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3"/>
  </p:notesMasterIdLst>
  <p:sldIdLst>
    <p:sldId id="256" r:id="rId3"/>
    <p:sldId id="258" r:id="rId4"/>
    <p:sldId id="262" r:id="rId5"/>
    <p:sldId id="312" r:id="rId6"/>
    <p:sldId id="313" r:id="rId7"/>
    <p:sldId id="314" r:id="rId8"/>
    <p:sldId id="315" r:id="rId9"/>
    <p:sldId id="317" r:id="rId10"/>
    <p:sldId id="316" r:id="rId11"/>
    <p:sldId id="259" r:id="rId12"/>
    <p:sldId id="261" r:id="rId13"/>
    <p:sldId id="263" r:id="rId14"/>
    <p:sldId id="319" r:id="rId15"/>
    <p:sldId id="260" r:id="rId16"/>
    <p:sldId id="266" r:id="rId17"/>
    <p:sldId id="318" r:id="rId18"/>
    <p:sldId id="264" r:id="rId19"/>
    <p:sldId id="311" r:id="rId20"/>
    <p:sldId id="288" r:id="rId21"/>
    <p:sldId id="310" r:id="rId22"/>
  </p:sldIdLst>
  <p:sldSz cx="9144000" cy="5143500" type="screen16x9"/>
  <p:notesSz cx="6858000" cy="9144000"/>
  <p:embeddedFontLst>
    <p:embeddedFont>
      <p:font typeface="Assistant" pitchFamily="2" charset="-79"/>
      <p:regular r:id="rId24"/>
      <p:bold r:id="rId25"/>
    </p:embeddedFont>
    <p:embeddedFont>
      <p:font typeface="Comfortaa Medium" panose="020B0604020202020204" charset="0"/>
      <p:regular r:id="rId26"/>
      <p:bold r:id="rId27"/>
    </p:embeddedFont>
    <p:embeddedFont>
      <p:font typeface="Dosis" pitchFamily="2" charset="0"/>
      <p:regular r:id="rId28"/>
      <p:bold r:id="rId29"/>
    </p:embeddedFont>
    <p:embeddedFont>
      <p:font typeface="Exo" panose="020B0604020202020204" charset="0"/>
      <p:regular r:id="rId30"/>
      <p:bold r:id="rId31"/>
      <p:italic r:id="rId32"/>
      <p:boldItalic r:id="rId33"/>
    </p:embeddedFont>
    <p:embeddedFont>
      <p:font typeface="Proxima Nova" panose="020B0604020202020204" charset="0"/>
      <p:regular r:id="rId34"/>
      <p:bold r:id="rId35"/>
      <p:italic r:id="rId36"/>
      <p:boldItalic r:id="rId37"/>
    </p:embeddedFont>
    <p:embeddedFont>
      <p:font typeface="Proxima Nova Semibold" panose="020B0604020202020204" charset="0"/>
      <p:regular r:id="rId38"/>
      <p:bold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5B0B80-1295-4D31-A0D5-7635C09AD7B5}">
  <a:tblStyle styleId="{D35B0B80-1295-4D31-A0D5-7635C09AD7B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694108E-6B82-4ACE-A114-FB5B02EAF074}" styleName="Table_1">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ECF3"/>
          </a:solidFill>
        </a:fill>
      </a:tcStyle>
    </a:wholeTbl>
    <a:band1H>
      <a:tcTxStyle/>
      <a:tcStyle>
        <a:tcBdr/>
        <a:fill>
          <a:solidFill>
            <a:srgbClr val="CBD7E6"/>
          </a:solidFill>
        </a:fill>
      </a:tcStyle>
    </a:band1H>
    <a:band2H>
      <a:tcTxStyle/>
      <a:tcStyle>
        <a:tcBdr/>
      </a:tcStyle>
    </a:band2H>
    <a:band1V>
      <a:tcTxStyle/>
      <a:tcStyle>
        <a:tcBdr/>
        <a:fill>
          <a:solidFill>
            <a:srgbClr val="CBD7E6"/>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59A69069-D628-4CBC-B2EA-66AD261E57EB}" styleName="Table_2">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7E8"/>
          </a:solidFill>
        </a:fill>
      </a:tcStyle>
    </a:wholeTbl>
    <a:band1H>
      <a:tcTxStyle/>
      <a:tcStyle>
        <a:tcBdr/>
        <a:fill>
          <a:solidFill>
            <a:srgbClr val="CECBCF"/>
          </a:solidFill>
        </a:fill>
      </a:tcStyle>
    </a:band1H>
    <a:band2H>
      <a:tcTxStyle/>
      <a:tcStyle>
        <a:tcBdr/>
      </a:tcStyle>
    </a:band2H>
    <a:band1V>
      <a:tcTxStyle/>
      <a:tcStyle>
        <a:tcBdr/>
        <a:fill>
          <a:solidFill>
            <a:srgbClr val="CECBCF"/>
          </a:solidFill>
        </a:fill>
      </a:tcStyle>
    </a:band1V>
    <a:band2V>
      <a:tcTxStyle/>
      <a:tcStyle>
        <a:tcBdr/>
      </a:tcStyle>
    </a:band2V>
    <a:lastCol>
      <a:tcTxStyle b="on" i="off">
        <a:font>
          <a:latin typeface="Calibri"/>
          <a:ea typeface="Calibri"/>
          <a:cs typeface="Calibri"/>
        </a:font>
        <a:schemeClr val="lt1"/>
      </a:tcTxStyle>
      <a:tcStyle>
        <a:tcBdr/>
        <a:fill>
          <a:solidFill>
            <a:schemeClr val="accent6"/>
          </a:solidFill>
        </a:fill>
      </a:tcStyle>
    </a:lastCol>
    <a:firstCol>
      <a:tcTxStyle b="on" i="off">
        <a:font>
          <a:latin typeface="Calibri"/>
          <a:ea typeface="Calibri"/>
          <a:cs typeface="Calibri"/>
        </a:font>
        <a:schemeClr val="lt1"/>
      </a:tcTxStyle>
      <a:tcStyle>
        <a:tcBdr/>
        <a:fill>
          <a:solidFill>
            <a:schemeClr val="accent6"/>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6"/>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6"/>
          </a:solidFill>
        </a:fill>
      </a:tcStyle>
    </a:firstRow>
    <a:neCell>
      <a:tcTxStyle/>
      <a:tcStyle>
        <a:tcBdr/>
      </a:tcStyle>
    </a:neCell>
    <a:nwCell>
      <a:tcTxStyle/>
      <a:tcStyle>
        <a:tcBdr/>
      </a:tcStyle>
    </a:nwCell>
  </a:tblStyle>
  <a:tblStyle styleId="{A509F6C4-D160-47BA-8BA4-28F6E79C97D2}" styleName="Table_3">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4E7E7"/>
          </a:solidFill>
        </a:fill>
      </a:tcStyle>
    </a:wholeTbl>
    <a:band1H>
      <a:tcTxStyle/>
      <a:tcStyle>
        <a:tcBdr/>
        <a:fill>
          <a:solidFill>
            <a:srgbClr val="E8CCCB"/>
          </a:solidFill>
        </a:fill>
      </a:tcStyle>
    </a:band1H>
    <a:band2H>
      <a:tcTxStyle/>
      <a:tcStyle>
        <a:tcBdr/>
      </a:tcStyle>
    </a:band2H>
    <a:band1V>
      <a:tcTxStyle/>
      <a:tcStyle>
        <a:tcBdr/>
        <a:fill>
          <a:solidFill>
            <a:srgbClr val="E8CCCB"/>
          </a:solidFill>
        </a:fill>
      </a:tcStyle>
    </a:band1V>
    <a:band2V>
      <a:tcTxStyle/>
      <a:tcStyle>
        <a:tcBdr/>
      </a:tcStyle>
    </a:band2V>
    <a:lastCol>
      <a:tcTxStyle b="on" i="off">
        <a:font>
          <a:latin typeface="Calibri"/>
          <a:ea typeface="Calibri"/>
          <a:cs typeface="Calibri"/>
        </a:font>
        <a:schemeClr val="lt1"/>
      </a:tcTxStyle>
      <a:tcStyle>
        <a:tcBdr/>
        <a:fill>
          <a:solidFill>
            <a:schemeClr val="accent5"/>
          </a:solidFill>
        </a:fill>
      </a:tcStyle>
    </a:lastCol>
    <a:firstCol>
      <a:tcTxStyle b="on" i="off">
        <a:font>
          <a:latin typeface="Calibri"/>
          <a:ea typeface="Calibri"/>
          <a:cs typeface="Calibri"/>
        </a:font>
        <a:schemeClr val="lt1"/>
      </a:tcTxStyle>
      <a:tcStyle>
        <a:tcBdr/>
        <a:fill>
          <a:solidFill>
            <a:schemeClr val="accent5"/>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5"/>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5"/>
          </a:solidFill>
        </a:fill>
      </a:tcStyle>
    </a:firstRow>
    <a:neCell>
      <a:tcTxStyle/>
      <a:tcStyle>
        <a:tcBdr/>
      </a:tcStyle>
    </a:neCell>
    <a:nwCell>
      <a:tcTxStyle/>
      <a:tcStyle>
        <a:tcBdr/>
      </a:tcStyle>
    </a:nwCell>
  </a:tblStyle>
  <a:tblStyle styleId="{8221A538-A4F8-4361-B14A-B59052EDAB3B}" styleName="Table_4">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DEFE6"/>
          </a:solidFill>
        </a:fill>
      </a:tcStyle>
    </a:wholeTbl>
    <a:band1H>
      <a:tcTxStyle/>
      <a:tcStyle>
        <a:tcBdr/>
        <a:fill>
          <a:solidFill>
            <a:srgbClr val="FADECA"/>
          </a:solidFill>
        </a:fill>
      </a:tcStyle>
    </a:band1H>
    <a:band2H>
      <a:tcTxStyle/>
      <a:tcStyle>
        <a:tcBdr/>
      </a:tcStyle>
    </a:band2H>
    <a:band1V>
      <a:tcTxStyle/>
      <a:tcStyle>
        <a:tcBdr/>
        <a:fill>
          <a:solidFill>
            <a:srgbClr val="FADECA"/>
          </a:solidFill>
        </a:fill>
      </a:tcStyle>
    </a:band1V>
    <a:band2V>
      <a:tcTxStyle/>
      <a:tcStyle>
        <a:tcBdr/>
      </a:tcStyle>
    </a:band2V>
    <a:lastCol>
      <a:tcTxStyle b="on" i="off">
        <a:font>
          <a:latin typeface="Calibri"/>
          <a:ea typeface="Calibri"/>
          <a:cs typeface="Calibri"/>
        </a:font>
        <a:schemeClr val="lt1"/>
      </a:tcTxStyle>
      <a:tcStyle>
        <a:tcBdr/>
        <a:fill>
          <a:solidFill>
            <a:schemeClr val="accent4"/>
          </a:solidFill>
        </a:fill>
      </a:tcStyle>
    </a:lastCol>
    <a:firstCol>
      <a:tcTxStyle b="on" i="off">
        <a:font>
          <a:latin typeface="Calibri"/>
          <a:ea typeface="Calibri"/>
          <a:cs typeface="Calibri"/>
        </a:font>
        <a:schemeClr val="lt1"/>
      </a:tcTxStyle>
      <a:tcStyle>
        <a:tcBdr/>
        <a:fill>
          <a:solidFill>
            <a:schemeClr val="accent4"/>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4"/>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4"/>
          </a:solidFill>
        </a:fill>
      </a:tcStyle>
    </a:firstRow>
    <a:neCell>
      <a:tcTxStyle/>
      <a:tcStyle>
        <a:tcBdr/>
      </a:tcStyle>
    </a:neCell>
    <a:nwCell>
      <a:tcTxStyle/>
      <a:tcStyle>
        <a:tcBdr/>
      </a:tcStyle>
    </a:nwCell>
  </a:tblStyle>
  <a:tblStyle styleId="{85C3DC65-0C25-4A1F-9C33-4963EBBD9002}" styleName="Table_5">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F0ED"/>
          </a:solidFill>
        </a:fill>
      </a:tcStyle>
    </a:wholeTbl>
    <a:band1H>
      <a:tcTxStyle/>
      <a:tcStyle>
        <a:tcBdr/>
        <a:fill>
          <a:solidFill>
            <a:srgbClr val="CADFD8"/>
          </a:solidFill>
        </a:fill>
      </a:tcStyle>
    </a:band1H>
    <a:band2H>
      <a:tcTxStyle/>
      <a:tcStyle>
        <a:tcBdr/>
      </a:tcStyle>
    </a:band2H>
    <a:band1V>
      <a:tcTxStyle/>
      <a:tcStyle>
        <a:tcBdr/>
        <a:fill>
          <a:solidFill>
            <a:srgbClr val="CADFD8"/>
          </a:solidFill>
        </a:fill>
      </a:tcStyle>
    </a:band1V>
    <a:band2V>
      <a:tcTxStyle/>
      <a:tcStyle>
        <a:tcBdr/>
      </a:tcStyle>
    </a:band2V>
    <a:lastCol>
      <a:tcTxStyle b="on" i="off">
        <a:font>
          <a:latin typeface="Calibri"/>
          <a:ea typeface="Calibri"/>
          <a:cs typeface="Calibri"/>
        </a:font>
        <a:schemeClr val="lt1"/>
      </a:tcTxStyle>
      <a:tcStyle>
        <a:tcBdr/>
        <a:fill>
          <a:solidFill>
            <a:schemeClr val="accent2"/>
          </a:solidFill>
        </a:fill>
      </a:tcStyle>
    </a:lastCol>
    <a:firstCol>
      <a:tcTxStyle b="on" i="off">
        <a:font>
          <a:latin typeface="Calibri"/>
          <a:ea typeface="Calibri"/>
          <a:cs typeface="Calibri"/>
        </a:font>
        <a:schemeClr val="lt1"/>
      </a:tcTxStyle>
      <a:tcStyle>
        <a:tcBdr/>
        <a:fill>
          <a:solidFill>
            <a:schemeClr val="accent2"/>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2"/>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2"/>
          </a:solidFill>
        </a:fill>
      </a:tcStyle>
    </a:firstRow>
    <a:neCell>
      <a:tcTxStyle/>
      <a:tcStyle>
        <a:tcBdr/>
      </a:tcStyle>
    </a:neCell>
    <a:nwCell>
      <a:tcTxStyle/>
      <a:tcStyle>
        <a:tcBdr/>
      </a:tcStyle>
    </a:nwCell>
  </a:tblStyle>
  <a:tblStyle styleId="{E14FDB0E-FCF8-4241-854E-26ED5D933F6A}" styleName="Table_6">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FF3E9"/>
          </a:solidFill>
        </a:fill>
      </a:tcStyle>
    </a:wholeTbl>
    <a:band1H>
      <a:tcTxStyle/>
      <a:tcStyle>
        <a:tcBdr/>
        <a:fill>
          <a:solidFill>
            <a:srgbClr val="DEE7D0"/>
          </a:solidFill>
        </a:fill>
      </a:tcStyle>
    </a:band1H>
    <a:band2H>
      <a:tcTxStyle/>
      <a:tcStyle>
        <a:tcBdr/>
      </a:tcStyle>
    </a:band2H>
    <a:band1V>
      <a:tcTxStyle/>
      <a:tcStyle>
        <a:tcBdr/>
        <a:fill>
          <a:solidFill>
            <a:srgbClr val="DEE7D0"/>
          </a:solidFill>
        </a:fill>
      </a:tcStyle>
    </a:band1V>
    <a:band2V>
      <a:tcTxStyle/>
      <a:tcStyle>
        <a:tcBdr/>
      </a:tcStyle>
    </a:band2V>
    <a:lastCol>
      <a:tcTxStyle b="on" i="off">
        <a:font>
          <a:latin typeface="Calibri"/>
          <a:ea typeface="Calibri"/>
          <a:cs typeface="Calibri"/>
        </a:font>
        <a:schemeClr val="lt1"/>
      </a:tcTxStyle>
      <a:tcStyle>
        <a:tcBdr/>
        <a:fill>
          <a:solidFill>
            <a:schemeClr val="accent3"/>
          </a:solidFill>
        </a:fill>
      </a:tcStyle>
    </a:lastCol>
    <a:firstCol>
      <a:tcTxStyle b="on" i="off">
        <a:font>
          <a:latin typeface="Calibri"/>
          <a:ea typeface="Calibri"/>
          <a:cs typeface="Calibri"/>
        </a:font>
        <a:schemeClr val="lt1"/>
      </a:tcTxStyle>
      <a:tcStyle>
        <a:tcBdr/>
        <a:fill>
          <a:solidFill>
            <a:schemeClr val="accent3"/>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19.xml"/><Relationship Id="rId34" Type="http://schemas.openxmlformats.org/officeDocument/2006/relationships/font" Target="fonts/font11.fntdata"/><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6.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8.fntdata"/><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e70a0e5e13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e70a0e5e13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e70a0e5e13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e70a0e5e13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e70a0e5e13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e70a0e5e13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84218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e70a0e5e13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e70a0e5e13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e70a0e5e13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e70a0e5e13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e70a0e5e13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e70a0e5e13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19595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e70a0e5e13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e70a0e5e13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5"/>
        <p:cNvGrpSpPr/>
        <p:nvPr/>
      </p:nvGrpSpPr>
      <p:grpSpPr>
        <a:xfrm>
          <a:off x="0" y="0"/>
          <a:ext cx="0" cy="0"/>
          <a:chOff x="0" y="0"/>
          <a:chExt cx="0" cy="0"/>
        </a:xfrm>
      </p:grpSpPr>
      <p:sp>
        <p:nvSpPr>
          <p:cNvPr id="6016" name="Google Shape;6016;ge6cd526969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7" name="Google Shape;6017;ge6cd526969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10382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5"/>
        <p:cNvGrpSpPr/>
        <p:nvPr/>
      </p:nvGrpSpPr>
      <p:grpSpPr>
        <a:xfrm>
          <a:off x="0" y="0"/>
          <a:ext cx="0" cy="0"/>
          <a:chOff x="0" y="0"/>
          <a:chExt cx="0" cy="0"/>
        </a:xfrm>
      </p:grpSpPr>
      <p:sp>
        <p:nvSpPr>
          <p:cNvPr id="6016" name="Google Shape;6016;ge6cd526969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7" name="Google Shape;6017;ge6cd526969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c09ed3ef6e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c09ed3ef6e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9"/>
        <p:cNvGrpSpPr/>
        <p:nvPr/>
      </p:nvGrpSpPr>
      <p:grpSpPr>
        <a:xfrm>
          <a:off x="0" y="0"/>
          <a:ext cx="0" cy="0"/>
          <a:chOff x="0" y="0"/>
          <a:chExt cx="0" cy="0"/>
        </a:xfrm>
      </p:grpSpPr>
      <p:sp>
        <p:nvSpPr>
          <p:cNvPr id="21590" name="Google Shape;21590;ge70a0e5e13_0_35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91" name="Google Shape;21591;ge70a0e5e13_0_35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e70a0e5e1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1" name="Google Shape;1161;ge70a0e5e1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6801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14838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4489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3244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42145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e70a0e5e13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e70a0e5e13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09039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28750" y="1595198"/>
            <a:ext cx="6286500" cy="17955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059200" y="3345802"/>
            <a:ext cx="5025600" cy="202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Font typeface="Dosis"/>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pic>
        <p:nvPicPr>
          <p:cNvPr id="11" name="Google Shape;11;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 name="Google Shape;12;p2"/>
          <p:cNvSpPr/>
          <p:nvPr/>
        </p:nvSpPr>
        <p:spPr>
          <a:xfrm flipH="1">
            <a:off x="4395016" y="4085193"/>
            <a:ext cx="4878201" cy="916954"/>
          </a:xfrm>
          <a:custGeom>
            <a:avLst/>
            <a:gdLst/>
            <a:ahLst/>
            <a:cxnLst/>
            <a:rect l="l" t="t" r="r" b="b"/>
            <a:pathLst>
              <a:path w="122807" h="23084" extrusionOk="0">
                <a:moveTo>
                  <a:pt x="20772" y="1"/>
                </a:moveTo>
                <a:lnTo>
                  <a:pt x="19255" y="77"/>
                </a:lnTo>
                <a:lnTo>
                  <a:pt x="17701" y="152"/>
                </a:lnTo>
                <a:lnTo>
                  <a:pt x="16185" y="304"/>
                </a:lnTo>
                <a:lnTo>
                  <a:pt x="14707" y="494"/>
                </a:lnTo>
                <a:lnTo>
                  <a:pt x="13191" y="721"/>
                </a:lnTo>
                <a:lnTo>
                  <a:pt x="11675" y="986"/>
                </a:lnTo>
                <a:lnTo>
                  <a:pt x="10159" y="1327"/>
                </a:lnTo>
                <a:lnTo>
                  <a:pt x="9211" y="1555"/>
                </a:lnTo>
                <a:lnTo>
                  <a:pt x="8339" y="1820"/>
                </a:lnTo>
                <a:lnTo>
                  <a:pt x="7468" y="2123"/>
                </a:lnTo>
                <a:lnTo>
                  <a:pt x="7089" y="2275"/>
                </a:lnTo>
                <a:lnTo>
                  <a:pt x="6672" y="2464"/>
                </a:lnTo>
                <a:lnTo>
                  <a:pt x="6331" y="2692"/>
                </a:lnTo>
                <a:lnTo>
                  <a:pt x="5951" y="2919"/>
                </a:lnTo>
                <a:lnTo>
                  <a:pt x="5648" y="3147"/>
                </a:lnTo>
                <a:lnTo>
                  <a:pt x="5307" y="3450"/>
                </a:lnTo>
                <a:lnTo>
                  <a:pt x="5042" y="3753"/>
                </a:lnTo>
                <a:lnTo>
                  <a:pt x="4776" y="4094"/>
                </a:lnTo>
                <a:lnTo>
                  <a:pt x="4511" y="4473"/>
                </a:lnTo>
                <a:lnTo>
                  <a:pt x="4284" y="4890"/>
                </a:lnTo>
                <a:lnTo>
                  <a:pt x="4056" y="5459"/>
                </a:lnTo>
                <a:lnTo>
                  <a:pt x="3867" y="6027"/>
                </a:lnTo>
                <a:lnTo>
                  <a:pt x="3564" y="7164"/>
                </a:lnTo>
                <a:lnTo>
                  <a:pt x="3412" y="7733"/>
                </a:lnTo>
                <a:lnTo>
                  <a:pt x="3185" y="8301"/>
                </a:lnTo>
                <a:lnTo>
                  <a:pt x="2957" y="8870"/>
                </a:lnTo>
                <a:lnTo>
                  <a:pt x="2616" y="9401"/>
                </a:lnTo>
                <a:lnTo>
                  <a:pt x="2237" y="9856"/>
                </a:lnTo>
                <a:lnTo>
                  <a:pt x="1858" y="10272"/>
                </a:lnTo>
                <a:lnTo>
                  <a:pt x="1062" y="11144"/>
                </a:lnTo>
                <a:lnTo>
                  <a:pt x="683" y="11599"/>
                </a:lnTo>
                <a:lnTo>
                  <a:pt x="380" y="12054"/>
                </a:lnTo>
                <a:lnTo>
                  <a:pt x="266" y="12319"/>
                </a:lnTo>
                <a:lnTo>
                  <a:pt x="152" y="12585"/>
                </a:lnTo>
                <a:lnTo>
                  <a:pt x="77" y="12850"/>
                </a:lnTo>
                <a:lnTo>
                  <a:pt x="39" y="13153"/>
                </a:lnTo>
                <a:lnTo>
                  <a:pt x="1" y="13380"/>
                </a:lnTo>
                <a:lnTo>
                  <a:pt x="1" y="13646"/>
                </a:lnTo>
                <a:lnTo>
                  <a:pt x="77" y="14139"/>
                </a:lnTo>
                <a:lnTo>
                  <a:pt x="228" y="14631"/>
                </a:lnTo>
                <a:lnTo>
                  <a:pt x="380" y="15162"/>
                </a:lnTo>
                <a:lnTo>
                  <a:pt x="759" y="16261"/>
                </a:lnTo>
                <a:lnTo>
                  <a:pt x="1214" y="17360"/>
                </a:lnTo>
                <a:lnTo>
                  <a:pt x="1744" y="18459"/>
                </a:lnTo>
                <a:lnTo>
                  <a:pt x="2010" y="18990"/>
                </a:lnTo>
                <a:lnTo>
                  <a:pt x="2351" y="19483"/>
                </a:lnTo>
                <a:lnTo>
                  <a:pt x="2654" y="19976"/>
                </a:lnTo>
                <a:lnTo>
                  <a:pt x="3033" y="20468"/>
                </a:lnTo>
                <a:lnTo>
                  <a:pt x="3412" y="20923"/>
                </a:lnTo>
                <a:lnTo>
                  <a:pt x="3829" y="21340"/>
                </a:lnTo>
                <a:lnTo>
                  <a:pt x="4284" y="21719"/>
                </a:lnTo>
                <a:lnTo>
                  <a:pt x="4776" y="22098"/>
                </a:lnTo>
                <a:lnTo>
                  <a:pt x="5307" y="22401"/>
                </a:lnTo>
                <a:lnTo>
                  <a:pt x="5838" y="22705"/>
                </a:lnTo>
                <a:lnTo>
                  <a:pt x="6217" y="22818"/>
                </a:lnTo>
                <a:lnTo>
                  <a:pt x="6596" y="22970"/>
                </a:lnTo>
                <a:lnTo>
                  <a:pt x="6975" y="23046"/>
                </a:lnTo>
                <a:lnTo>
                  <a:pt x="7354" y="23084"/>
                </a:lnTo>
                <a:lnTo>
                  <a:pt x="7619" y="23046"/>
                </a:lnTo>
                <a:lnTo>
                  <a:pt x="7847" y="23008"/>
                </a:lnTo>
                <a:lnTo>
                  <a:pt x="8074" y="22932"/>
                </a:lnTo>
                <a:lnTo>
                  <a:pt x="8529" y="22743"/>
                </a:lnTo>
                <a:lnTo>
                  <a:pt x="8908" y="22515"/>
                </a:lnTo>
                <a:lnTo>
                  <a:pt x="9249" y="22174"/>
                </a:lnTo>
                <a:lnTo>
                  <a:pt x="9552" y="21833"/>
                </a:lnTo>
                <a:lnTo>
                  <a:pt x="9855" y="21454"/>
                </a:lnTo>
                <a:lnTo>
                  <a:pt x="10424" y="20696"/>
                </a:lnTo>
                <a:lnTo>
                  <a:pt x="11030" y="19900"/>
                </a:lnTo>
                <a:lnTo>
                  <a:pt x="11675" y="19180"/>
                </a:lnTo>
                <a:lnTo>
                  <a:pt x="12395" y="18497"/>
                </a:lnTo>
                <a:lnTo>
                  <a:pt x="13115" y="17853"/>
                </a:lnTo>
                <a:lnTo>
                  <a:pt x="13911" y="17247"/>
                </a:lnTo>
                <a:lnTo>
                  <a:pt x="14745" y="16678"/>
                </a:lnTo>
                <a:lnTo>
                  <a:pt x="15617" y="16185"/>
                </a:lnTo>
                <a:lnTo>
                  <a:pt x="16526" y="15693"/>
                </a:lnTo>
                <a:lnTo>
                  <a:pt x="17436" y="15238"/>
                </a:lnTo>
                <a:lnTo>
                  <a:pt x="18384" y="14783"/>
                </a:lnTo>
                <a:lnTo>
                  <a:pt x="19369" y="14404"/>
                </a:lnTo>
                <a:lnTo>
                  <a:pt x="20355" y="14025"/>
                </a:lnTo>
                <a:lnTo>
                  <a:pt x="21340" y="13684"/>
                </a:lnTo>
                <a:lnTo>
                  <a:pt x="22363" y="13380"/>
                </a:lnTo>
                <a:lnTo>
                  <a:pt x="24372" y="12774"/>
                </a:lnTo>
                <a:lnTo>
                  <a:pt x="26874" y="12168"/>
                </a:lnTo>
                <a:lnTo>
                  <a:pt x="29375" y="11637"/>
                </a:lnTo>
                <a:lnTo>
                  <a:pt x="31915" y="11182"/>
                </a:lnTo>
                <a:lnTo>
                  <a:pt x="34454" y="10803"/>
                </a:lnTo>
                <a:lnTo>
                  <a:pt x="37032" y="10538"/>
                </a:lnTo>
                <a:lnTo>
                  <a:pt x="39609" y="10310"/>
                </a:lnTo>
                <a:lnTo>
                  <a:pt x="42187" y="10197"/>
                </a:lnTo>
                <a:lnTo>
                  <a:pt x="44764" y="10159"/>
                </a:lnTo>
                <a:lnTo>
                  <a:pt x="47000" y="10197"/>
                </a:lnTo>
                <a:lnTo>
                  <a:pt x="49237" y="10272"/>
                </a:lnTo>
                <a:lnTo>
                  <a:pt x="51511" y="10424"/>
                </a:lnTo>
                <a:lnTo>
                  <a:pt x="53785" y="10651"/>
                </a:lnTo>
                <a:lnTo>
                  <a:pt x="56059" y="10917"/>
                </a:lnTo>
                <a:lnTo>
                  <a:pt x="58295" y="11220"/>
                </a:lnTo>
                <a:lnTo>
                  <a:pt x="60570" y="11599"/>
                </a:lnTo>
                <a:lnTo>
                  <a:pt x="62806" y="11978"/>
                </a:lnTo>
                <a:lnTo>
                  <a:pt x="67316" y="12812"/>
                </a:lnTo>
                <a:lnTo>
                  <a:pt x="71789" y="13684"/>
                </a:lnTo>
                <a:lnTo>
                  <a:pt x="76299" y="14555"/>
                </a:lnTo>
                <a:lnTo>
                  <a:pt x="78536" y="14972"/>
                </a:lnTo>
                <a:lnTo>
                  <a:pt x="80772" y="15351"/>
                </a:lnTo>
                <a:lnTo>
                  <a:pt x="83046" y="15730"/>
                </a:lnTo>
                <a:lnTo>
                  <a:pt x="85320" y="16072"/>
                </a:lnTo>
                <a:lnTo>
                  <a:pt x="88163" y="16413"/>
                </a:lnTo>
                <a:lnTo>
                  <a:pt x="89641" y="16564"/>
                </a:lnTo>
                <a:lnTo>
                  <a:pt x="91081" y="16678"/>
                </a:lnTo>
                <a:lnTo>
                  <a:pt x="92522" y="16792"/>
                </a:lnTo>
                <a:lnTo>
                  <a:pt x="94000" y="16830"/>
                </a:lnTo>
                <a:lnTo>
                  <a:pt x="95440" y="16905"/>
                </a:lnTo>
                <a:lnTo>
                  <a:pt x="96918" y="16905"/>
                </a:lnTo>
                <a:lnTo>
                  <a:pt x="98510" y="16868"/>
                </a:lnTo>
                <a:lnTo>
                  <a:pt x="100102" y="16830"/>
                </a:lnTo>
                <a:lnTo>
                  <a:pt x="101656" y="16754"/>
                </a:lnTo>
                <a:lnTo>
                  <a:pt x="103248" y="16602"/>
                </a:lnTo>
                <a:lnTo>
                  <a:pt x="104802" y="16413"/>
                </a:lnTo>
                <a:lnTo>
                  <a:pt x="106356" y="16185"/>
                </a:lnTo>
                <a:lnTo>
                  <a:pt x="107872" y="15920"/>
                </a:lnTo>
                <a:lnTo>
                  <a:pt x="109389" y="15617"/>
                </a:lnTo>
                <a:lnTo>
                  <a:pt x="110905" y="15238"/>
                </a:lnTo>
                <a:lnTo>
                  <a:pt x="112383" y="14821"/>
                </a:lnTo>
                <a:lnTo>
                  <a:pt x="113823" y="14366"/>
                </a:lnTo>
                <a:lnTo>
                  <a:pt x="115263" y="13835"/>
                </a:lnTo>
                <a:lnTo>
                  <a:pt x="116666" y="13229"/>
                </a:lnTo>
                <a:lnTo>
                  <a:pt x="118030" y="12585"/>
                </a:lnTo>
                <a:lnTo>
                  <a:pt x="119395" y="11902"/>
                </a:lnTo>
                <a:lnTo>
                  <a:pt x="120684" y="11144"/>
                </a:lnTo>
                <a:lnTo>
                  <a:pt x="121252" y="10765"/>
                </a:lnTo>
                <a:lnTo>
                  <a:pt x="121745" y="10386"/>
                </a:lnTo>
                <a:lnTo>
                  <a:pt x="121972" y="10197"/>
                </a:lnTo>
                <a:lnTo>
                  <a:pt x="122200" y="9969"/>
                </a:lnTo>
                <a:lnTo>
                  <a:pt x="122389" y="9704"/>
                </a:lnTo>
                <a:lnTo>
                  <a:pt x="122541" y="9439"/>
                </a:lnTo>
                <a:lnTo>
                  <a:pt x="122617" y="9211"/>
                </a:lnTo>
                <a:lnTo>
                  <a:pt x="122730" y="8908"/>
                </a:lnTo>
                <a:lnTo>
                  <a:pt x="122768" y="8643"/>
                </a:lnTo>
                <a:lnTo>
                  <a:pt x="122806" y="8377"/>
                </a:lnTo>
                <a:lnTo>
                  <a:pt x="122806" y="7809"/>
                </a:lnTo>
                <a:lnTo>
                  <a:pt x="122768" y="7240"/>
                </a:lnTo>
                <a:lnTo>
                  <a:pt x="122465" y="1858"/>
                </a:lnTo>
                <a:lnTo>
                  <a:pt x="121593" y="3033"/>
                </a:lnTo>
                <a:lnTo>
                  <a:pt x="120721" y="4170"/>
                </a:lnTo>
                <a:lnTo>
                  <a:pt x="119812" y="5307"/>
                </a:lnTo>
                <a:lnTo>
                  <a:pt x="118826" y="6406"/>
                </a:lnTo>
                <a:lnTo>
                  <a:pt x="118334" y="6937"/>
                </a:lnTo>
                <a:lnTo>
                  <a:pt x="117803" y="7430"/>
                </a:lnTo>
                <a:lnTo>
                  <a:pt x="117272" y="7922"/>
                </a:lnTo>
                <a:lnTo>
                  <a:pt x="116742" y="8415"/>
                </a:lnTo>
                <a:lnTo>
                  <a:pt x="116135" y="8870"/>
                </a:lnTo>
                <a:lnTo>
                  <a:pt x="115567" y="9287"/>
                </a:lnTo>
                <a:lnTo>
                  <a:pt x="114922" y="9704"/>
                </a:lnTo>
                <a:lnTo>
                  <a:pt x="114278" y="10045"/>
                </a:lnTo>
                <a:lnTo>
                  <a:pt x="113482" y="10462"/>
                </a:lnTo>
                <a:lnTo>
                  <a:pt x="112686" y="10803"/>
                </a:lnTo>
                <a:lnTo>
                  <a:pt x="111852" y="11144"/>
                </a:lnTo>
                <a:lnTo>
                  <a:pt x="111018" y="11410"/>
                </a:lnTo>
                <a:lnTo>
                  <a:pt x="110147" y="11675"/>
                </a:lnTo>
                <a:lnTo>
                  <a:pt x="109313" y="11940"/>
                </a:lnTo>
                <a:lnTo>
                  <a:pt x="107569" y="12357"/>
                </a:lnTo>
                <a:lnTo>
                  <a:pt x="105409" y="12888"/>
                </a:lnTo>
                <a:lnTo>
                  <a:pt x="103248" y="13343"/>
                </a:lnTo>
                <a:lnTo>
                  <a:pt x="102149" y="13532"/>
                </a:lnTo>
                <a:lnTo>
                  <a:pt x="101050" y="13722"/>
                </a:lnTo>
                <a:lnTo>
                  <a:pt x="99951" y="13835"/>
                </a:lnTo>
                <a:lnTo>
                  <a:pt x="98852" y="13949"/>
                </a:lnTo>
                <a:lnTo>
                  <a:pt x="97677" y="14025"/>
                </a:lnTo>
                <a:lnTo>
                  <a:pt x="95251" y="14025"/>
                </a:lnTo>
                <a:lnTo>
                  <a:pt x="94000" y="13949"/>
                </a:lnTo>
                <a:lnTo>
                  <a:pt x="92749" y="13835"/>
                </a:lnTo>
                <a:lnTo>
                  <a:pt x="91536" y="13684"/>
                </a:lnTo>
                <a:lnTo>
                  <a:pt x="90285" y="13532"/>
                </a:lnTo>
                <a:lnTo>
                  <a:pt x="89035" y="13305"/>
                </a:lnTo>
                <a:lnTo>
                  <a:pt x="87784" y="13077"/>
                </a:lnTo>
                <a:lnTo>
                  <a:pt x="86571" y="12812"/>
                </a:lnTo>
                <a:lnTo>
                  <a:pt x="84107" y="12205"/>
                </a:lnTo>
                <a:lnTo>
                  <a:pt x="81681" y="11561"/>
                </a:lnTo>
                <a:lnTo>
                  <a:pt x="76830" y="10159"/>
                </a:lnTo>
                <a:lnTo>
                  <a:pt x="72092" y="8870"/>
                </a:lnTo>
                <a:lnTo>
                  <a:pt x="67316" y="7619"/>
                </a:lnTo>
                <a:lnTo>
                  <a:pt x="62541" y="6406"/>
                </a:lnTo>
                <a:lnTo>
                  <a:pt x="57727" y="5307"/>
                </a:lnTo>
                <a:lnTo>
                  <a:pt x="52913" y="4246"/>
                </a:lnTo>
                <a:lnTo>
                  <a:pt x="48062" y="3260"/>
                </a:lnTo>
                <a:lnTo>
                  <a:pt x="43210" y="2351"/>
                </a:lnTo>
                <a:lnTo>
                  <a:pt x="38358" y="1517"/>
                </a:lnTo>
                <a:lnTo>
                  <a:pt x="36350" y="1214"/>
                </a:lnTo>
                <a:lnTo>
                  <a:pt x="34341" y="910"/>
                </a:lnTo>
                <a:lnTo>
                  <a:pt x="32332" y="683"/>
                </a:lnTo>
                <a:lnTo>
                  <a:pt x="30323" y="456"/>
                </a:lnTo>
                <a:lnTo>
                  <a:pt x="28314" y="266"/>
                </a:lnTo>
                <a:lnTo>
                  <a:pt x="26305" y="114"/>
                </a:lnTo>
                <a:lnTo>
                  <a:pt x="24296" y="39"/>
                </a:lnTo>
                <a:lnTo>
                  <a:pt x="22288"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006098" y="165350"/>
            <a:ext cx="3628531" cy="748292"/>
          </a:xfrm>
          <a:custGeom>
            <a:avLst/>
            <a:gdLst/>
            <a:ahLst/>
            <a:cxnLst/>
            <a:rect l="l" t="t" r="r" b="b"/>
            <a:pathLst>
              <a:path w="91347" h="18838" extrusionOk="0">
                <a:moveTo>
                  <a:pt x="55755" y="0"/>
                </a:moveTo>
                <a:lnTo>
                  <a:pt x="53481" y="38"/>
                </a:lnTo>
                <a:lnTo>
                  <a:pt x="48933" y="190"/>
                </a:lnTo>
                <a:lnTo>
                  <a:pt x="44347" y="417"/>
                </a:lnTo>
                <a:lnTo>
                  <a:pt x="39836" y="644"/>
                </a:lnTo>
                <a:lnTo>
                  <a:pt x="35705" y="872"/>
                </a:lnTo>
                <a:lnTo>
                  <a:pt x="31611" y="1099"/>
                </a:lnTo>
                <a:lnTo>
                  <a:pt x="27480" y="1402"/>
                </a:lnTo>
                <a:lnTo>
                  <a:pt x="25433" y="1592"/>
                </a:lnTo>
                <a:lnTo>
                  <a:pt x="23386" y="1781"/>
                </a:lnTo>
                <a:lnTo>
                  <a:pt x="21378" y="2047"/>
                </a:lnTo>
                <a:lnTo>
                  <a:pt x="19369" y="2312"/>
                </a:lnTo>
                <a:lnTo>
                  <a:pt x="17322" y="2653"/>
                </a:lnTo>
                <a:lnTo>
                  <a:pt x="15351" y="2994"/>
                </a:lnTo>
                <a:lnTo>
                  <a:pt x="13342" y="3411"/>
                </a:lnTo>
                <a:lnTo>
                  <a:pt x="11409" y="3904"/>
                </a:lnTo>
                <a:lnTo>
                  <a:pt x="9438" y="4435"/>
                </a:lnTo>
                <a:lnTo>
                  <a:pt x="7543" y="5003"/>
                </a:lnTo>
                <a:lnTo>
                  <a:pt x="6103" y="5496"/>
                </a:lnTo>
                <a:lnTo>
                  <a:pt x="5382" y="5799"/>
                </a:lnTo>
                <a:lnTo>
                  <a:pt x="4700" y="6102"/>
                </a:lnTo>
                <a:lnTo>
                  <a:pt x="4018" y="6406"/>
                </a:lnTo>
                <a:lnTo>
                  <a:pt x="3374" y="6785"/>
                </a:lnTo>
                <a:lnTo>
                  <a:pt x="2767" y="7164"/>
                </a:lnTo>
                <a:lnTo>
                  <a:pt x="2199" y="7581"/>
                </a:lnTo>
                <a:lnTo>
                  <a:pt x="1668" y="8073"/>
                </a:lnTo>
                <a:lnTo>
                  <a:pt x="1175" y="8604"/>
                </a:lnTo>
                <a:lnTo>
                  <a:pt x="796" y="9173"/>
                </a:lnTo>
                <a:lnTo>
                  <a:pt x="455" y="9741"/>
                </a:lnTo>
                <a:lnTo>
                  <a:pt x="303" y="10044"/>
                </a:lnTo>
                <a:lnTo>
                  <a:pt x="228" y="10347"/>
                </a:lnTo>
                <a:lnTo>
                  <a:pt x="114" y="10689"/>
                </a:lnTo>
                <a:lnTo>
                  <a:pt x="76" y="10992"/>
                </a:lnTo>
                <a:lnTo>
                  <a:pt x="38" y="11295"/>
                </a:lnTo>
                <a:lnTo>
                  <a:pt x="0" y="11636"/>
                </a:lnTo>
                <a:lnTo>
                  <a:pt x="38" y="11939"/>
                </a:lnTo>
                <a:lnTo>
                  <a:pt x="76" y="12281"/>
                </a:lnTo>
                <a:lnTo>
                  <a:pt x="152" y="12584"/>
                </a:lnTo>
                <a:lnTo>
                  <a:pt x="266" y="12887"/>
                </a:lnTo>
                <a:lnTo>
                  <a:pt x="417" y="13190"/>
                </a:lnTo>
                <a:lnTo>
                  <a:pt x="569" y="13456"/>
                </a:lnTo>
                <a:lnTo>
                  <a:pt x="720" y="13759"/>
                </a:lnTo>
                <a:lnTo>
                  <a:pt x="948" y="14024"/>
                </a:lnTo>
                <a:lnTo>
                  <a:pt x="1403" y="14517"/>
                </a:lnTo>
                <a:lnTo>
                  <a:pt x="1933" y="14972"/>
                </a:lnTo>
                <a:lnTo>
                  <a:pt x="2540" y="15389"/>
                </a:lnTo>
                <a:lnTo>
                  <a:pt x="3146" y="15768"/>
                </a:lnTo>
                <a:lnTo>
                  <a:pt x="3828" y="16071"/>
                </a:lnTo>
                <a:lnTo>
                  <a:pt x="4549" y="16336"/>
                </a:lnTo>
                <a:lnTo>
                  <a:pt x="5231" y="16526"/>
                </a:lnTo>
                <a:lnTo>
                  <a:pt x="5989" y="16715"/>
                </a:lnTo>
                <a:lnTo>
                  <a:pt x="6709" y="16867"/>
                </a:lnTo>
                <a:lnTo>
                  <a:pt x="7467" y="16981"/>
                </a:lnTo>
                <a:lnTo>
                  <a:pt x="8225" y="17056"/>
                </a:lnTo>
                <a:lnTo>
                  <a:pt x="9779" y="17170"/>
                </a:lnTo>
                <a:lnTo>
                  <a:pt x="10803" y="17170"/>
                </a:lnTo>
                <a:lnTo>
                  <a:pt x="11257" y="17132"/>
                </a:lnTo>
                <a:lnTo>
                  <a:pt x="11674" y="17056"/>
                </a:lnTo>
                <a:lnTo>
                  <a:pt x="12091" y="16943"/>
                </a:lnTo>
                <a:lnTo>
                  <a:pt x="12470" y="16791"/>
                </a:lnTo>
                <a:lnTo>
                  <a:pt x="12774" y="16564"/>
                </a:lnTo>
                <a:lnTo>
                  <a:pt x="12887" y="16450"/>
                </a:lnTo>
                <a:lnTo>
                  <a:pt x="13001" y="16336"/>
                </a:lnTo>
                <a:lnTo>
                  <a:pt x="13115" y="16185"/>
                </a:lnTo>
                <a:lnTo>
                  <a:pt x="13153" y="15995"/>
                </a:lnTo>
                <a:lnTo>
                  <a:pt x="12357" y="16222"/>
                </a:lnTo>
                <a:lnTo>
                  <a:pt x="11561" y="16412"/>
                </a:lnTo>
                <a:lnTo>
                  <a:pt x="10689" y="16488"/>
                </a:lnTo>
                <a:lnTo>
                  <a:pt x="9855" y="16526"/>
                </a:lnTo>
                <a:lnTo>
                  <a:pt x="9135" y="16488"/>
                </a:lnTo>
                <a:lnTo>
                  <a:pt x="8377" y="16412"/>
                </a:lnTo>
                <a:lnTo>
                  <a:pt x="7657" y="16298"/>
                </a:lnTo>
                <a:lnTo>
                  <a:pt x="6936" y="16109"/>
                </a:lnTo>
                <a:lnTo>
                  <a:pt x="6520" y="15995"/>
                </a:lnTo>
                <a:lnTo>
                  <a:pt x="6103" y="15806"/>
                </a:lnTo>
                <a:lnTo>
                  <a:pt x="5724" y="15616"/>
                </a:lnTo>
                <a:lnTo>
                  <a:pt x="5345" y="15426"/>
                </a:lnTo>
                <a:lnTo>
                  <a:pt x="5041" y="15161"/>
                </a:lnTo>
                <a:lnTo>
                  <a:pt x="4776" y="14896"/>
                </a:lnTo>
                <a:lnTo>
                  <a:pt x="4549" y="14555"/>
                </a:lnTo>
                <a:lnTo>
                  <a:pt x="4435" y="14214"/>
                </a:lnTo>
                <a:lnTo>
                  <a:pt x="4359" y="13986"/>
                </a:lnTo>
                <a:lnTo>
                  <a:pt x="4359" y="13721"/>
                </a:lnTo>
                <a:lnTo>
                  <a:pt x="4397" y="13493"/>
                </a:lnTo>
                <a:lnTo>
                  <a:pt x="4435" y="13266"/>
                </a:lnTo>
                <a:lnTo>
                  <a:pt x="4549" y="13039"/>
                </a:lnTo>
                <a:lnTo>
                  <a:pt x="4662" y="12811"/>
                </a:lnTo>
                <a:lnTo>
                  <a:pt x="4814" y="12584"/>
                </a:lnTo>
                <a:lnTo>
                  <a:pt x="5003" y="12394"/>
                </a:lnTo>
                <a:lnTo>
                  <a:pt x="5382" y="12015"/>
                </a:lnTo>
                <a:lnTo>
                  <a:pt x="5875" y="11636"/>
                </a:lnTo>
                <a:lnTo>
                  <a:pt x="6406" y="11371"/>
                </a:lnTo>
                <a:lnTo>
                  <a:pt x="6936" y="11106"/>
                </a:lnTo>
                <a:lnTo>
                  <a:pt x="7543" y="10878"/>
                </a:lnTo>
                <a:lnTo>
                  <a:pt x="8187" y="10651"/>
                </a:lnTo>
                <a:lnTo>
                  <a:pt x="8832" y="10499"/>
                </a:lnTo>
                <a:lnTo>
                  <a:pt x="9514" y="10347"/>
                </a:lnTo>
                <a:lnTo>
                  <a:pt x="10840" y="10082"/>
                </a:lnTo>
                <a:lnTo>
                  <a:pt x="12205" y="9893"/>
                </a:lnTo>
                <a:lnTo>
                  <a:pt x="13986" y="9703"/>
                </a:lnTo>
                <a:lnTo>
                  <a:pt x="15768" y="9514"/>
                </a:lnTo>
                <a:lnTo>
                  <a:pt x="17549" y="9362"/>
                </a:lnTo>
                <a:lnTo>
                  <a:pt x="19293" y="9248"/>
                </a:lnTo>
                <a:lnTo>
                  <a:pt x="21112" y="9173"/>
                </a:lnTo>
                <a:lnTo>
                  <a:pt x="22894" y="9097"/>
                </a:lnTo>
                <a:lnTo>
                  <a:pt x="24675" y="9059"/>
                </a:lnTo>
                <a:lnTo>
                  <a:pt x="26456" y="9059"/>
                </a:lnTo>
                <a:lnTo>
                  <a:pt x="28958" y="9097"/>
                </a:lnTo>
                <a:lnTo>
                  <a:pt x="31498" y="9135"/>
                </a:lnTo>
                <a:lnTo>
                  <a:pt x="33999" y="9248"/>
                </a:lnTo>
                <a:lnTo>
                  <a:pt x="36501" y="9400"/>
                </a:lnTo>
                <a:lnTo>
                  <a:pt x="39040" y="9552"/>
                </a:lnTo>
                <a:lnTo>
                  <a:pt x="41542" y="9741"/>
                </a:lnTo>
                <a:lnTo>
                  <a:pt x="46545" y="10196"/>
                </a:lnTo>
                <a:lnTo>
                  <a:pt x="50032" y="10537"/>
                </a:lnTo>
                <a:lnTo>
                  <a:pt x="53481" y="10916"/>
                </a:lnTo>
                <a:lnTo>
                  <a:pt x="56968" y="11371"/>
                </a:lnTo>
                <a:lnTo>
                  <a:pt x="60417" y="11864"/>
                </a:lnTo>
                <a:lnTo>
                  <a:pt x="63488" y="12356"/>
                </a:lnTo>
                <a:lnTo>
                  <a:pt x="66558" y="12887"/>
                </a:lnTo>
                <a:lnTo>
                  <a:pt x="69628" y="13493"/>
                </a:lnTo>
                <a:lnTo>
                  <a:pt x="72660" y="14176"/>
                </a:lnTo>
                <a:lnTo>
                  <a:pt x="75654" y="14934"/>
                </a:lnTo>
                <a:lnTo>
                  <a:pt x="78649" y="15730"/>
                </a:lnTo>
                <a:lnTo>
                  <a:pt x="80127" y="16185"/>
                </a:lnTo>
                <a:lnTo>
                  <a:pt x="81605" y="16639"/>
                </a:lnTo>
                <a:lnTo>
                  <a:pt x="83046" y="17132"/>
                </a:lnTo>
                <a:lnTo>
                  <a:pt x="84486" y="17625"/>
                </a:lnTo>
                <a:lnTo>
                  <a:pt x="85396" y="18004"/>
                </a:lnTo>
                <a:lnTo>
                  <a:pt x="86343" y="18383"/>
                </a:lnTo>
                <a:lnTo>
                  <a:pt x="86836" y="18572"/>
                </a:lnTo>
                <a:lnTo>
                  <a:pt x="87366" y="18686"/>
                </a:lnTo>
                <a:lnTo>
                  <a:pt x="87859" y="18800"/>
                </a:lnTo>
                <a:lnTo>
                  <a:pt x="88352" y="18838"/>
                </a:lnTo>
                <a:lnTo>
                  <a:pt x="88769" y="18800"/>
                </a:lnTo>
                <a:lnTo>
                  <a:pt x="89186" y="18724"/>
                </a:lnTo>
                <a:lnTo>
                  <a:pt x="89451" y="18610"/>
                </a:lnTo>
                <a:lnTo>
                  <a:pt x="89679" y="18535"/>
                </a:lnTo>
                <a:lnTo>
                  <a:pt x="90095" y="18269"/>
                </a:lnTo>
                <a:lnTo>
                  <a:pt x="90437" y="17966"/>
                </a:lnTo>
                <a:lnTo>
                  <a:pt x="90702" y="17587"/>
                </a:lnTo>
                <a:lnTo>
                  <a:pt x="90929" y="17208"/>
                </a:lnTo>
                <a:lnTo>
                  <a:pt x="91081" y="16791"/>
                </a:lnTo>
                <a:lnTo>
                  <a:pt x="91233" y="16374"/>
                </a:lnTo>
                <a:lnTo>
                  <a:pt x="91308" y="15957"/>
                </a:lnTo>
                <a:lnTo>
                  <a:pt x="91346" y="15426"/>
                </a:lnTo>
                <a:lnTo>
                  <a:pt x="91346" y="14820"/>
                </a:lnTo>
                <a:lnTo>
                  <a:pt x="91346" y="14214"/>
                </a:lnTo>
                <a:lnTo>
                  <a:pt x="91270" y="13569"/>
                </a:lnTo>
                <a:lnTo>
                  <a:pt x="91195" y="12925"/>
                </a:lnTo>
                <a:lnTo>
                  <a:pt x="91081" y="12281"/>
                </a:lnTo>
                <a:lnTo>
                  <a:pt x="90929" y="11598"/>
                </a:lnTo>
                <a:lnTo>
                  <a:pt x="90740" y="10954"/>
                </a:lnTo>
                <a:lnTo>
                  <a:pt x="90550" y="10272"/>
                </a:lnTo>
                <a:lnTo>
                  <a:pt x="90323" y="9627"/>
                </a:lnTo>
                <a:lnTo>
                  <a:pt x="90058" y="9021"/>
                </a:lnTo>
                <a:lnTo>
                  <a:pt x="89792" y="8377"/>
                </a:lnTo>
                <a:lnTo>
                  <a:pt x="89489" y="7808"/>
                </a:lnTo>
                <a:lnTo>
                  <a:pt x="89186" y="7277"/>
                </a:lnTo>
                <a:lnTo>
                  <a:pt x="88845" y="6747"/>
                </a:lnTo>
                <a:lnTo>
                  <a:pt x="88466" y="6292"/>
                </a:lnTo>
                <a:lnTo>
                  <a:pt x="88125" y="5913"/>
                </a:lnTo>
                <a:lnTo>
                  <a:pt x="87745" y="5572"/>
                </a:lnTo>
                <a:lnTo>
                  <a:pt x="87366" y="5231"/>
                </a:lnTo>
                <a:lnTo>
                  <a:pt x="86912" y="4927"/>
                </a:lnTo>
                <a:lnTo>
                  <a:pt x="86495" y="4624"/>
                </a:lnTo>
                <a:lnTo>
                  <a:pt x="86040" y="4359"/>
                </a:lnTo>
                <a:lnTo>
                  <a:pt x="85054" y="3866"/>
                </a:lnTo>
                <a:lnTo>
                  <a:pt x="84031" y="3411"/>
                </a:lnTo>
                <a:lnTo>
                  <a:pt x="82970" y="3032"/>
                </a:lnTo>
                <a:lnTo>
                  <a:pt x="81871" y="2729"/>
                </a:lnTo>
                <a:lnTo>
                  <a:pt x="80771" y="2426"/>
                </a:lnTo>
                <a:lnTo>
                  <a:pt x="79369" y="2085"/>
                </a:lnTo>
                <a:lnTo>
                  <a:pt x="78004" y="1781"/>
                </a:lnTo>
                <a:lnTo>
                  <a:pt x="76602" y="1516"/>
                </a:lnTo>
                <a:lnTo>
                  <a:pt x="75200" y="1251"/>
                </a:lnTo>
                <a:lnTo>
                  <a:pt x="73797" y="1023"/>
                </a:lnTo>
                <a:lnTo>
                  <a:pt x="72357" y="834"/>
                </a:lnTo>
                <a:lnTo>
                  <a:pt x="70955" y="644"/>
                </a:lnTo>
                <a:lnTo>
                  <a:pt x="69514" y="493"/>
                </a:lnTo>
                <a:lnTo>
                  <a:pt x="66671" y="265"/>
                </a:lnTo>
                <a:lnTo>
                  <a:pt x="63791" y="114"/>
                </a:lnTo>
                <a:lnTo>
                  <a:pt x="60910" y="38"/>
                </a:lnTo>
                <a:lnTo>
                  <a:pt x="58030" y="0"/>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0" y="290573"/>
            <a:ext cx="5340372" cy="457722"/>
          </a:xfrm>
          <a:custGeom>
            <a:avLst/>
            <a:gdLst/>
            <a:ahLst/>
            <a:cxnLst/>
            <a:rect l="l" t="t" r="r" b="b"/>
            <a:pathLst>
              <a:path w="134442" h="11523" extrusionOk="0">
                <a:moveTo>
                  <a:pt x="0" y="0"/>
                </a:moveTo>
                <a:lnTo>
                  <a:pt x="0" y="5534"/>
                </a:lnTo>
                <a:lnTo>
                  <a:pt x="720" y="5724"/>
                </a:lnTo>
                <a:lnTo>
                  <a:pt x="2729" y="6140"/>
                </a:lnTo>
                <a:lnTo>
                  <a:pt x="5951" y="6709"/>
                </a:lnTo>
                <a:lnTo>
                  <a:pt x="7960" y="7050"/>
                </a:lnTo>
                <a:lnTo>
                  <a:pt x="10234" y="7391"/>
                </a:lnTo>
                <a:lnTo>
                  <a:pt x="12735" y="7732"/>
                </a:lnTo>
                <a:lnTo>
                  <a:pt x="15464" y="8074"/>
                </a:lnTo>
                <a:lnTo>
                  <a:pt x="18421" y="8415"/>
                </a:lnTo>
                <a:lnTo>
                  <a:pt x="21529" y="8680"/>
                </a:lnTo>
                <a:lnTo>
                  <a:pt x="24826" y="8907"/>
                </a:lnTo>
                <a:lnTo>
                  <a:pt x="28276" y="9097"/>
                </a:lnTo>
                <a:lnTo>
                  <a:pt x="31876" y="9211"/>
                </a:lnTo>
                <a:lnTo>
                  <a:pt x="35591" y="9249"/>
                </a:lnTo>
                <a:lnTo>
                  <a:pt x="38244" y="9249"/>
                </a:lnTo>
                <a:lnTo>
                  <a:pt x="40973" y="9173"/>
                </a:lnTo>
                <a:lnTo>
                  <a:pt x="43740" y="9059"/>
                </a:lnTo>
                <a:lnTo>
                  <a:pt x="46545" y="8869"/>
                </a:lnTo>
                <a:lnTo>
                  <a:pt x="49387" y="8642"/>
                </a:lnTo>
                <a:lnTo>
                  <a:pt x="52268" y="8339"/>
                </a:lnTo>
                <a:lnTo>
                  <a:pt x="55149" y="7998"/>
                </a:lnTo>
                <a:lnTo>
                  <a:pt x="58029" y="7581"/>
                </a:lnTo>
                <a:lnTo>
                  <a:pt x="59849" y="7278"/>
                </a:lnTo>
                <a:lnTo>
                  <a:pt x="61668" y="7050"/>
                </a:lnTo>
                <a:lnTo>
                  <a:pt x="65345" y="6595"/>
                </a:lnTo>
                <a:lnTo>
                  <a:pt x="69097" y="6216"/>
                </a:lnTo>
                <a:lnTo>
                  <a:pt x="72849" y="5913"/>
                </a:lnTo>
                <a:lnTo>
                  <a:pt x="76640" y="5686"/>
                </a:lnTo>
                <a:lnTo>
                  <a:pt x="80430" y="5534"/>
                </a:lnTo>
                <a:lnTo>
                  <a:pt x="84258" y="5458"/>
                </a:lnTo>
                <a:lnTo>
                  <a:pt x="88011" y="5420"/>
                </a:lnTo>
                <a:lnTo>
                  <a:pt x="91990" y="5458"/>
                </a:lnTo>
                <a:lnTo>
                  <a:pt x="95894" y="5534"/>
                </a:lnTo>
                <a:lnTo>
                  <a:pt x="99723" y="5686"/>
                </a:lnTo>
                <a:lnTo>
                  <a:pt x="103475" y="5913"/>
                </a:lnTo>
                <a:lnTo>
                  <a:pt x="107114" y="6178"/>
                </a:lnTo>
                <a:lnTo>
                  <a:pt x="110601" y="6482"/>
                </a:lnTo>
                <a:lnTo>
                  <a:pt x="113936" y="6861"/>
                </a:lnTo>
                <a:lnTo>
                  <a:pt x="117120" y="7240"/>
                </a:lnTo>
                <a:lnTo>
                  <a:pt x="120114" y="7694"/>
                </a:lnTo>
                <a:lnTo>
                  <a:pt x="122919" y="8149"/>
                </a:lnTo>
                <a:lnTo>
                  <a:pt x="125497" y="8680"/>
                </a:lnTo>
                <a:lnTo>
                  <a:pt x="127809" y="9211"/>
                </a:lnTo>
                <a:lnTo>
                  <a:pt x="129893" y="9741"/>
                </a:lnTo>
                <a:lnTo>
                  <a:pt x="130841" y="10044"/>
                </a:lnTo>
                <a:lnTo>
                  <a:pt x="131713" y="10310"/>
                </a:lnTo>
                <a:lnTo>
                  <a:pt x="132509" y="10613"/>
                </a:lnTo>
                <a:lnTo>
                  <a:pt x="133229" y="10916"/>
                </a:lnTo>
                <a:lnTo>
                  <a:pt x="133873" y="11219"/>
                </a:lnTo>
                <a:lnTo>
                  <a:pt x="134442" y="11523"/>
                </a:lnTo>
                <a:lnTo>
                  <a:pt x="134442" y="8149"/>
                </a:lnTo>
                <a:lnTo>
                  <a:pt x="134442" y="7770"/>
                </a:lnTo>
                <a:lnTo>
                  <a:pt x="132130" y="7164"/>
                </a:lnTo>
                <a:lnTo>
                  <a:pt x="129817" y="6633"/>
                </a:lnTo>
                <a:lnTo>
                  <a:pt x="127505" y="6140"/>
                </a:lnTo>
                <a:lnTo>
                  <a:pt x="125155" y="5686"/>
                </a:lnTo>
                <a:lnTo>
                  <a:pt x="122768" y="5307"/>
                </a:lnTo>
                <a:lnTo>
                  <a:pt x="120380" y="4928"/>
                </a:lnTo>
                <a:lnTo>
                  <a:pt x="117992" y="4624"/>
                </a:lnTo>
                <a:lnTo>
                  <a:pt x="115566" y="4321"/>
                </a:lnTo>
                <a:lnTo>
                  <a:pt x="113140" y="4094"/>
                </a:lnTo>
                <a:lnTo>
                  <a:pt x="110714" y="3866"/>
                </a:lnTo>
                <a:lnTo>
                  <a:pt x="108251" y="3715"/>
                </a:lnTo>
                <a:lnTo>
                  <a:pt x="105787" y="3563"/>
                </a:lnTo>
                <a:lnTo>
                  <a:pt x="103323" y="3449"/>
                </a:lnTo>
                <a:lnTo>
                  <a:pt x="100822" y="3374"/>
                </a:lnTo>
                <a:lnTo>
                  <a:pt x="98358" y="3336"/>
                </a:lnTo>
                <a:lnTo>
                  <a:pt x="93544" y="3336"/>
                </a:lnTo>
                <a:lnTo>
                  <a:pt x="91194" y="3374"/>
                </a:lnTo>
                <a:lnTo>
                  <a:pt x="86532" y="3525"/>
                </a:lnTo>
                <a:lnTo>
                  <a:pt x="81870" y="3715"/>
                </a:lnTo>
                <a:lnTo>
                  <a:pt x="77208" y="4018"/>
                </a:lnTo>
                <a:lnTo>
                  <a:pt x="73570" y="4321"/>
                </a:lnTo>
                <a:lnTo>
                  <a:pt x="69893" y="4624"/>
                </a:lnTo>
                <a:lnTo>
                  <a:pt x="62578" y="5269"/>
                </a:lnTo>
                <a:lnTo>
                  <a:pt x="58939" y="5572"/>
                </a:lnTo>
                <a:lnTo>
                  <a:pt x="55262" y="5837"/>
                </a:lnTo>
                <a:lnTo>
                  <a:pt x="51586" y="6065"/>
                </a:lnTo>
                <a:lnTo>
                  <a:pt x="47909" y="6254"/>
                </a:lnTo>
                <a:lnTo>
                  <a:pt x="44991" y="6330"/>
                </a:lnTo>
                <a:lnTo>
                  <a:pt x="39343" y="6330"/>
                </a:lnTo>
                <a:lnTo>
                  <a:pt x="36576" y="6254"/>
                </a:lnTo>
                <a:lnTo>
                  <a:pt x="33847" y="6140"/>
                </a:lnTo>
                <a:lnTo>
                  <a:pt x="31118" y="5951"/>
                </a:lnTo>
                <a:lnTo>
                  <a:pt x="28389" y="5761"/>
                </a:lnTo>
                <a:lnTo>
                  <a:pt x="25698" y="5496"/>
                </a:lnTo>
                <a:lnTo>
                  <a:pt x="23007" y="5193"/>
                </a:lnTo>
                <a:lnTo>
                  <a:pt x="20316" y="4814"/>
                </a:lnTo>
                <a:lnTo>
                  <a:pt x="17701" y="4397"/>
                </a:lnTo>
                <a:lnTo>
                  <a:pt x="15047" y="3942"/>
                </a:lnTo>
                <a:lnTo>
                  <a:pt x="12470" y="3411"/>
                </a:lnTo>
                <a:lnTo>
                  <a:pt x="9893" y="2843"/>
                </a:lnTo>
                <a:lnTo>
                  <a:pt x="7353" y="2199"/>
                </a:lnTo>
                <a:lnTo>
                  <a:pt x="4889" y="1516"/>
                </a:lnTo>
                <a:lnTo>
                  <a:pt x="2426" y="796"/>
                </a:lnTo>
                <a:lnTo>
                  <a:pt x="0" y="0"/>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31741" y="855931"/>
            <a:ext cx="3517149" cy="748292"/>
          </a:xfrm>
          <a:custGeom>
            <a:avLst/>
            <a:gdLst/>
            <a:ahLst/>
            <a:cxnLst/>
            <a:rect l="l" t="t" r="r" b="b"/>
            <a:pathLst>
              <a:path w="88543" h="18838" extrusionOk="0">
                <a:moveTo>
                  <a:pt x="72054" y="7922"/>
                </a:moveTo>
                <a:lnTo>
                  <a:pt x="72547" y="8036"/>
                </a:lnTo>
                <a:lnTo>
                  <a:pt x="72357" y="7960"/>
                </a:lnTo>
                <a:lnTo>
                  <a:pt x="72130" y="7922"/>
                </a:lnTo>
                <a:close/>
                <a:moveTo>
                  <a:pt x="8567" y="0"/>
                </a:moveTo>
                <a:lnTo>
                  <a:pt x="7392" y="38"/>
                </a:lnTo>
                <a:lnTo>
                  <a:pt x="6785" y="114"/>
                </a:lnTo>
                <a:lnTo>
                  <a:pt x="6217" y="190"/>
                </a:lnTo>
                <a:lnTo>
                  <a:pt x="5648" y="303"/>
                </a:lnTo>
                <a:lnTo>
                  <a:pt x="5118" y="493"/>
                </a:lnTo>
                <a:lnTo>
                  <a:pt x="4625" y="720"/>
                </a:lnTo>
                <a:lnTo>
                  <a:pt x="4170" y="986"/>
                </a:lnTo>
                <a:lnTo>
                  <a:pt x="1" y="18838"/>
                </a:lnTo>
                <a:lnTo>
                  <a:pt x="342" y="18383"/>
                </a:lnTo>
                <a:lnTo>
                  <a:pt x="683" y="17966"/>
                </a:lnTo>
                <a:lnTo>
                  <a:pt x="1100" y="17549"/>
                </a:lnTo>
                <a:lnTo>
                  <a:pt x="1555" y="17170"/>
                </a:lnTo>
                <a:lnTo>
                  <a:pt x="2010" y="16829"/>
                </a:lnTo>
                <a:lnTo>
                  <a:pt x="2502" y="16488"/>
                </a:lnTo>
                <a:lnTo>
                  <a:pt x="3033" y="16185"/>
                </a:lnTo>
                <a:lnTo>
                  <a:pt x="3602" y="15881"/>
                </a:lnTo>
                <a:lnTo>
                  <a:pt x="4170" y="15616"/>
                </a:lnTo>
                <a:lnTo>
                  <a:pt x="4777" y="15351"/>
                </a:lnTo>
                <a:lnTo>
                  <a:pt x="5990" y="14896"/>
                </a:lnTo>
                <a:lnTo>
                  <a:pt x="7240" y="14479"/>
                </a:lnTo>
                <a:lnTo>
                  <a:pt x="8529" y="14138"/>
                </a:lnTo>
                <a:lnTo>
                  <a:pt x="10538" y="13683"/>
                </a:lnTo>
                <a:lnTo>
                  <a:pt x="12585" y="13304"/>
                </a:lnTo>
                <a:lnTo>
                  <a:pt x="14669" y="12963"/>
                </a:lnTo>
                <a:lnTo>
                  <a:pt x="16754" y="12736"/>
                </a:lnTo>
                <a:lnTo>
                  <a:pt x="18839" y="12546"/>
                </a:lnTo>
                <a:lnTo>
                  <a:pt x="20923" y="12394"/>
                </a:lnTo>
                <a:lnTo>
                  <a:pt x="23046" y="12319"/>
                </a:lnTo>
                <a:lnTo>
                  <a:pt x="25168" y="12319"/>
                </a:lnTo>
                <a:lnTo>
                  <a:pt x="27708" y="12356"/>
                </a:lnTo>
                <a:lnTo>
                  <a:pt x="30247" y="12432"/>
                </a:lnTo>
                <a:lnTo>
                  <a:pt x="32825" y="12584"/>
                </a:lnTo>
                <a:lnTo>
                  <a:pt x="35402" y="12773"/>
                </a:lnTo>
                <a:lnTo>
                  <a:pt x="37942" y="13001"/>
                </a:lnTo>
                <a:lnTo>
                  <a:pt x="40481" y="13266"/>
                </a:lnTo>
                <a:lnTo>
                  <a:pt x="45560" y="13873"/>
                </a:lnTo>
                <a:lnTo>
                  <a:pt x="52610" y="14782"/>
                </a:lnTo>
                <a:lnTo>
                  <a:pt x="56135" y="15237"/>
                </a:lnTo>
                <a:lnTo>
                  <a:pt x="59660" y="15654"/>
                </a:lnTo>
                <a:lnTo>
                  <a:pt x="63223" y="15995"/>
                </a:lnTo>
                <a:lnTo>
                  <a:pt x="66748" y="16260"/>
                </a:lnTo>
                <a:lnTo>
                  <a:pt x="68529" y="16374"/>
                </a:lnTo>
                <a:lnTo>
                  <a:pt x="70273" y="16450"/>
                </a:lnTo>
                <a:lnTo>
                  <a:pt x="72054" y="16488"/>
                </a:lnTo>
                <a:lnTo>
                  <a:pt x="76034" y="16488"/>
                </a:lnTo>
                <a:lnTo>
                  <a:pt x="78270" y="16374"/>
                </a:lnTo>
                <a:lnTo>
                  <a:pt x="80469" y="16260"/>
                </a:lnTo>
                <a:lnTo>
                  <a:pt x="82705" y="16033"/>
                </a:lnTo>
                <a:lnTo>
                  <a:pt x="83425" y="15919"/>
                </a:lnTo>
                <a:lnTo>
                  <a:pt x="84183" y="15806"/>
                </a:lnTo>
                <a:lnTo>
                  <a:pt x="84903" y="15654"/>
                </a:lnTo>
                <a:lnTo>
                  <a:pt x="85624" y="15465"/>
                </a:lnTo>
                <a:lnTo>
                  <a:pt x="86268" y="15237"/>
                </a:lnTo>
                <a:lnTo>
                  <a:pt x="86874" y="14934"/>
                </a:lnTo>
                <a:lnTo>
                  <a:pt x="87140" y="14744"/>
                </a:lnTo>
                <a:lnTo>
                  <a:pt x="87405" y="14555"/>
                </a:lnTo>
                <a:lnTo>
                  <a:pt x="87632" y="14327"/>
                </a:lnTo>
                <a:lnTo>
                  <a:pt x="87860" y="14100"/>
                </a:lnTo>
                <a:lnTo>
                  <a:pt x="88049" y="13835"/>
                </a:lnTo>
                <a:lnTo>
                  <a:pt x="88239" y="13531"/>
                </a:lnTo>
                <a:lnTo>
                  <a:pt x="88353" y="13228"/>
                </a:lnTo>
                <a:lnTo>
                  <a:pt x="88466" y="12963"/>
                </a:lnTo>
                <a:lnTo>
                  <a:pt x="88504" y="12622"/>
                </a:lnTo>
                <a:lnTo>
                  <a:pt x="88542" y="12319"/>
                </a:lnTo>
                <a:lnTo>
                  <a:pt x="88542" y="12015"/>
                </a:lnTo>
                <a:lnTo>
                  <a:pt x="88542" y="11674"/>
                </a:lnTo>
                <a:lnTo>
                  <a:pt x="88428" y="11030"/>
                </a:lnTo>
                <a:lnTo>
                  <a:pt x="88239" y="10386"/>
                </a:lnTo>
                <a:lnTo>
                  <a:pt x="88049" y="9741"/>
                </a:lnTo>
                <a:lnTo>
                  <a:pt x="87784" y="9097"/>
                </a:lnTo>
                <a:lnTo>
                  <a:pt x="87329" y="8073"/>
                </a:lnTo>
                <a:lnTo>
                  <a:pt x="87064" y="7543"/>
                </a:lnTo>
                <a:lnTo>
                  <a:pt x="86799" y="7050"/>
                </a:lnTo>
                <a:lnTo>
                  <a:pt x="86457" y="6557"/>
                </a:lnTo>
                <a:lnTo>
                  <a:pt x="86078" y="6103"/>
                </a:lnTo>
                <a:lnTo>
                  <a:pt x="85624" y="5723"/>
                </a:lnTo>
                <a:lnTo>
                  <a:pt x="85093" y="5344"/>
                </a:lnTo>
                <a:lnTo>
                  <a:pt x="84524" y="5041"/>
                </a:lnTo>
                <a:lnTo>
                  <a:pt x="83918" y="4814"/>
                </a:lnTo>
                <a:lnTo>
                  <a:pt x="83311" y="4586"/>
                </a:lnTo>
                <a:lnTo>
                  <a:pt x="82667" y="4397"/>
                </a:lnTo>
                <a:lnTo>
                  <a:pt x="81075" y="3942"/>
                </a:lnTo>
                <a:lnTo>
                  <a:pt x="79445" y="3525"/>
                </a:lnTo>
                <a:lnTo>
                  <a:pt x="77853" y="3146"/>
                </a:lnTo>
                <a:lnTo>
                  <a:pt x="76224" y="2805"/>
                </a:lnTo>
                <a:lnTo>
                  <a:pt x="74594" y="2464"/>
                </a:lnTo>
                <a:lnTo>
                  <a:pt x="72926" y="2161"/>
                </a:lnTo>
                <a:lnTo>
                  <a:pt x="71296" y="1895"/>
                </a:lnTo>
                <a:lnTo>
                  <a:pt x="69628" y="1630"/>
                </a:lnTo>
                <a:lnTo>
                  <a:pt x="68719" y="1516"/>
                </a:lnTo>
                <a:lnTo>
                  <a:pt x="67809" y="1403"/>
                </a:lnTo>
                <a:lnTo>
                  <a:pt x="66899" y="1327"/>
                </a:lnTo>
                <a:lnTo>
                  <a:pt x="65308" y="1327"/>
                </a:lnTo>
                <a:lnTo>
                  <a:pt x="64625" y="1403"/>
                </a:lnTo>
                <a:lnTo>
                  <a:pt x="63943" y="1478"/>
                </a:lnTo>
                <a:lnTo>
                  <a:pt x="63261" y="1630"/>
                </a:lnTo>
                <a:lnTo>
                  <a:pt x="62882" y="1744"/>
                </a:lnTo>
                <a:lnTo>
                  <a:pt x="62503" y="1857"/>
                </a:lnTo>
                <a:lnTo>
                  <a:pt x="62162" y="2009"/>
                </a:lnTo>
                <a:lnTo>
                  <a:pt x="61820" y="2199"/>
                </a:lnTo>
                <a:lnTo>
                  <a:pt x="61479" y="2388"/>
                </a:lnTo>
                <a:lnTo>
                  <a:pt x="61176" y="2578"/>
                </a:lnTo>
                <a:lnTo>
                  <a:pt x="60873" y="2805"/>
                </a:lnTo>
                <a:lnTo>
                  <a:pt x="60608" y="3032"/>
                </a:lnTo>
                <a:lnTo>
                  <a:pt x="60342" y="3298"/>
                </a:lnTo>
                <a:lnTo>
                  <a:pt x="60115" y="3563"/>
                </a:lnTo>
                <a:lnTo>
                  <a:pt x="59925" y="3828"/>
                </a:lnTo>
                <a:lnTo>
                  <a:pt x="59774" y="4094"/>
                </a:lnTo>
                <a:lnTo>
                  <a:pt x="59660" y="4397"/>
                </a:lnTo>
                <a:lnTo>
                  <a:pt x="59584" y="4700"/>
                </a:lnTo>
                <a:lnTo>
                  <a:pt x="59508" y="5003"/>
                </a:lnTo>
                <a:lnTo>
                  <a:pt x="59508" y="5344"/>
                </a:lnTo>
                <a:lnTo>
                  <a:pt x="59584" y="5686"/>
                </a:lnTo>
                <a:lnTo>
                  <a:pt x="59660" y="6027"/>
                </a:lnTo>
                <a:lnTo>
                  <a:pt x="59812" y="6368"/>
                </a:lnTo>
                <a:lnTo>
                  <a:pt x="60001" y="6671"/>
                </a:lnTo>
                <a:lnTo>
                  <a:pt x="60229" y="6974"/>
                </a:lnTo>
                <a:lnTo>
                  <a:pt x="60494" y="7278"/>
                </a:lnTo>
                <a:lnTo>
                  <a:pt x="60797" y="7543"/>
                </a:lnTo>
                <a:lnTo>
                  <a:pt x="61138" y="7808"/>
                </a:lnTo>
                <a:lnTo>
                  <a:pt x="61479" y="8036"/>
                </a:lnTo>
                <a:lnTo>
                  <a:pt x="61858" y="8301"/>
                </a:lnTo>
                <a:lnTo>
                  <a:pt x="62654" y="8718"/>
                </a:lnTo>
                <a:lnTo>
                  <a:pt x="63488" y="9059"/>
                </a:lnTo>
                <a:lnTo>
                  <a:pt x="64360" y="9362"/>
                </a:lnTo>
                <a:lnTo>
                  <a:pt x="65724" y="9779"/>
                </a:lnTo>
                <a:lnTo>
                  <a:pt x="67089" y="10120"/>
                </a:lnTo>
                <a:lnTo>
                  <a:pt x="68491" y="10386"/>
                </a:lnTo>
                <a:lnTo>
                  <a:pt x="69932" y="10613"/>
                </a:lnTo>
                <a:lnTo>
                  <a:pt x="70652" y="10689"/>
                </a:lnTo>
                <a:lnTo>
                  <a:pt x="71372" y="10727"/>
                </a:lnTo>
                <a:lnTo>
                  <a:pt x="71789" y="10727"/>
                </a:lnTo>
                <a:lnTo>
                  <a:pt x="72206" y="10689"/>
                </a:lnTo>
                <a:lnTo>
                  <a:pt x="72623" y="10613"/>
                </a:lnTo>
                <a:lnTo>
                  <a:pt x="73002" y="10499"/>
                </a:lnTo>
                <a:lnTo>
                  <a:pt x="73343" y="10310"/>
                </a:lnTo>
                <a:lnTo>
                  <a:pt x="73646" y="10120"/>
                </a:lnTo>
                <a:lnTo>
                  <a:pt x="73912" y="9893"/>
                </a:lnTo>
                <a:lnTo>
                  <a:pt x="74101" y="9627"/>
                </a:lnTo>
                <a:lnTo>
                  <a:pt x="74253" y="9324"/>
                </a:lnTo>
                <a:lnTo>
                  <a:pt x="74291" y="9021"/>
                </a:lnTo>
                <a:lnTo>
                  <a:pt x="74291" y="8869"/>
                </a:lnTo>
                <a:lnTo>
                  <a:pt x="74291" y="8756"/>
                </a:lnTo>
                <a:lnTo>
                  <a:pt x="74253" y="8604"/>
                </a:lnTo>
                <a:lnTo>
                  <a:pt x="74177" y="8452"/>
                </a:lnTo>
                <a:lnTo>
                  <a:pt x="72547" y="8036"/>
                </a:lnTo>
                <a:lnTo>
                  <a:pt x="72547" y="8036"/>
                </a:lnTo>
                <a:lnTo>
                  <a:pt x="72661" y="8149"/>
                </a:lnTo>
                <a:lnTo>
                  <a:pt x="72774" y="8301"/>
                </a:lnTo>
                <a:lnTo>
                  <a:pt x="72850" y="8490"/>
                </a:lnTo>
                <a:lnTo>
                  <a:pt x="72850" y="8642"/>
                </a:lnTo>
                <a:lnTo>
                  <a:pt x="72850" y="8832"/>
                </a:lnTo>
                <a:lnTo>
                  <a:pt x="72774" y="9021"/>
                </a:lnTo>
                <a:lnTo>
                  <a:pt x="72699" y="9173"/>
                </a:lnTo>
                <a:lnTo>
                  <a:pt x="72547" y="9286"/>
                </a:lnTo>
                <a:lnTo>
                  <a:pt x="72206" y="9476"/>
                </a:lnTo>
                <a:lnTo>
                  <a:pt x="71865" y="9590"/>
                </a:lnTo>
                <a:lnTo>
                  <a:pt x="71486" y="9627"/>
                </a:lnTo>
                <a:lnTo>
                  <a:pt x="71069" y="9665"/>
                </a:lnTo>
                <a:lnTo>
                  <a:pt x="70273" y="9627"/>
                </a:lnTo>
                <a:lnTo>
                  <a:pt x="68681" y="9476"/>
                </a:lnTo>
                <a:lnTo>
                  <a:pt x="67923" y="9362"/>
                </a:lnTo>
                <a:lnTo>
                  <a:pt x="67127" y="9248"/>
                </a:lnTo>
                <a:lnTo>
                  <a:pt x="66407" y="9059"/>
                </a:lnTo>
                <a:lnTo>
                  <a:pt x="65687" y="8832"/>
                </a:lnTo>
                <a:lnTo>
                  <a:pt x="64966" y="8566"/>
                </a:lnTo>
                <a:lnTo>
                  <a:pt x="64322" y="8225"/>
                </a:lnTo>
                <a:lnTo>
                  <a:pt x="64095" y="8036"/>
                </a:lnTo>
                <a:lnTo>
                  <a:pt x="63867" y="7884"/>
                </a:lnTo>
                <a:lnTo>
                  <a:pt x="63678" y="7657"/>
                </a:lnTo>
                <a:lnTo>
                  <a:pt x="63564" y="7467"/>
                </a:lnTo>
                <a:lnTo>
                  <a:pt x="63488" y="7202"/>
                </a:lnTo>
                <a:lnTo>
                  <a:pt x="63488" y="6974"/>
                </a:lnTo>
                <a:lnTo>
                  <a:pt x="63564" y="6747"/>
                </a:lnTo>
                <a:lnTo>
                  <a:pt x="63678" y="6519"/>
                </a:lnTo>
                <a:lnTo>
                  <a:pt x="63829" y="6292"/>
                </a:lnTo>
                <a:lnTo>
                  <a:pt x="63981" y="6103"/>
                </a:lnTo>
                <a:lnTo>
                  <a:pt x="64208" y="5913"/>
                </a:lnTo>
                <a:lnTo>
                  <a:pt x="64436" y="5723"/>
                </a:lnTo>
                <a:lnTo>
                  <a:pt x="65042" y="5307"/>
                </a:lnTo>
                <a:lnTo>
                  <a:pt x="65687" y="5003"/>
                </a:lnTo>
                <a:lnTo>
                  <a:pt x="66369" y="4700"/>
                </a:lnTo>
                <a:lnTo>
                  <a:pt x="67089" y="4473"/>
                </a:lnTo>
                <a:lnTo>
                  <a:pt x="67847" y="4283"/>
                </a:lnTo>
                <a:lnTo>
                  <a:pt x="68643" y="4169"/>
                </a:lnTo>
                <a:lnTo>
                  <a:pt x="69401" y="4094"/>
                </a:lnTo>
                <a:lnTo>
                  <a:pt x="70197" y="4056"/>
                </a:lnTo>
                <a:lnTo>
                  <a:pt x="70728" y="4094"/>
                </a:lnTo>
                <a:lnTo>
                  <a:pt x="71562" y="4132"/>
                </a:lnTo>
                <a:lnTo>
                  <a:pt x="72395" y="4245"/>
                </a:lnTo>
                <a:lnTo>
                  <a:pt x="73229" y="4397"/>
                </a:lnTo>
                <a:lnTo>
                  <a:pt x="74025" y="4586"/>
                </a:lnTo>
                <a:lnTo>
                  <a:pt x="74821" y="4814"/>
                </a:lnTo>
                <a:lnTo>
                  <a:pt x="75617" y="5041"/>
                </a:lnTo>
                <a:lnTo>
                  <a:pt x="76413" y="5307"/>
                </a:lnTo>
                <a:lnTo>
                  <a:pt x="77171" y="5610"/>
                </a:lnTo>
                <a:lnTo>
                  <a:pt x="78119" y="6027"/>
                </a:lnTo>
                <a:lnTo>
                  <a:pt x="79028" y="6482"/>
                </a:lnTo>
                <a:lnTo>
                  <a:pt x="79445" y="6747"/>
                </a:lnTo>
                <a:lnTo>
                  <a:pt x="79862" y="7012"/>
                </a:lnTo>
                <a:lnTo>
                  <a:pt x="80279" y="7315"/>
                </a:lnTo>
                <a:lnTo>
                  <a:pt x="80620" y="7619"/>
                </a:lnTo>
                <a:lnTo>
                  <a:pt x="80961" y="7922"/>
                </a:lnTo>
                <a:lnTo>
                  <a:pt x="81265" y="8263"/>
                </a:lnTo>
                <a:lnTo>
                  <a:pt x="81530" y="8604"/>
                </a:lnTo>
                <a:lnTo>
                  <a:pt x="81757" y="8945"/>
                </a:lnTo>
                <a:lnTo>
                  <a:pt x="81909" y="9324"/>
                </a:lnTo>
                <a:lnTo>
                  <a:pt x="82023" y="9703"/>
                </a:lnTo>
                <a:lnTo>
                  <a:pt x="82099" y="10120"/>
                </a:lnTo>
                <a:lnTo>
                  <a:pt x="82099" y="10499"/>
                </a:lnTo>
                <a:lnTo>
                  <a:pt x="82023" y="10954"/>
                </a:lnTo>
                <a:lnTo>
                  <a:pt x="81909" y="11371"/>
                </a:lnTo>
                <a:lnTo>
                  <a:pt x="81720" y="11750"/>
                </a:lnTo>
                <a:lnTo>
                  <a:pt x="81454" y="12129"/>
                </a:lnTo>
                <a:lnTo>
                  <a:pt x="81151" y="12470"/>
                </a:lnTo>
                <a:lnTo>
                  <a:pt x="80772" y="12811"/>
                </a:lnTo>
                <a:lnTo>
                  <a:pt x="80393" y="13115"/>
                </a:lnTo>
                <a:lnTo>
                  <a:pt x="79938" y="13418"/>
                </a:lnTo>
                <a:lnTo>
                  <a:pt x="79483" y="13683"/>
                </a:lnTo>
                <a:lnTo>
                  <a:pt x="78991" y="13911"/>
                </a:lnTo>
                <a:lnTo>
                  <a:pt x="78460" y="14138"/>
                </a:lnTo>
                <a:lnTo>
                  <a:pt x="77929" y="14327"/>
                </a:lnTo>
                <a:lnTo>
                  <a:pt x="77399" y="14517"/>
                </a:lnTo>
                <a:lnTo>
                  <a:pt x="76830" y="14669"/>
                </a:lnTo>
                <a:lnTo>
                  <a:pt x="75731" y="14896"/>
                </a:lnTo>
                <a:lnTo>
                  <a:pt x="74291" y="15123"/>
                </a:lnTo>
                <a:lnTo>
                  <a:pt x="72850" y="15275"/>
                </a:lnTo>
                <a:lnTo>
                  <a:pt x="71410" y="15351"/>
                </a:lnTo>
                <a:lnTo>
                  <a:pt x="69932" y="15389"/>
                </a:lnTo>
                <a:lnTo>
                  <a:pt x="68302" y="15351"/>
                </a:lnTo>
                <a:lnTo>
                  <a:pt x="66634" y="15237"/>
                </a:lnTo>
                <a:lnTo>
                  <a:pt x="64966" y="15086"/>
                </a:lnTo>
                <a:lnTo>
                  <a:pt x="63337" y="14858"/>
                </a:lnTo>
                <a:lnTo>
                  <a:pt x="61707" y="14555"/>
                </a:lnTo>
                <a:lnTo>
                  <a:pt x="60077" y="14214"/>
                </a:lnTo>
                <a:lnTo>
                  <a:pt x="58485" y="13835"/>
                </a:lnTo>
                <a:lnTo>
                  <a:pt x="56893" y="13380"/>
                </a:lnTo>
                <a:lnTo>
                  <a:pt x="54657" y="12698"/>
                </a:lnTo>
                <a:lnTo>
                  <a:pt x="52458" y="11977"/>
                </a:lnTo>
                <a:lnTo>
                  <a:pt x="50298" y="11182"/>
                </a:lnTo>
                <a:lnTo>
                  <a:pt x="48138" y="10348"/>
                </a:lnTo>
                <a:lnTo>
                  <a:pt x="43855" y="8642"/>
                </a:lnTo>
                <a:lnTo>
                  <a:pt x="39571" y="6936"/>
                </a:lnTo>
                <a:lnTo>
                  <a:pt x="37752" y="6216"/>
                </a:lnTo>
                <a:lnTo>
                  <a:pt x="35933" y="5572"/>
                </a:lnTo>
                <a:lnTo>
                  <a:pt x="34113" y="4928"/>
                </a:lnTo>
                <a:lnTo>
                  <a:pt x="32256" y="4283"/>
                </a:lnTo>
                <a:lnTo>
                  <a:pt x="30399" y="3715"/>
                </a:lnTo>
                <a:lnTo>
                  <a:pt x="28542" y="3146"/>
                </a:lnTo>
                <a:lnTo>
                  <a:pt x="26647" y="2615"/>
                </a:lnTo>
                <a:lnTo>
                  <a:pt x="24751" y="2161"/>
                </a:lnTo>
                <a:lnTo>
                  <a:pt x="22818" y="1706"/>
                </a:lnTo>
                <a:lnTo>
                  <a:pt x="20885" y="1327"/>
                </a:lnTo>
                <a:lnTo>
                  <a:pt x="18952" y="948"/>
                </a:lnTo>
                <a:lnTo>
                  <a:pt x="17019" y="645"/>
                </a:lnTo>
                <a:lnTo>
                  <a:pt x="15048" y="417"/>
                </a:lnTo>
                <a:lnTo>
                  <a:pt x="13077" y="228"/>
                </a:lnTo>
                <a:lnTo>
                  <a:pt x="11068" y="76"/>
                </a:lnTo>
                <a:lnTo>
                  <a:pt x="9098" y="38"/>
                </a:lnTo>
                <a:lnTo>
                  <a:pt x="8567" y="0"/>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52844" y="701433"/>
            <a:ext cx="390429" cy="342876"/>
          </a:xfrm>
          <a:custGeom>
            <a:avLst/>
            <a:gdLst/>
            <a:ahLst/>
            <a:cxnLst/>
            <a:rect l="l" t="t" r="r" b="b"/>
            <a:pathLst>
              <a:path w="10575" h="9287" extrusionOk="0">
                <a:moveTo>
                  <a:pt x="8149" y="0"/>
                </a:moveTo>
                <a:lnTo>
                  <a:pt x="7656" y="76"/>
                </a:lnTo>
                <a:lnTo>
                  <a:pt x="7164" y="190"/>
                </a:lnTo>
                <a:lnTo>
                  <a:pt x="6671" y="341"/>
                </a:lnTo>
                <a:lnTo>
                  <a:pt x="6216" y="531"/>
                </a:lnTo>
                <a:lnTo>
                  <a:pt x="5761" y="720"/>
                </a:lnTo>
                <a:lnTo>
                  <a:pt x="5344" y="986"/>
                </a:lnTo>
                <a:lnTo>
                  <a:pt x="4927" y="1289"/>
                </a:lnTo>
                <a:lnTo>
                  <a:pt x="4548" y="1630"/>
                </a:lnTo>
                <a:lnTo>
                  <a:pt x="4169" y="2009"/>
                </a:lnTo>
                <a:lnTo>
                  <a:pt x="3866" y="2426"/>
                </a:lnTo>
                <a:lnTo>
                  <a:pt x="3563" y="2843"/>
                </a:lnTo>
                <a:lnTo>
                  <a:pt x="3298" y="3298"/>
                </a:lnTo>
                <a:lnTo>
                  <a:pt x="3070" y="3753"/>
                </a:lnTo>
                <a:lnTo>
                  <a:pt x="2919" y="4245"/>
                </a:lnTo>
                <a:lnTo>
                  <a:pt x="2767" y="4738"/>
                </a:lnTo>
                <a:lnTo>
                  <a:pt x="2767" y="4890"/>
                </a:lnTo>
                <a:lnTo>
                  <a:pt x="2767" y="5041"/>
                </a:lnTo>
                <a:lnTo>
                  <a:pt x="2843" y="5345"/>
                </a:lnTo>
                <a:lnTo>
                  <a:pt x="2919" y="5458"/>
                </a:lnTo>
                <a:lnTo>
                  <a:pt x="2994" y="5572"/>
                </a:lnTo>
                <a:lnTo>
                  <a:pt x="3184" y="5686"/>
                </a:lnTo>
                <a:lnTo>
                  <a:pt x="3411" y="5799"/>
                </a:lnTo>
                <a:lnTo>
                  <a:pt x="3904" y="5799"/>
                </a:lnTo>
                <a:lnTo>
                  <a:pt x="4132" y="5762"/>
                </a:lnTo>
                <a:lnTo>
                  <a:pt x="4397" y="5648"/>
                </a:lnTo>
                <a:lnTo>
                  <a:pt x="4624" y="5534"/>
                </a:lnTo>
                <a:lnTo>
                  <a:pt x="4890" y="5382"/>
                </a:lnTo>
                <a:lnTo>
                  <a:pt x="5079" y="5193"/>
                </a:lnTo>
                <a:lnTo>
                  <a:pt x="5307" y="5003"/>
                </a:lnTo>
                <a:lnTo>
                  <a:pt x="5458" y="4814"/>
                </a:lnTo>
                <a:lnTo>
                  <a:pt x="5610" y="4549"/>
                </a:lnTo>
                <a:lnTo>
                  <a:pt x="5723" y="4321"/>
                </a:lnTo>
                <a:lnTo>
                  <a:pt x="5572" y="4549"/>
                </a:lnTo>
                <a:lnTo>
                  <a:pt x="5344" y="4776"/>
                </a:lnTo>
                <a:lnTo>
                  <a:pt x="5117" y="4966"/>
                </a:lnTo>
                <a:lnTo>
                  <a:pt x="4890" y="5155"/>
                </a:lnTo>
                <a:lnTo>
                  <a:pt x="4624" y="5307"/>
                </a:lnTo>
                <a:lnTo>
                  <a:pt x="4359" y="5420"/>
                </a:lnTo>
                <a:lnTo>
                  <a:pt x="4094" y="5496"/>
                </a:lnTo>
                <a:lnTo>
                  <a:pt x="3866" y="5534"/>
                </a:lnTo>
                <a:lnTo>
                  <a:pt x="3639" y="5496"/>
                </a:lnTo>
                <a:lnTo>
                  <a:pt x="3487" y="5420"/>
                </a:lnTo>
                <a:lnTo>
                  <a:pt x="3373" y="5307"/>
                </a:lnTo>
                <a:lnTo>
                  <a:pt x="3336" y="5193"/>
                </a:lnTo>
                <a:lnTo>
                  <a:pt x="3260" y="4966"/>
                </a:lnTo>
                <a:lnTo>
                  <a:pt x="3260" y="4738"/>
                </a:lnTo>
                <a:lnTo>
                  <a:pt x="3336" y="4473"/>
                </a:lnTo>
                <a:lnTo>
                  <a:pt x="3449" y="4207"/>
                </a:lnTo>
                <a:lnTo>
                  <a:pt x="3601" y="3942"/>
                </a:lnTo>
                <a:lnTo>
                  <a:pt x="3980" y="3449"/>
                </a:lnTo>
                <a:lnTo>
                  <a:pt x="4397" y="2957"/>
                </a:lnTo>
                <a:lnTo>
                  <a:pt x="4852" y="2464"/>
                </a:lnTo>
                <a:lnTo>
                  <a:pt x="5382" y="2047"/>
                </a:lnTo>
                <a:lnTo>
                  <a:pt x="5913" y="1706"/>
                </a:lnTo>
                <a:lnTo>
                  <a:pt x="6254" y="1516"/>
                </a:lnTo>
                <a:lnTo>
                  <a:pt x="6595" y="1403"/>
                </a:lnTo>
                <a:lnTo>
                  <a:pt x="6936" y="1289"/>
                </a:lnTo>
                <a:lnTo>
                  <a:pt x="7277" y="1251"/>
                </a:lnTo>
                <a:lnTo>
                  <a:pt x="7353" y="1251"/>
                </a:lnTo>
                <a:lnTo>
                  <a:pt x="7694" y="1289"/>
                </a:lnTo>
                <a:lnTo>
                  <a:pt x="8036" y="1365"/>
                </a:lnTo>
                <a:lnTo>
                  <a:pt x="8339" y="1554"/>
                </a:lnTo>
                <a:lnTo>
                  <a:pt x="8452" y="1668"/>
                </a:lnTo>
                <a:lnTo>
                  <a:pt x="8566" y="1782"/>
                </a:lnTo>
                <a:lnTo>
                  <a:pt x="8680" y="1971"/>
                </a:lnTo>
                <a:lnTo>
                  <a:pt x="8756" y="2161"/>
                </a:lnTo>
                <a:lnTo>
                  <a:pt x="8794" y="2388"/>
                </a:lnTo>
                <a:lnTo>
                  <a:pt x="8831" y="2578"/>
                </a:lnTo>
                <a:lnTo>
                  <a:pt x="8831" y="2805"/>
                </a:lnTo>
                <a:lnTo>
                  <a:pt x="8794" y="3032"/>
                </a:lnTo>
                <a:lnTo>
                  <a:pt x="8680" y="3449"/>
                </a:lnTo>
                <a:lnTo>
                  <a:pt x="8490" y="3904"/>
                </a:lnTo>
                <a:lnTo>
                  <a:pt x="8263" y="4283"/>
                </a:lnTo>
                <a:lnTo>
                  <a:pt x="7998" y="4662"/>
                </a:lnTo>
                <a:lnTo>
                  <a:pt x="7732" y="5041"/>
                </a:lnTo>
                <a:lnTo>
                  <a:pt x="7391" y="5382"/>
                </a:lnTo>
                <a:lnTo>
                  <a:pt x="7050" y="5686"/>
                </a:lnTo>
                <a:lnTo>
                  <a:pt x="6292" y="6292"/>
                </a:lnTo>
                <a:lnTo>
                  <a:pt x="5837" y="6633"/>
                </a:lnTo>
                <a:lnTo>
                  <a:pt x="5382" y="6936"/>
                </a:lnTo>
                <a:lnTo>
                  <a:pt x="4890" y="7202"/>
                </a:lnTo>
                <a:lnTo>
                  <a:pt x="4359" y="7467"/>
                </a:lnTo>
                <a:lnTo>
                  <a:pt x="3866" y="7657"/>
                </a:lnTo>
                <a:lnTo>
                  <a:pt x="3298" y="7808"/>
                </a:lnTo>
                <a:lnTo>
                  <a:pt x="2767" y="7922"/>
                </a:lnTo>
                <a:lnTo>
                  <a:pt x="2009" y="7922"/>
                </a:lnTo>
                <a:lnTo>
                  <a:pt x="1668" y="7884"/>
                </a:lnTo>
                <a:lnTo>
                  <a:pt x="1327" y="7808"/>
                </a:lnTo>
                <a:lnTo>
                  <a:pt x="1175" y="7732"/>
                </a:lnTo>
                <a:lnTo>
                  <a:pt x="1061" y="7657"/>
                </a:lnTo>
                <a:lnTo>
                  <a:pt x="910" y="7543"/>
                </a:lnTo>
                <a:lnTo>
                  <a:pt x="834" y="7391"/>
                </a:lnTo>
                <a:lnTo>
                  <a:pt x="758" y="7240"/>
                </a:lnTo>
                <a:lnTo>
                  <a:pt x="720" y="7088"/>
                </a:lnTo>
                <a:lnTo>
                  <a:pt x="682" y="6747"/>
                </a:lnTo>
                <a:lnTo>
                  <a:pt x="682" y="6216"/>
                </a:lnTo>
                <a:lnTo>
                  <a:pt x="758" y="5724"/>
                </a:lnTo>
                <a:lnTo>
                  <a:pt x="872" y="5231"/>
                </a:lnTo>
                <a:lnTo>
                  <a:pt x="1061" y="4738"/>
                </a:lnTo>
                <a:lnTo>
                  <a:pt x="1403" y="4056"/>
                </a:lnTo>
                <a:lnTo>
                  <a:pt x="1744" y="3336"/>
                </a:lnTo>
                <a:lnTo>
                  <a:pt x="1289" y="4056"/>
                </a:lnTo>
                <a:lnTo>
                  <a:pt x="834" y="4814"/>
                </a:lnTo>
                <a:lnTo>
                  <a:pt x="493" y="5610"/>
                </a:lnTo>
                <a:lnTo>
                  <a:pt x="190" y="6406"/>
                </a:lnTo>
                <a:lnTo>
                  <a:pt x="76" y="6936"/>
                </a:lnTo>
                <a:lnTo>
                  <a:pt x="38" y="7202"/>
                </a:lnTo>
                <a:lnTo>
                  <a:pt x="0" y="7467"/>
                </a:lnTo>
                <a:lnTo>
                  <a:pt x="0" y="7732"/>
                </a:lnTo>
                <a:lnTo>
                  <a:pt x="38" y="7960"/>
                </a:lnTo>
                <a:lnTo>
                  <a:pt x="114" y="8225"/>
                </a:lnTo>
                <a:lnTo>
                  <a:pt x="265" y="8453"/>
                </a:lnTo>
                <a:lnTo>
                  <a:pt x="417" y="8642"/>
                </a:lnTo>
                <a:lnTo>
                  <a:pt x="607" y="8832"/>
                </a:lnTo>
                <a:lnTo>
                  <a:pt x="834" y="8983"/>
                </a:lnTo>
                <a:lnTo>
                  <a:pt x="1099" y="9097"/>
                </a:lnTo>
                <a:lnTo>
                  <a:pt x="1365" y="9173"/>
                </a:lnTo>
                <a:lnTo>
                  <a:pt x="1630" y="9249"/>
                </a:lnTo>
                <a:lnTo>
                  <a:pt x="2198" y="9286"/>
                </a:lnTo>
                <a:lnTo>
                  <a:pt x="2805" y="9286"/>
                </a:lnTo>
                <a:lnTo>
                  <a:pt x="3222" y="9249"/>
                </a:lnTo>
                <a:lnTo>
                  <a:pt x="3639" y="9173"/>
                </a:lnTo>
                <a:lnTo>
                  <a:pt x="4056" y="9059"/>
                </a:lnTo>
                <a:lnTo>
                  <a:pt x="4473" y="8945"/>
                </a:lnTo>
                <a:lnTo>
                  <a:pt x="4890" y="8794"/>
                </a:lnTo>
                <a:lnTo>
                  <a:pt x="5686" y="8453"/>
                </a:lnTo>
                <a:lnTo>
                  <a:pt x="6444" y="7998"/>
                </a:lnTo>
                <a:lnTo>
                  <a:pt x="7164" y="7505"/>
                </a:lnTo>
                <a:lnTo>
                  <a:pt x="7884" y="6974"/>
                </a:lnTo>
                <a:lnTo>
                  <a:pt x="8528" y="6406"/>
                </a:lnTo>
                <a:lnTo>
                  <a:pt x="8983" y="5989"/>
                </a:lnTo>
                <a:lnTo>
                  <a:pt x="9362" y="5534"/>
                </a:lnTo>
                <a:lnTo>
                  <a:pt x="9741" y="5079"/>
                </a:lnTo>
                <a:lnTo>
                  <a:pt x="10044" y="4549"/>
                </a:lnTo>
                <a:lnTo>
                  <a:pt x="10196" y="4207"/>
                </a:lnTo>
                <a:lnTo>
                  <a:pt x="10310" y="3866"/>
                </a:lnTo>
                <a:lnTo>
                  <a:pt x="10423" y="3525"/>
                </a:lnTo>
                <a:lnTo>
                  <a:pt x="10499" y="3146"/>
                </a:lnTo>
                <a:lnTo>
                  <a:pt x="10537" y="2767"/>
                </a:lnTo>
                <a:lnTo>
                  <a:pt x="10575" y="2426"/>
                </a:lnTo>
                <a:lnTo>
                  <a:pt x="10537" y="1668"/>
                </a:lnTo>
                <a:lnTo>
                  <a:pt x="10499" y="1327"/>
                </a:lnTo>
                <a:lnTo>
                  <a:pt x="10423" y="1024"/>
                </a:lnTo>
                <a:lnTo>
                  <a:pt x="10310" y="683"/>
                </a:lnTo>
                <a:lnTo>
                  <a:pt x="10196" y="569"/>
                </a:lnTo>
                <a:lnTo>
                  <a:pt x="10082" y="417"/>
                </a:lnTo>
                <a:lnTo>
                  <a:pt x="9969" y="303"/>
                </a:lnTo>
                <a:lnTo>
                  <a:pt x="9817" y="228"/>
                </a:lnTo>
                <a:lnTo>
                  <a:pt x="9476" y="76"/>
                </a:lnTo>
                <a:lnTo>
                  <a:pt x="9097" y="0"/>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7527689" y="668409"/>
            <a:ext cx="187554" cy="187517"/>
            <a:chOff x="11515139" y="1215384"/>
            <a:chExt cx="187554" cy="187517"/>
          </a:xfrm>
        </p:grpSpPr>
        <p:sp>
          <p:nvSpPr>
            <p:cNvPr id="18" name="Google Shape;18;p2"/>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1428742" y="748290"/>
            <a:ext cx="250539" cy="249136"/>
            <a:chOff x="10472592" y="-1240535"/>
            <a:chExt cx="250539" cy="249136"/>
          </a:xfrm>
        </p:grpSpPr>
        <p:sp>
          <p:nvSpPr>
            <p:cNvPr id="21" name="Google Shape;21;p2"/>
            <p:cNvSpPr/>
            <p:nvPr/>
          </p:nvSpPr>
          <p:spPr>
            <a:xfrm>
              <a:off x="10472592" y="-1240535"/>
              <a:ext cx="250539" cy="249136"/>
            </a:xfrm>
            <a:custGeom>
              <a:avLst/>
              <a:gdLst/>
              <a:ahLst/>
              <a:cxnLst/>
              <a:rect l="l" t="t" r="r" b="b"/>
              <a:pathLst>
                <a:path w="6786" h="6748" extrusionOk="0">
                  <a:moveTo>
                    <a:pt x="3033" y="0"/>
                  </a:moveTo>
                  <a:lnTo>
                    <a:pt x="2692" y="38"/>
                  </a:lnTo>
                  <a:lnTo>
                    <a:pt x="2389" y="152"/>
                  </a:lnTo>
                  <a:lnTo>
                    <a:pt x="2085" y="266"/>
                  </a:lnTo>
                  <a:lnTo>
                    <a:pt x="1782" y="379"/>
                  </a:lnTo>
                  <a:lnTo>
                    <a:pt x="1479" y="569"/>
                  </a:lnTo>
                  <a:lnTo>
                    <a:pt x="1252" y="758"/>
                  </a:lnTo>
                  <a:lnTo>
                    <a:pt x="986" y="986"/>
                  </a:lnTo>
                  <a:lnTo>
                    <a:pt x="759" y="1213"/>
                  </a:lnTo>
                  <a:lnTo>
                    <a:pt x="569" y="1479"/>
                  </a:lnTo>
                  <a:lnTo>
                    <a:pt x="418" y="1744"/>
                  </a:lnTo>
                  <a:lnTo>
                    <a:pt x="266" y="2047"/>
                  </a:lnTo>
                  <a:lnTo>
                    <a:pt x="152" y="2350"/>
                  </a:lnTo>
                  <a:lnTo>
                    <a:pt x="77" y="2692"/>
                  </a:lnTo>
                  <a:lnTo>
                    <a:pt x="39" y="3033"/>
                  </a:lnTo>
                  <a:lnTo>
                    <a:pt x="1" y="3374"/>
                  </a:lnTo>
                  <a:lnTo>
                    <a:pt x="39" y="3715"/>
                  </a:lnTo>
                  <a:lnTo>
                    <a:pt x="77" y="4056"/>
                  </a:lnTo>
                  <a:lnTo>
                    <a:pt x="152" y="4359"/>
                  </a:lnTo>
                  <a:lnTo>
                    <a:pt x="266" y="4700"/>
                  </a:lnTo>
                  <a:lnTo>
                    <a:pt x="418" y="4966"/>
                  </a:lnTo>
                  <a:lnTo>
                    <a:pt x="569" y="5269"/>
                  </a:lnTo>
                  <a:lnTo>
                    <a:pt x="759" y="5534"/>
                  </a:lnTo>
                  <a:lnTo>
                    <a:pt x="986" y="5762"/>
                  </a:lnTo>
                  <a:lnTo>
                    <a:pt x="1252" y="5989"/>
                  </a:lnTo>
                  <a:lnTo>
                    <a:pt x="1479" y="6179"/>
                  </a:lnTo>
                  <a:lnTo>
                    <a:pt x="1782" y="6330"/>
                  </a:lnTo>
                  <a:lnTo>
                    <a:pt x="2085" y="6482"/>
                  </a:lnTo>
                  <a:lnTo>
                    <a:pt x="2389" y="6596"/>
                  </a:lnTo>
                  <a:lnTo>
                    <a:pt x="2692" y="6671"/>
                  </a:lnTo>
                  <a:lnTo>
                    <a:pt x="3033" y="6747"/>
                  </a:lnTo>
                  <a:lnTo>
                    <a:pt x="3715" y="6747"/>
                  </a:lnTo>
                  <a:lnTo>
                    <a:pt x="4056" y="6671"/>
                  </a:lnTo>
                  <a:lnTo>
                    <a:pt x="4397" y="6596"/>
                  </a:lnTo>
                  <a:lnTo>
                    <a:pt x="4701" y="6482"/>
                  </a:lnTo>
                  <a:lnTo>
                    <a:pt x="5004" y="6330"/>
                  </a:lnTo>
                  <a:lnTo>
                    <a:pt x="5269" y="6179"/>
                  </a:lnTo>
                  <a:lnTo>
                    <a:pt x="5535" y="5989"/>
                  </a:lnTo>
                  <a:lnTo>
                    <a:pt x="5762" y="5762"/>
                  </a:lnTo>
                  <a:lnTo>
                    <a:pt x="5989" y="5534"/>
                  </a:lnTo>
                  <a:lnTo>
                    <a:pt x="6179" y="5269"/>
                  </a:lnTo>
                  <a:lnTo>
                    <a:pt x="6368" y="4966"/>
                  </a:lnTo>
                  <a:lnTo>
                    <a:pt x="6520" y="4700"/>
                  </a:lnTo>
                  <a:lnTo>
                    <a:pt x="6634" y="4359"/>
                  </a:lnTo>
                  <a:lnTo>
                    <a:pt x="6710" y="4056"/>
                  </a:lnTo>
                  <a:lnTo>
                    <a:pt x="6747" y="3715"/>
                  </a:lnTo>
                  <a:lnTo>
                    <a:pt x="6785" y="3374"/>
                  </a:lnTo>
                  <a:lnTo>
                    <a:pt x="6747" y="3033"/>
                  </a:lnTo>
                  <a:lnTo>
                    <a:pt x="6710" y="2692"/>
                  </a:lnTo>
                  <a:lnTo>
                    <a:pt x="6634" y="2350"/>
                  </a:lnTo>
                  <a:lnTo>
                    <a:pt x="6520" y="2047"/>
                  </a:lnTo>
                  <a:lnTo>
                    <a:pt x="6368" y="1744"/>
                  </a:lnTo>
                  <a:lnTo>
                    <a:pt x="6179" y="1479"/>
                  </a:lnTo>
                  <a:lnTo>
                    <a:pt x="5989" y="1213"/>
                  </a:lnTo>
                  <a:lnTo>
                    <a:pt x="5762" y="986"/>
                  </a:lnTo>
                  <a:lnTo>
                    <a:pt x="5535" y="758"/>
                  </a:lnTo>
                  <a:lnTo>
                    <a:pt x="5269" y="569"/>
                  </a:lnTo>
                  <a:lnTo>
                    <a:pt x="5004" y="379"/>
                  </a:lnTo>
                  <a:lnTo>
                    <a:pt x="4701" y="266"/>
                  </a:lnTo>
                  <a:lnTo>
                    <a:pt x="4397" y="152"/>
                  </a:lnTo>
                  <a:lnTo>
                    <a:pt x="4056" y="38"/>
                  </a:lnTo>
                  <a:lnTo>
                    <a:pt x="37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0472592" y="-1240535"/>
              <a:ext cx="250539" cy="249136"/>
            </a:xfrm>
            <a:custGeom>
              <a:avLst/>
              <a:gdLst/>
              <a:ahLst/>
              <a:cxnLst/>
              <a:rect l="l" t="t" r="r" b="b"/>
              <a:pathLst>
                <a:path w="6786" h="6748" fill="none" extrusionOk="0">
                  <a:moveTo>
                    <a:pt x="6785" y="3374"/>
                  </a:moveTo>
                  <a:lnTo>
                    <a:pt x="6785" y="3374"/>
                  </a:lnTo>
                  <a:lnTo>
                    <a:pt x="6747" y="3715"/>
                  </a:lnTo>
                  <a:lnTo>
                    <a:pt x="6710" y="4056"/>
                  </a:lnTo>
                  <a:lnTo>
                    <a:pt x="6634" y="4359"/>
                  </a:lnTo>
                  <a:lnTo>
                    <a:pt x="6520" y="4700"/>
                  </a:lnTo>
                  <a:lnTo>
                    <a:pt x="6368" y="4966"/>
                  </a:lnTo>
                  <a:lnTo>
                    <a:pt x="6179" y="5269"/>
                  </a:lnTo>
                  <a:lnTo>
                    <a:pt x="5989" y="5534"/>
                  </a:lnTo>
                  <a:lnTo>
                    <a:pt x="5762" y="5762"/>
                  </a:lnTo>
                  <a:lnTo>
                    <a:pt x="5535" y="5989"/>
                  </a:lnTo>
                  <a:lnTo>
                    <a:pt x="5269" y="6179"/>
                  </a:lnTo>
                  <a:lnTo>
                    <a:pt x="5004" y="6330"/>
                  </a:lnTo>
                  <a:lnTo>
                    <a:pt x="4701" y="6482"/>
                  </a:lnTo>
                  <a:lnTo>
                    <a:pt x="4397" y="6596"/>
                  </a:lnTo>
                  <a:lnTo>
                    <a:pt x="4056" y="6671"/>
                  </a:lnTo>
                  <a:lnTo>
                    <a:pt x="3715" y="6747"/>
                  </a:lnTo>
                  <a:lnTo>
                    <a:pt x="3374" y="6747"/>
                  </a:lnTo>
                  <a:lnTo>
                    <a:pt x="3374" y="6747"/>
                  </a:lnTo>
                  <a:lnTo>
                    <a:pt x="3033" y="6747"/>
                  </a:lnTo>
                  <a:lnTo>
                    <a:pt x="2692" y="6671"/>
                  </a:lnTo>
                  <a:lnTo>
                    <a:pt x="2389" y="6596"/>
                  </a:lnTo>
                  <a:lnTo>
                    <a:pt x="2085" y="6482"/>
                  </a:lnTo>
                  <a:lnTo>
                    <a:pt x="1782" y="6330"/>
                  </a:lnTo>
                  <a:lnTo>
                    <a:pt x="1479" y="6179"/>
                  </a:lnTo>
                  <a:lnTo>
                    <a:pt x="1252" y="5989"/>
                  </a:lnTo>
                  <a:lnTo>
                    <a:pt x="986" y="5762"/>
                  </a:lnTo>
                  <a:lnTo>
                    <a:pt x="759" y="5534"/>
                  </a:lnTo>
                  <a:lnTo>
                    <a:pt x="569" y="5269"/>
                  </a:lnTo>
                  <a:lnTo>
                    <a:pt x="418" y="4966"/>
                  </a:lnTo>
                  <a:lnTo>
                    <a:pt x="266" y="4700"/>
                  </a:lnTo>
                  <a:lnTo>
                    <a:pt x="152" y="4359"/>
                  </a:lnTo>
                  <a:lnTo>
                    <a:pt x="77" y="4056"/>
                  </a:lnTo>
                  <a:lnTo>
                    <a:pt x="39" y="3715"/>
                  </a:lnTo>
                  <a:lnTo>
                    <a:pt x="1" y="3374"/>
                  </a:lnTo>
                  <a:lnTo>
                    <a:pt x="1" y="3374"/>
                  </a:lnTo>
                  <a:lnTo>
                    <a:pt x="39" y="3033"/>
                  </a:lnTo>
                  <a:lnTo>
                    <a:pt x="77" y="2692"/>
                  </a:lnTo>
                  <a:lnTo>
                    <a:pt x="152" y="2350"/>
                  </a:lnTo>
                  <a:lnTo>
                    <a:pt x="266" y="2047"/>
                  </a:lnTo>
                  <a:lnTo>
                    <a:pt x="418" y="1744"/>
                  </a:lnTo>
                  <a:lnTo>
                    <a:pt x="569" y="1479"/>
                  </a:lnTo>
                  <a:lnTo>
                    <a:pt x="759" y="1213"/>
                  </a:lnTo>
                  <a:lnTo>
                    <a:pt x="986" y="986"/>
                  </a:lnTo>
                  <a:lnTo>
                    <a:pt x="1252" y="758"/>
                  </a:lnTo>
                  <a:lnTo>
                    <a:pt x="1479" y="569"/>
                  </a:lnTo>
                  <a:lnTo>
                    <a:pt x="1782" y="379"/>
                  </a:lnTo>
                  <a:lnTo>
                    <a:pt x="2085" y="266"/>
                  </a:lnTo>
                  <a:lnTo>
                    <a:pt x="2389" y="152"/>
                  </a:lnTo>
                  <a:lnTo>
                    <a:pt x="2692" y="38"/>
                  </a:lnTo>
                  <a:lnTo>
                    <a:pt x="3033" y="0"/>
                  </a:lnTo>
                  <a:lnTo>
                    <a:pt x="3374" y="0"/>
                  </a:lnTo>
                  <a:lnTo>
                    <a:pt x="3374" y="0"/>
                  </a:lnTo>
                  <a:lnTo>
                    <a:pt x="3715" y="0"/>
                  </a:lnTo>
                  <a:lnTo>
                    <a:pt x="4056" y="38"/>
                  </a:lnTo>
                  <a:lnTo>
                    <a:pt x="4397" y="152"/>
                  </a:lnTo>
                  <a:lnTo>
                    <a:pt x="4701" y="266"/>
                  </a:lnTo>
                  <a:lnTo>
                    <a:pt x="5004" y="379"/>
                  </a:lnTo>
                  <a:lnTo>
                    <a:pt x="5269" y="569"/>
                  </a:lnTo>
                  <a:lnTo>
                    <a:pt x="5535" y="758"/>
                  </a:lnTo>
                  <a:lnTo>
                    <a:pt x="5762" y="986"/>
                  </a:lnTo>
                  <a:lnTo>
                    <a:pt x="5989" y="1213"/>
                  </a:lnTo>
                  <a:lnTo>
                    <a:pt x="6179" y="1479"/>
                  </a:lnTo>
                  <a:lnTo>
                    <a:pt x="6368" y="1744"/>
                  </a:lnTo>
                  <a:lnTo>
                    <a:pt x="6520" y="2047"/>
                  </a:lnTo>
                  <a:lnTo>
                    <a:pt x="6634" y="2350"/>
                  </a:lnTo>
                  <a:lnTo>
                    <a:pt x="6710" y="2692"/>
                  </a:lnTo>
                  <a:lnTo>
                    <a:pt x="6747" y="3033"/>
                  </a:lnTo>
                  <a:lnTo>
                    <a:pt x="6785" y="3374"/>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5340364" y="290576"/>
            <a:ext cx="365286" cy="172158"/>
            <a:chOff x="9784114" y="-1485974"/>
            <a:chExt cx="365286" cy="172158"/>
          </a:xfrm>
        </p:grpSpPr>
        <p:sp>
          <p:nvSpPr>
            <p:cNvPr id="24" name="Google Shape;24;p2"/>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2"/>
          <p:cNvSpPr/>
          <p:nvPr/>
        </p:nvSpPr>
        <p:spPr>
          <a:xfrm>
            <a:off x="7901796" y="3530664"/>
            <a:ext cx="341473" cy="341473"/>
          </a:xfrm>
          <a:custGeom>
            <a:avLst/>
            <a:gdLst/>
            <a:ahLst/>
            <a:cxnLst/>
            <a:rect l="l" t="t" r="r" b="b"/>
            <a:pathLst>
              <a:path w="9249" h="9249" extrusionOk="0">
                <a:moveTo>
                  <a:pt x="4624" y="1"/>
                </a:moveTo>
                <a:lnTo>
                  <a:pt x="4132" y="39"/>
                </a:lnTo>
                <a:lnTo>
                  <a:pt x="3677" y="76"/>
                </a:lnTo>
                <a:lnTo>
                  <a:pt x="3260" y="190"/>
                </a:lnTo>
                <a:lnTo>
                  <a:pt x="2805" y="380"/>
                </a:lnTo>
                <a:lnTo>
                  <a:pt x="2426" y="569"/>
                </a:lnTo>
                <a:lnTo>
                  <a:pt x="2047" y="797"/>
                </a:lnTo>
                <a:lnTo>
                  <a:pt x="1668" y="1062"/>
                </a:lnTo>
                <a:lnTo>
                  <a:pt x="1365" y="1365"/>
                </a:lnTo>
                <a:lnTo>
                  <a:pt x="1061" y="1668"/>
                </a:lnTo>
                <a:lnTo>
                  <a:pt x="796" y="2047"/>
                </a:lnTo>
                <a:lnTo>
                  <a:pt x="569" y="2426"/>
                </a:lnTo>
                <a:lnTo>
                  <a:pt x="379" y="2805"/>
                </a:lnTo>
                <a:lnTo>
                  <a:pt x="190" y="3260"/>
                </a:lnTo>
                <a:lnTo>
                  <a:pt x="76" y="3677"/>
                </a:lnTo>
                <a:lnTo>
                  <a:pt x="38" y="4132"/>
                </a:lnTo>
                <a:lnTo>
                  <a:pt x="0" y="4625"/>
                </a:lnTo>
                <a:lnTo>
                  <a:pt x="38" y="5080"/>
                </a:lnTo>
                <a:lnTo>
                  <a:pt x="76" y="5534"/>
                </a:lnTo>
                <a:lnTo>
                  <a:pt x="190" y="5989"/>
                </a:lnTo>
                <a:lnTo>
                  <a:pt x="379" y="6406"/>
                </a:lnTo>
                <a:lnTo>
                  <a:pt x="569" y="6823"/>
                </a:lnTo>
                <a:lnTo>
                  <a:pt x="796" y="7202"/>
                </a:lnTo>
                <a:lnTo>
                  <a:pt x="1061" y="7543"/>
                </a:lnTo>
                <a:lnTo>
                  <a:pt x="1365" y="7884"/>
                </a:lnTo>
                <a:lnTo>
                  <a:pt x="1668" y="8188"/>
                </a:lnTo>
                <a:lnTo>
                  <a:pt x="2047" y="8453"/>
                </a:lnTo>
                <a:lnTo>
                  <a:pt x="2426" y="8680"/>
                </a:lnTo>
                <a:lnTo>
                  <a:pt x="2805" y="8870"/>
                </a:lnTo>
                <a:lnTo>
                  <a:pt x="3260" y="9022"/>
                </a:lnTo>
                <a:lnTo>
                  <a:pt x="3677" y="9135"/>
                </a:lnTo>
                <a:lnTo>
                  <a:pt x="4132" y="9211"/>
                </a:lnTo>
                <a:lnTo>
                  <a:pt x="4624" y="9249"/>
                </a:lnTo>
                <a:lnTo>
                  <a:pt x="5079" y="9211"/>
                </a:lnTo>
                <a:lnTo>
                  <a:pt x="5534" y="9135"/>
                </a:lnTo>
                <a:lnTo>
                  <a:pt x="5989" y="9022"/>
                </a:lnTo>
                <a:lnTo>
                  <a:pt x="6406" y="8870"/>
                </a:lnTo>
                <a:lnTo>
                  <a:pt x="6823" y="8680"/>
                </a:lnTo>
                <a:lnTo>
                  <a:pt x="7202" y="8453"/>
                </a:lnTo>
                <a:lnTo>
                  <a:pt x="7543" y="8188"/>
                </a:lnTo>
                <a:lnTo>
                  <a:pt x="7884" y="7884"/>
                </a:lnTo>
                <a:lnTo>
                  <a:pt x="8187" y="7543"/>
                </a:lnTo>
                <a:lnTo>
                  <a:pt x="8453" y="7202"/>
                </a:lnTo>
                <a:lnTo>
                  <a:pt x="8680" y="6823"/>
                </a:lnTo>
                <a:lnTo>
                  <a:pt x="8869" y="6406"/>
                </a:lnTo>
                <a:lnTo>
                  <a:pt x="9021" y="5989"/>
                </a:lnTo>
                <a:lnTo>
                  <a:pt x="9135" y="5534"/>
                </a:lnTo>
                <a:lnTo>
                  <a:pt x="9211" y="5080"/>
                </a:lnTo>
                <a:lnTo>
                  <a:pt x="9249" y="4625"/>
                </a:lnTo>
                <a:lnTo>
                  <a:pt x="9211" y="4132"/>
                </a:lnTo>
                <a:lnTo>
                  <a:pt x="9135" y="3677"/>
                </a:lnTo>
                <a:lnTo>
                  <a:pt x="9021" y="3260"/>
                </a:lnTo>
                <a:lnTo>
                  <a:pt x="8869" y="2805"/>
                </a:lnTo>
                <a:lnTo>
                  <a:pt x="8680" y="2426"/>
                </a:lnTo>
                <a:lnTo>
                  <a:pt x="8453" y="2047"/>
                </a:lnTo>
                <a:lnTo>
                  <a:pt x="8187" y="1668"/>
                </a:lnTo>
                <a:lnTo>
                  <a:pt x="7884" y="1365"/>
                </a:lnTo>
                <a:lnTo>
                  <a:pt x="7543" y="1062"/>
                </a:lnTo>
                <a:lnTo>
                  <a:pt x="7202" y="797"/>
                </a:lnTo>
                <a:lnTo>
                  <a:pt x="6823" y="569"/>
                </a:lnTo>
                <a:lnTo>
                  <a:pt x="6406" y="380"/>
                </a:lnTo>
                <a:lnTo>
                  <a:pt x="5989" y="190"/>
                </a:lnTo>
                <a:lnTo>
                  <a:pt x="5534" y="76"/>
                </a:lnTo>
                <a:lnTo>
                  <a:pt x="5079" y="39"/>
                </a:lnTo>
                <a:lnTo>
                  <a:pt x="46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1906971" y="-2714086"/>
            <a:ext cx="341473" cy="341473"/>
          </a:xfrm>
          <a:custGeom>
            <a:avLst/>
            <a:gdLst/>
            <a:ahLst/>
            <a:cxnLst/>
            <a:rect l="l" t="t" r="r" b="b"/>
            <a:pathLst>
              <a:path w="9249" h="9249" fill="none" extrusionOk="0">
                <a:moveTo>
                  <a:pt x="9249" y="4625"/>
                </a:moveTo>
                <a:lnTo>
                  <a:pt x="9249" y="4625"/>
                </a:lnTo>
                <a:lnTo>
                  <a:pt x="9211" y="5080"/>
                </a:lnTo>
                <a:lnTo>
                  <a:pt x="9135" y="5534"/>
                </a:lnTo>
                <a:lnTo>
                  <a:pt x="9021" y="5989"/>
                </a:lnTo>
                <a:lnTo>
                  <a:pt x="8869" y="6406"/>
                </a:lnTo>
                <a:lnTo>
                  <a:pt x="8680" y="6823"/>
                </a:lnTo>
                <a:lnTo>
                  <a:pt x="8453" y="7202"/>
                </a:lnTo>
                <a:lnTo>
                  <a:pt x="8187" y="7543"/>
                </a:lnTo>
                <a:lnTo>
                  <a:pt x="7884" y="7884"/>
                </a:lnTo>
                <a:lnTo>
                  <a:pt x="7543" y="8188"/>
                </a:lnTo>
                <a:lnTo>
                  <a:pt x="7202" y="8453"/>
                </a:lnTo>
                <a:lnTo>
                  <a:pt x="6823" y="8680"/>
                </a:lnTo>
                <a:lnTo>
                  <a:pt x="6406" y="8870"/>
                </a:lnTo>
                <a:lnTo>
                  <a:pt x="5989" y="9022"/>
                </a:lnTo>
                <a:lnTo>
                  <a:pt x="5534" y="9135"/>
                </a:lnTo>
                <a:lnTo>
                  <a:pt x="5079" y="9211"/>
                </a:lnTo>
                <a:lnTo>
                  <a:pt x="4624" y="9249"/>
                </a:lnTo>
                <a:lnTo>
                  <a:pt x="4624" y="9249"/>
                </a:lnTo>
                <a:lnTo>
                  <a:pt x="4132" y="9211"/>
                </a:lnTo>
                <a:lnTo>
                  <a:pt x="3677" y="9135"/>
                </a:lnTo>
                <a:lnTo>
                  <a:pt x="3260" y="9022"/>
                </a:lnTo>
                <a:lnTo>
                  <a:pt x="2805" y="8870"/>
                </a:lnTo>
                <a:lnTo>
                  <a:pt x="2426" y="8680"/>
                </a:lnTo>
                <a:lnTo>
                  <a:pt x="2047" y="8453"/>
                </a:lnTo>
                <a:lnTo>
                  <a:pt x="1668" y="8188"/>
                </a:lnTo>
                <a:lnTo>
                  <a:pt x="1365" y="7884"/>
                </a:lnTo>
                <a:lnTo>
                  <a:pt x="1061" y="7543"/>
                </a:lnTo>
                <a:lnTo>
                  <a:pt x="796" y="7202"/>
                </a:lnTo>
                <a:lnTo>
                  <a:pt x="569" y="6823"/>
                </a:lnTo>
                <a:lnTo>
                  <a:pt x="379" y="6406"/>
                </a:lnTo>
                <a:lnTo>
                  <a:pt x="190" y="5989"/>
                </a:lnTo>
                <a:lnTo>
                  <a:pt x="76" y="5534"/>
                </a:lnTo>
                <a:lnTo>
                  <a:pt x="38" y="5080"/>
                </a:lnTo>
                <a:lnTo>
                  <a:pt x="0" y="4625"/>
                </a:lnTo>
                <a:lnTo>
                  <a:pt x="0" y="4625"/>
                </a:lnTo>
                <a:lnTo>
                  <a:pt x="38" y="4132"/>
                </a:lnTo>
                <a:lnTo>
                  <a:pt x="76" y="3677"/>
                </a:lnTo>
                <a:lnTo>
                  <a:pt x="190" y="3260"/>
                </a:lnTo>
                <a:lnTo>
                  <a:pt x="379" y="2805"/>
                </a:lnTo>
                <a:lnTo>
                  <a:pt x="569" y="2426"/>
                </a:lnTo>
                <a:lnTo>
                  <a:pt x="796" y="2047"/>
                </a:lnTo>
                <a:lnTo>
                  <a:pt x="1061" y="1668"/>
                </a:lnTo>
                <a:lnTo>
                  <a:pt x="1365" y="1365"/>
                </a:lnTo>
                <a:lnTo>
                  <a:pt x="1668" y="1062"/>
                </a:lnTo>
                <a:lnTo>
                  <a:pt x="2047" y="797"/>
                </a:lnTo>
                <a:lnTo>
                  <a:pt x="2426" y="569"/>
                </a:lnTo>
                <a:lnTo>
                  <a:pt x="2805" y="380"/>
                </a:lnTo>
                <a:lnTo>
                  <a:pt x="3260" y="190"/>
                </a:lnTo>
                <a:lnTo>
                  <a:pt x="3677" y="76"/>
                </a:lnTo>
                <a:lnTo>
                  <a:pt x="4132" y="39"/>
                </a:lnTo>
                <a:lnTo>
                  <a:pt x="4624" y="1"/>
                </a:lnTo>
                <a:lnTo>
                  <a:pt x="4624" y="1"/>
                </a:lnTo>
                <a:lnTo>
                  <a:pt x="5079" y="39"/>
                </a:lnTo>
                <a:lnTo>
                  <a:pt x="5534" y="76"/>
                </a:lnTo>
                <a:lnTo>
                  <a:pt x="5989" y="190"/>
                </a:lnTo>
                <a:lnTo>
                  <a:pt x="6406" y="380"/>
                </a:lnTo>
                <a:lnTo>
                  <a:pt x="6823" y="569"/>
                </a:lnTo>
                <a:lnTo>
                  <a:pt x="7202" y="797"/>
                </a:lnTo>
                <a:lnTo>
                  <a:pt x="7543" y="1062"/>
                </a:lnTo>
                <a:lnTo>
                  <a:pt x="7884" y="1365"/>
                </a:lnTo>
                <a:lnTo>
                  <a:pt x="8187" y="1668"/>
                </a:lnTo>
                <a:lnTo>
                  <a:pt x="8453" y="2047"/>
                </a:lnTo>
                <a:lnTo>
                  <a:pt x="8680" y="2426"/>
                </a:lnTo>
                <a:lnTo>
                  <a:pt x="8869" y="2805"/>
                </a:lnTo>
                <a:lnTo>
                  <a:pt x="9021" y="3260"/>
                </a:lnTo>
                <a:lnTo>
                  <a:pt x="9135" y="3677"/>
                </a:lnTo>
                <a:lnTo>
                  <a:pt x="9211" y="4132"/>
                </a:lnTo>
                <a:lnTo>
                  <a:pt x="9249" y="462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2"/>
          <p:cNvGrpSpPr/>
          <p:nvPr/>
        </p:nvGrpSpPr>
        <p:grpSpPr>
          <a:xfrm>
            <a:off x="881314" y="4085209"/>
            <a:ext cx="187554" cy="187517"/>
            <a:chOff x="11515139" y="1215384"/>
            <a:chExt cx="187554" cy="187517"/>
          </a:xfrm>
        </p:grpSpPr>
        <p:sp>
          <p:nvSpPr>
            <p:cNvPr id="30" name="Google Shape;30;p2"/>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2"/>
          <p:cNvGrpSpPr/>
          <p:nvPr/>
        </p:nvGrpSpPr>
        <p:grpSpPr>
          <a:xfrm>
            <a:off x="4551964" y="913659"/>
            <a:ext cx="187554" cy="187517"/>
            <a:chOff x="11515139" y="1215384"/>
            <a:chExt cx="187554" cy="187517"/>
          </a:xfrm>
        </p:grpSpPr>
        <p:sp>
          <p:nvSpPr>
            <p:cNvPr id="33" name="Google Shape;33;p2"/>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19"/>
        <p:cNvGrpSpPr/>
        <p:nvPr/>
      </p:nvGrpSpPr>
      <p:grpSpPr>
        <a:xfrm>
          <a:off x="0" y="0"/>
          <a:ext cx="0" cy="0"/>
          <a:chOff x="0" y="0"/>
          <a:chExt cx="0" cy="0"/>
        </a:xfrm>
      </p:grpSpPr>
      <p:pic>
        <p:nvPicPr>
          <p:cNvPr id="120" name="Google Shape;120;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21" name="Google Shape;121;p13"/>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txBox="1">
            <a:spLocks noGrp="1"/>
          </p:cNvSpPr>
          <p:nvPr>
            <p:ph type="subTitle" idx="1"/>
          </p:nvPr>
        </p:nvSpPr>
        <p:spPr>
          <a:xfrm>
            <a:off x="1842843" y="1518015"/>
            <a:ext cx="24780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3" name="Google Shape;123;p13"/>
          <p:cNvSpPr txBox="1">
            <a:spLocks noGrp="1"/>
          </p:cNvSpPr>
          <p:nvPr>
            <p:ph type="subTitle" idx="2"/>
          </p:nvPr>
        </p:nvSpPr>
        <p:spPr>
          <a:xfrm>
            <a:off x="1842843" y="1885925"/>
            <a:ext cx="2479500" cy="39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4" name="Google Shape;124;p13"/>
          <p:cNvSpPr txBox="1">
            <a:spLocks noGrp="1"/>
          </p:cNvSpPr>
          <p:nvPr>
            <p:ph type="subTitle" idx="3"/>
          </p:nvPr>
        </p:nvSpPr>
        <p:spPr>
          <a:xfrm>
            <a:off x="1842843" y="3228628"/>
            <a:ext cx="24780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5" name="Google Shape;125;p13"/>
          <p:cNvSpPr txBox="1">
            <a:spLocks noGrp="1"/>
          </p:cNvSpPr>
          <p:nvPr>
            <p:ph type="subTitle" idx="4"/>
          </p:nvPr>
        </p:nvSpPr>
        <p:spPr>
          <a:xfrm>
            <a:off x="1842843" y="3593050"/>
            <a:ext cx="2479500" cy="40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6" name="Google Shape;126;p13"/>
          <p:cNvSpPr txBox="1">
            <a:spLocks noGrp="1"/>
          </p:cNvSpPr>
          <p:nvPr>
            <p:ph type="title" hasCustomPrompt="1"/>
          </p:nvPr>
        </p:nvSpPr>
        <p:spPr>
          <a:xfrm>
            <a:off x="921149" y="1726588"/>
            <a:ext cx="749700" cy="3636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27" name="Google Shape;127;p13"/>
          <p:cNvSpPr txBox="1">
            <a:spLocks noGrp="1"/>
          </p:cNvSpPr>
          <p:nvPr>
            <p:ph type="title" idx="5" hasCustomPrompt="1"/>
          </p:nvPr>
        </p:nvSpPr>
        <p:spPr>
          <a:xfrm>
            <a:off x="921149" y="3473290"/>
            <a:ext cx="749700" cy="292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28" name="Google Shape;128;p13"/>
          <p:cNvSpPr txBox="1">
            <a:spLocks noGrp="1"/>
          </p:cNvSpPr>
          <p:nvPr>
            <p:ph type="title" idx="6"/>
          </p:nvPr>
        </p:nvSpPr>
        <p:spPr>
          <a:xfrm>
            <a:off x="713225" y="585216"/>
            <a:ext cx="77175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800"/>
              <a:buFont typeface="Dosis"/>
              <a:buNone/>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129" name="Google Shape;129;p13"/>
          <p:cNvSpPr txBox="1">
            <a:spLocks noGrp="1"/>
          </p:cNvSpPr>
          <p:nvPr>
            <p:ph type="subTitle" idx="7"/>
          </p:nvPr>
        </p:nvSpPr>
        <p:spPr>
          <a:xfrm>
            <a:off x="5743351" y="1518015"/>
            <a:ext cx="24780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0" name="Google Shape;130;p13"/>
          <p:cNvSpPr txBox="1">
            <a:spLocks noGrp="1"/>
          </p:cNvSpPr>
          <p:nvPr>
            <p:ph type="subTitle" idx="8"/>
          </p:nvPr>
        </p:nvSpPr>
        <p:spPr>
          <a:xfrm>
            <a:off x="5743351" y="1885925"/>
            <a:ext cx="2479500" cy="39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1" name="Google Shape;131;p13"/>
          <p:cNvSpPr txBox="1">
            <a:spLocks noGrp="1"/>
          </p:cNvSpPr>
          <p:nvPr>
            <p:ph type="subTitle" idx="9"/>
          </p:nvPr>
        </p:nvSpPr>
        <p:spPr>
          <a:xfrm>
            <a:off x="5743351" y="3228620"/>
            <a:ext cx="2478000" cy="228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2" name="Google Shape;132;p13"/>
          <p:cNvSpPr txBox="1">
            <a:spLocks noGrp="1"/>
          </p:cNvSpPr>
          <p:nvPr>
            <p:ph type="subTitle" idx="13"/>
          </p:nvPr>
        </p:nvSpPr>
        <p:spPr>
          <a:xfrm>
            <a:off x="5743351" y="3593050"/>
            <a:ext cx="2479500" cy="40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33" name="Google Shape;133;p13"/>
          <p:cNvSpPr txBox="1">
            <a:spLocks noGrp="1"/>
          </p:cNvSpPr>
          <p:nvPr>
            <p:ph type="title" idx="14" hasCustomPrompt="1"/>
          </p:nvPr>
        </p:nvSpPr>
        <p:spPr>
          <a:xfrm>
            <a:off x="4797753" y="1761688"/>
            <a:ext cx="749700" cy="292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134" name="Google Shape;134;p13"/>
          <p:cNvSpPr txBox="1">
            <a:spLocks noGrp="1"/>
          </p:cNvSpPr>
          <p:nvPr>
            <p:ph type="title" idx="15" hasCustomPrompt="1"/>
          </p:nvPr>
        </p:nvSpPr>
        <p:spPr>
          <a:xfrm>
            <a:off x="4796853" y="3473290"/>
            <a:ext cx="749700" cy="292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Font typeface="Arial"/>
              <a:buNone/>
              <a:defRPr sz="2300">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grpSp>
        <p:nvGrpSpPr>
          <p:cNvPr id="135" name="Google Shape;135;p13"/>
          <p:cNvGrpSpPr/>
          <p:nvPr/>
        </p:nvGrpSpPr>
        <p:grpSpPr>
          <a:xfrm>
            <a:off x="8762014" y="227859"/>
            <a:ext cx="187554" cy="187517"/>
            <a:chOff x="11515139" y="1215384"/>
            <a:chExt cx="187554" cy="187517"/>
          </a:xfrm>
        </p:grpSpPr>
        <p:sp>
          <p:nvSpPr>
            <p:cNvPr id="136" name="Google Shape;136;p13"/>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13"/>
          <p:cNvGrpSpPr/>
          <p:nvPr/>
        </p:nvGrpSpPr>
        <p:grpSpPr>
          <a:xfrm>
            <a:off x="8876314" y="2656734"/>
            <a:ext cx="187554" cy="187517"/>
            <a:chOff x="11515139" y="1215384"/>
            <a:chExt cx="187554" cy="187517"/>
          </a:xfrm>
        </p:grpSpPr>
        <p:sp>
          <p:nvSpPr>
            <p:cNvPr id="139" name="Google Shape;139;p13"/>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13"/>
          <p:cNvGrpSpPr/>
          <p:nvPr/>
        </p:nvGrpSpPr>
        <p:grpSpPr>
          <a:xfrm>
            <a:off x="4428139" y="4914159"/>
            <a:ext cx="187554" cy="187517"/>
            <a:chOff x="11515139" y="1215384"/>
            <a:chExt cx="187554" cy="187517"/>
          </a:xfrm>
        </p:grpSpPr>
        <p:sp>
          <p:nvSpPr>
            <p:cNvPr id="142" name="Google Shape;142;p13"/>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13"/>
          <p:cNvGrpSpPr/>
          <p:nvPr/>
        </p:nvGrpSpPr>
        <p:grpSpPr>
          <a:xfrm>
            <a:off x="8721739" y="3593051"/>
            <a:ext cx="365286" cy="172158"/>
            <a:chOff x="9784114" y="-1485974"/>
            <a:chExt cx="365286" cy="172158"/>
          </a:xfrm>
        </p:grpSpPr>
        <p:sp>
          <p:nvSpPr>
            <p:cNvPr id="145" name="Google Shape;145;p13"/>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3"/>
          <p:cNvGrpSpPr/>
          <p:nvPr/>
        </p:nvGrpSpPr>
        <p:grpSpPr>
          <a:xfrm>
            <a:off x="56564" y="1806801"/>
            <a:ext cx="365286" cy="172158"/>
            <a:chOff x="9784114" y="-1485974"/>
            <a:chExt cx="365286" cy="172158"/>
          </a:xfrm>
        </p:grpSpPr>
        <p:sp>
          <p:nvSpPr>
            <p:cNvPr id="149" name="Google Shape;149;p13"/>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3"/>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p:cSld name="CUSTOM_9">
    <p:spTree>
      <p:nvGrpSpPr>
        <p:cNvPr id="1" name="Shape 243"/>
        <p:cNvGrpSpPr/>
        <p:nvPr/>
      </p:nvGrpSpPr>
      <p:grpSpPr>
        <a:xfrm>
          <a:off x="0" y="0"/>
          <a:ext cx="0" cy="0"/>
          <a:chOff x="0" y="0"/>
          <a:chExt cx="0" cy="0"/>
        </a:xfrm>
      </p:grpSpPr>
      <p:pic>
        <p:nvPicPr>
          <p:cNvPr id="244" name="Google Shape;244;p18"/>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245" name="Google Shape;245;p18"/>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8"/>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atin typeface="Comfortaa Medium"/>
                <a:ea typeface="Comfortaa Medium"/>
                <a:cs typeface="Comfortaa Medium"/>
                <a:sym typeface="Comfortaa Medium"/>
              </a:defRPr>
            </a:lvl2pPr>
            <a:lvl3pPr lvl="2">
              <a:spcBef>
                <a:spcPts val="0"/>
              </a:spcBef>
              <a:spcAft>
                <a:spcPts val="0"/>
              </a:spcAft>
              <a:buSzPts val="2800"/>
              <a:buNone/>
              <a:defRPr>
                <a:latin typeface="Comfortaa Medium"/>
                <a:ea typeface="Comfortaa Medium"/>
                <a:cs typeface="Comfortaa Medium"/>
                <a:sym typeface="Comfortaa Medium"/>
              </a:defRPr>
            </a:lvl3pPr>
            <a:lvl4pPr lvl="3">
              <a:spcBef>
                <a:spcPts val="0"/>
              </a:spcBef>
              <a:spcAft>
                <a:spcPts val="0"/>
              </a:spcAft>
              <a:buSzPts val="2800"/>
              <a:buNone/>
              <a:defRPr>
                <a:latin typeface="Comfortaa Medium"/>
                <a:ea typeface="Comfortaa Medium"/>
                <a:cs typeface="Comfortaa Medium"/>
                <a:sym typeface="Comfortaa Medium"/>
              </a:defRPr>
            </a:lvl4pPr>
            <a:lvl5pPr lvl="4">
              <a:spcBef>
                <a:spcPts val="0"/>
              </a:spcBef>
              <a:spcAft>
                <a:spcPts val="0"/>
              </a:spcAft>
              <a:buSzPts val="2800"/>
              <a:buNone/>
              <a:defRPr>
                <a:latin typeface="Comfortaa Medium"/>
                <a:ea typeface="Comfortaa Medium"/>
                <a:cs typeface="Comfortaa Medium"/>
                <a:sym typeface="Comfortaa Medium"/>
              </a:defRPr>
            </a:lvl5pPr>
            <a:lvl6pPr lvl="5">
              <a:spcBef>
                <a:spcPts val="0"/>
              </a:spcBef>
              <a:spcAft>
                <a:spcPts val="0"/>
              </a:spcAft>
              <a:buSzPts val="2800"/>
              <a:buNone/>
              <a:defRPr>
                <a:latin typeface="Comfortaa Medium"/>
                <a:ea typeface="Comfortaa Medium"/>
                <a:cs typeface="Comfortaa Medium"/>
                <a:sym typeface="Comfortaa Medium"/>
              </a:defRPr>
            </a:lvl6pPr>
            <a:lvl7pPr lvl="6">
              <a:spcBef>
                <a:spcPts val="0"/>
              </a:spcBef>
              <a:spcAft>
                <a:spcPts val="0"/>
              </a:spcAft>
              <a:buSzPts val="2800"/>
              <a:buNone/>
              <a:defRPr>
                <a:latin typeface="Comfortaa Medium"/>
                <a:ea typeface="Comfortaa Medium"/>
                <a:cs typeface="Comfortaa Medium"/>
                <a:sym typeface="Comfortaa Medium"/>
              </a:defRPr>
            </a:lvl7pPr>
            <a:lvl8pPr lvl="7">
              <a:spcBef>
                <a:spcPts val="0"/>
              </a:spcBef>
              <a:spcAft>
                <a:spcPts val="0"/>
              </a:spcAft>
              <a:buSzPts val="2800"/>
              <a:buNone/>
              <a:defRPr>
                <a:latin typeface="Comfortaa Medium"/>
                <a:ea typeface="Comfortaa Medium"/>
                <a:cs typeface="Comfortaa Medium"/>
                <a:sym typeface="Comfortaa Medium"/>
              </a:defRPr>
            </a:lvl8pPr>
            <a:lvl9pPr lvl="8">
              <a:spcBef>
                <a:spcPts val="0"/>
              </a:spcBef>
              <a:spcAft>
                <a:spcPts val="0"/>
              </a:spcAft>
              <a:buSzPts val="2800"/>
              <a:buNone/>
              <a:defRPr>
                <a:latin typeface="Comfortaa Medium"/>
                <a:ea typeface="Comfortaa Medium"/>
                <a:cs typeface="Comfortaa Medium"/>
                <a:sym typeface="Comfortaa Medium"/>
              </a:defRPr>
            </a:lvl9pPr>
          </a:lstStyle>
          <a:p>
            <a:endParaRPr/>
          </a:p>
        </p:txBody>
      </p:sp>
      <p:grpSp>
        <p:nvGrpSpPr>
          <p:cNvPr id="247" name="Google Shape;247;p18"/>
          <p:cNvGrpSpPr/>
          <p:nvPr/>
        </p:nvGrpSpPr>
        <p:grpSpPr>
          <a:xfrm>
            <a:off x="84914" y="2571526"/>
            <a:ext cx="365286" cy="172158"/>
            <a:chOff x="9784114" y="-1485974"/>
            <a:chExt cx="365286" cy="172158"/>
          </a:xfrm>
        </p:grpSpPr>
        <p:sp>
          <p:nvSpPr>
            <p:cNvPr id="248" name="Google Shape;248;p18"/>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8"/>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8"/>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18"/>
          <p:cNvGrpSpPr/>
          <p:nvPr/>
        </p:nvGrpSpPr>
        <p:grpSpPr>
          <a:xfrm>
            <a:off x="8647889" y="3748426"/>
            <a:ext cx="365286" cy="172158"/>
            <a:chOff x="9784114" y="-1485974"/>
            <a:chExt cx="365286" cy="172158"/>
          </a:xfrm>
        </p:grpSpPr>
        <p:sp>
          <p:nvSpPr>
            <p:cNvPr id="252" name="Google Shape;252;p18"/>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8"/>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18"/>
          <p:cNvGrpSpPr/>
          <p:nvPr/>
        </p:nvGrpSpPr>
        <p:grpSpPr>
          <a:xfrm>
            <a:off x="8825614" y="1475634"/>
            <a:ext cx="187554" cy="187517"/>
            <a:chOff x="11515139" y="1215384"/>
            <a:chExt cx="187554" cy="187517"/>
          </a:xfrm>
        </p:grpSpPr>
        <p:sp>
          <p:nvSpPr>
            <p:cNvPr id="256" name="Google Shape;256;p18"/>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8"/>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18"/>
          <p:cNvGrpSpPr/>
          <p:nvPr/>
        </p:nvGrpSpPr>
        <p:grpSpPr>
          <a:xfrm>
            <a:off x="262639" y="4106609"/>
            <a:ext cx="187554" cy="187517"/>
            <a:chOff x="11515139" y="1215384"/>
            <a:chExt cx="187554" cy="187517"/>
          </a:xfrm>
        </p:grpSpPr>
        <p:sp>
          <p:nvSpPr>
            <p:cNvPr id="259" name="Google Shape;259;p18"/>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8"/>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261;p18"/>
          <p:cNvGrpSpPr/>
          <p:nvPr/>
        </p:nvGrpSpPr>
        <p:grpSpPr>
          <a:xfrm>
            <a:off x="2475514" y="75459"/>
            <a:ext cx="187554" cy="187517"/>
            <a:chOff x="11515139" y="1215384"/>
            <a:chExt cx="187554" cy="187517"/>
          </a:xfrm>
        </p:grpSpPr>
        <p:sp>
          <p:nvSpPr>
            <p:cNvPr id="262" name="Google Shape;262;p18"/>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8"/>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9_2">
    <p:spTree>
      <p:nvGrpSpPr>
        <p:cNvPr id="1" name="Shape 264"/>
        <p:cNvGrpSpPr/>
        <p:nvPr/>
      </p:nvGrpSpPr>
      <p:grpSpPr>
        <a:xfrm>
          <a:off x="0" y="0"/>
          <a:ext cx="0" cy="0"/>
          <a:chOff x="0" y="0"/>
          <a:chExt cx="0" cy="0"/>
        </a:xfrm>
      </p:grpSpPr>
      <p:pic>
        <p:nvPicPr>
          <p:cNvPr id="265" name="Google Shape;265;p19"/>
          <p:cNvPicPr preferRelativeResize="0"/>
          <p:nvPr/>
        </p:nvPicPr>
        <p:blipFill>
          <a:blip r:embed="rId2">
            <a:alphaModFix/>
          </a:blip>
          <a:stretch>
            <a:fillRect/>
          </a:stretch>
        </p:blipFill>
        <p:spPr>
          <a:xfrm rot="10800000" flipH="1">
            <a:off x="0" y="0"/>
            <a:ext cx="9144000" cy="5143500"/>
          </a:xfrm>
          <a:prstGeom prst="rect">
            <a:avLst/>
          </a:prstGeom>
          <a:noFill/>
          <a:ln>
            <a:noFill/>
          </a:ln>
        </p:spPr>
      </p:pic>
      <p:sp>
        <p:nvSpPr>
          <p:cNvPr id="266" name="Google Shape;266;p19"/>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Comfortaa Medium"/>
                <a:ea typeface="Comfortaa Medium"/>
                <a:cs typeface="Comfortaa Medium"/>
                <a:sym typeface="Comfortaa Medium"/>
              </a:defRPr>
            </a:lvl2pPr>
            <a:lvl3pPr lvl="2" rtl="0">
              <a:spcBef>
                <a:spcPts val="0"/>
              </a:spcBef>
              <a:spcAft>
                <a:spcPts val="0"/>
              </a:spcAft>
              <a:buSzPts val="2800"/>
              <a:buNone/>
              <a:defRPr>
                <a:latin typeface="Comfortaa Medium"/>
                <a:ea typeface="Comfortaa Medium"/>
                <a:cs typeface="Comfortaa Medium"/>
                <a:sym typeface="Comfortaa Medium"/>
              </a:defRPr>
            </a:lvl3pPr>
            <a:lvl4pPr lvl="3" rtl="0">
              <a:spcBef>
                <a:spcPts val="0"/>
              </a:spcBef>
              <a:spcAft>
                <a:spcPts val="0"/>
              </a:spcAft>
              <a:buSzPts val="2800"/>
              <a:buNone/>
              <a:defRPr>
                <a:latin typeface="Comfortaa Medium"/>
                <a:ea typeface="Comfortaa Medium"/>
                <a:cs typeface="Comfortaa Medium"/>
                <a:sym typeface="Comfortaa Medium"/>
              </a:defRPr>
            </a:lvl4pPr>
            <a:lvl5pPr lvl="4" rtl="0">
              <a:spcBef>
                <a:spcPts val="0"/>
              </a:spcBef>
              <a:spcAft>
                <a:spcPts val="0"/>
              </a:spcAft>
              <a:buSzPts val="2800"/>
              <a:buNone/>
              <a:defRPr>
                <a:latin typeface="Comfortaa Medium"/>
                <a:ea typeface="Comfortaa Medium"/>
                <a:cs typeface="Comfortaa Medium"/>
                <a:sym typeface="Comfortaa Medium"/>
              </a:defRPr>
            </a:lvl5pPr>
            <a:lvl6pPr lvl="5" rtl="0">
              <a:spcBef>
                <a:spcPts val="0"/>
              </a:spcBef>
              <a:spcAft>
                <a:spcPts val="0"/>
              </a:spcAft>
              <a:buSzPts val="2800"/>
              <a:buNone/>
              <a:defRPr>
                <a:latin typeface="Comfortaa Medium"/>
                <a:ea typeface="Comfortaa Medium"/>
                <a:cs typeface="Comfortaa Medium"/>
                <a:sym typeface="Comfortaa Medium"/>
              </a:defRPr>
            </a:lvl6pPr>
            <a:lvl7pPr lvl="6" rtl="0">
              <a:spcBef>
                <a:spcPts val="0"/>
              </a:spcBef>
              <a:spcAft>
                <a:spcPts val="0"/>
              </a:spcAft>
              <a:buSzPts val="2800"/>
              <a:buNone/>
              <a:defRPr>
                <a:latin typeface="Comfortaa Medium"/>
                <a:ea typeface="Comfortaa Medium"/>
                <a:cs typeface="Comfortaa Medium"/>
                <a:sym typeface="Comfortaa Medium"/>
              </a:defRPr>
            </a:lvl7pPr>
            <a:lvl8pPr lvl="7" rtl="0">
              <a:spcBef>
                <a:spcPts val="0"/>
              </a:spcBef>
              <a:spcAft>
                <a:spcPts val="0"/>
              </a:spcAft>
              <a:buSzPts val="2800"/>
              <a:buNone/>
              <a:defRPr>
                <a:latin typeface="Comfortaa Medium"/>
                <a:ea typeface="Comfortaa Medium"/>
                <a:cs typeface="Comfortaa Medium"/>
                <a:sym typeface="Comfortaa Medium"/>
              </a:defRPr>
            </a:lvl8pPr>
            <a:lvl9pPr lvl="8" rtl="0">
              <a:spcBef>
                <a:spcPts val="0"/>
              </a:spcBef>
              <a:spcAft>
                <a:spcPts val="0"/>
              </a:spcAft>
              <a:buSzPts val="2800"/>
              <a:buNone/>
              <a:defRPr>
                <a:latin typeface="Comfortaa Medium"/>
                <a:ea typeface="Comfortaa Medium"/>
                <a:cs typeface="Comfortaa Medium"/>
                <a:sym typeface="Comfortaa Medium"/>
              </a:defRPr>
            </a:lvl9pPr>
          </a:lstStyle>
          <a:p>
            <a:endParaRPr/>
          </a:p>
        </p:txBody>
      </p:sp>
      <p:grpSp>
        <p:nvGrpSpPr>
          <p:cNvPr id="268" name="Google Shape;268;p19"/>
          <p:cNvGrpSpPr/>
          <p:nvPr/>
        </p:nvGrpSpPr>
        <p:grpSpPr>
          <a:xfrm>
            <a:off x="168289" y="262001"/>
            <a:ext cx="365286" cy="172158"/>
            <a:chOff x="9784114" y="-1485974"/>
            <a:chExt cx="365286" cy="172158"/>
          </a:xfrm>
        </p:grpSpPr>
        <p:sp>
          <p:nvSpPr>
            <p:cNvPr id="269" name="Google Shape;269;p19"/>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19"/>
          <p:cNvGrpSpPr/>
          <p:nvPr/>
        </p:nvGrpSpPr>
        <p:grpSpPr>
          <a:xfrm>
            <a:off x="168289" y="950934"/>
            <a:ext cx="187554" cy="187517"/>
            <a:chOff x="11515139" y="1215384"/>
            <a:chExt cx="187554" cy="187517"/>
          </a:xfrm>
        </p:grpSpPr>
        <p:sp>
          <p:nvSpPr>
            <p:cNvPr id="273" name="Google Shape;273;p19"/>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9"/>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19"/>
          <p:cNvGrpSpPr/>
          <p:nvPr/>
        </p:nvGrpSpPr>
        <p:grpSpPr>
          <a:xfrm>
            <a:off x="257152" y="3473184"/>
            <a:ext cx="187554" cy="187517"/>
            <a:chOff x="11515139" y="1215384"/>
            <a:chExt cx="187554" cy="187517"/>
          </a:xfrm>
        </p:grpSpPr>
        <p:sp>
          <p:nvSpPr>
            <p:cNvPr id="276" name="Google Shape;276;p19"/>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9"/>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 name="Google Shape;278;p19"/>
          <p:cNvGrpSpPr/>
          <p:nvPr/>
        </p:nvGrpSpPr>
        <p:grpSpPr>
          <a:xfrm>
            <a:off x="8750314" y="1827234"/>
            <a:ext cx="187554" cy="187517"/>
            <a:chOff x="11515139" y="1215384"/>
            <a:chExt cx="187554" cy="187517"/>
          </a:xfrm>
        </p:grpSpPr>
        <p:sp>
          <p:nvSpPr>
            <p:cNvPr id="279" name="Google Shape;279;p19"/>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19"/>
          <p:cNvGrpSpPr/>
          <p:nvPr/>
        </p:nvGrpSpPr>
        <p:grpSpPr>
          <a:xfrm>
            <a:off x="8661452" y="4214876"/>
            <a:ext cx="365286" cy="172158"/>
            <a:chOff x="9784114" y="-1485974"/>
            <a:chExt cx="365286" cy="172158"/>
          </a:xfrm>
        </p:grpSpPr>
        <p:sp>
          <p:nvSpPr>
            <p:cNvPr id="282" name="Google Shape;282;p19"/>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285"/>
        <p:cNvGrpSpPr/>
        <p:nvPr/>
      </p:nvGrpSpPr>
      <p:grpSpPr>
        <a:xfrm>
          <a:off x="0" y="0"/>
          <a:ext cx="0" cy="0"/>
          <a:chOff x="0" y="0"/>
          <a:chExt cx="0" cy="0"/>
        </a:xfrm>
      </p:grpSpPr>
      <p:pic>
        <p:nvPicPr>
          <p:cNvPr id="286" name="Google Shape;286;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7" name="Google Shape;287;p20"/>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0"/>
          <p:cNvSpPr txBox="1">
            <a:spLocks noGrp="1"/>
          </p:cNvSpPr>
          <p:nvPr>
            <p:ph type="subTitle" idx="1"/>
          </p:nvPr>
        </p:nvSpPr>
        <p:spPr>
          <a:xfrm>
            <a:off x="2642550" y="1720431"/>
            <a:ext cx="3858900" cy="64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chemeClr val="lt1"/>
                </a:solidFill>
              </a:defRPr>
            </a:lvl1pPr>
            <a:lvl2pPr lvl="1" algn="ctr" rtl="0">
              <a:lnSpc>
                <a:spcPct val="100000"/>
              </a:lnSpc>
              <a:spcBef>
                <a:spcPts val="0"/>
              </a:spcBef>
              <a:spcAft>
                <a:spcPts val="0"/>
              </a:spcAft>
              <a:buNone/>
              <a:defRPr>
                <a:solidFill>
                  <a:schemeClr val="lt1"/>
                </a:solidFill>
              </a:defRPr>
            </a:lvl2pPr>
            <a:lvl3pPr lvl="2" algn="ctr" rtl="0">
              <a:lnSpc>
                <a:spcPct val="100000"/>
              </a:lnSpc>
              <a:spcBef>
                <a:spcPts val="0"/>
              </a:spcBef>
              <a:spcAft>
                <a:spcPts val="0"/>
              </a:spcAft>
              <a:buNone/>
              <a:defRPr>
                <a:solidFill>
                  <a:schemeClr val="lt1"/>
                </a:solidFill>
              </a:defRPr>
            </a:lvl3pPr>
            <a:lvl4pPr lvl="3" algn="ctr" rtl="0">
              <a:lnSpc>
                <a:spcPct val="100000"/>
              </a:lnSpc>
              <a:spcBef>
                <a:spcPts val="0"/>
              </a:spcBef>
              <a:spcAft>
                <a:spcPts val="0"/>
              </a:spcAft>
              <a:buNone/>
              <a:defRPr>
                <a:solidFill>
                  <a:schemeClr val="lt1"/>
                </a:solidFill>
              </a:defRPr>
            </a:lvl4pPr>
            <a:lvl5pPr lvl="4" algn="ctr" rtl="0">
              <a:lnSpc>
                <a:spcPct val="100000"/>
              </a:lnSpc>
              <a:spcBef>
                <a:spcPts val="0"/>
              </a:spcBef>
              <a:spcAft>
                <a:spcPts val="0"/>
              </a:spcAft>
              <a:buNone/>
              <a:defRPr>
                <a:solidFill>
                  <a:schemeClr val="lt1"/>
                </a:solidFill>
              </a:defRPr>
            </a:lvl5pPr>
            <a:lvl6pPr lvl="5" algn="ctr" rtl="0">
              <a:lnSpc>
                <a:spcPct val="100000"/>
              </a:lnSpc>
              <a:spcBef>
                <a:spcPts val="0"/>
              </a:spcBef>
              <a:spcAft>
                <a:spcPts val="0"/>
              </a:spcAft>
              <a:buNone/>
              <a:defRPr>
                <a:solidFill>
                  <a:schemeClr val="lt1"/>
                </a:solidFill>
              </a:defRPr>
            </a:lvl6pPr>
            <a:lvl7pPr lvl="6" algn="ctr" rtl="0">
              <a:lnSpc>
                <a:spcPct val="100000"/>
              </a:lnSpc>
              <a:spcBef>
                <a:spcPts val="0"/>
              </a:spcBef>
              <a:spcAft>
                <a:spcPts val="0"/>
              </a:spcAft>
              <a:buNone/>
              <a:defRPr>
                <a:solidFill>
                  <a:schemeClr val="lt1"/>
                </a:solidFill>
              </a:defRPr>
            </a:lvl7pPr>
            <a:lvl8pPr lvl="7" algn="ctr" rtl="0">
              <a:lnSpc>
                <a:spcPct val="100000"/>
              </a:lnSpc>
              <a:spcBef>
                <a:spcPts val="0"/>
              </a:spcBef>
              <a:spcAft>
                <a:spcPts val="0"/>
              </a:spcAft>
              <a:buNone/>
              <a:defRPr>
                <a:solidFill>
                  <a:schemeClr val="lt1"/>
                </a:solidFill>
              </a:defRPr>
            </a:lvl8pPr>
            <a:lvl9pPr lvl="8" algn="ctr" rtl="0">
              <a:lnSpc>
                <a:spcPct val="100000"/>
              </a:lnSpc>
              <a:spcBef>
                <a:spcPts val="0"/>
              </a:spcBef>
              <a:spcAft>
                <a:spcPts val="0"/>
              </a:spcAft>
              <a:buNone/>
              <a:defRPr>
                <a:solidFill>
                  <a:schemeClr val="lt1"/>
                </a:solidFill>
              </a:defRPr>
            </a:lvl9pPr>
          </a:lstStyle>
          <a:p>
            <a:endParaRPr/>
          </a:p>
        </p:txBody>
      </p:sp>
      <p:sp>
        <p:nvSpPr>
          <p:cNvPr id="289" name="Google Shape;289;p20"/>
          <p:cNvSpPr txBox="1">
            <a:spLocks noGrp="1"/>
          </p:cNvSpPr>
          <p:nvPr>
            <p:ph type="title"/>
          </p:nvPr>
        </p:nvSpPr>
        <p:spPr>
          <a:xfrm>
            <a:off x="2642550" y="767713"/>
            <a:ext cx="3858900" cy="640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500"/>
              <a:buFont typeface="Dosis"/>
              <a:buNone/>
              <a:defRPr sz="6500"/>
            </a:lvl1pPr>
            <a:lvl2pPr lvl="1" algn="ctr" rtl="0">
              <a:spcBef>
                <a:spcPts val="0"/>
              </a:spcBef>
              <a:spcAft>
                <a:spcPts val="0"/>
              </a:spcAft>
              <a:buClr>
                <a:schemeClr val="dk1"/>
              </a:buClr>
              <a:buSzPts val="6500"/>
              <a:buNone/>
              <a:defRPr sz="6500">
                <a:solidFill>
                  <a:schemeClr val="dk1"/>
                </a:solidFill>
              </a:defRPr>
            </a:lvl2pPr>
            <a:lvl3pPr lvl="2" algn="ctr" rtl="0">
              <a:spcBef>
                <a:spcPts val="0"/>
              </a:spcBef>
              <a:spcAft>
                <a:spcPts val="0"/>
              </a:spcAft>
              <a:buClr>
                <a:schemeClr val="dk1"/>
              </a:buClr>
              <a:buSzPts val="6500"/>
              <a:buNone/>
              <a:defRPr sz="6500">
                <a:solidFill>
                  <a:schemeClr val="dk1"/>
                </a:solidFill>
              </a:defRPr>
            </a:lvl3pPr>
            <a:lvl4pPr lvl="3" algn="ctr" rtl="0">
              <a:spcBef>
                <a:spcPts val="0"/>
              </a:spcBef>
              <a:spcAft>
                <a:spcPts val="0"/>
              </a:spcAft>
              <a:buClr>
                <a:schemeClr val="dk1"/>
              </a:buClr>
              <a:buSzPts val="6500"/>
              <a:buNone/>
              <a:defRPr sz="6500">
                <a:solidFill>
                  <a:schemeClr val="dk1"/>
                </a:solidFill>
              </a:defRPr>
            </a:lvl4pPr>
            <a:lvl5pPr lvl="4" algn="ctr" rtl="0">
              <a:spcBef>
                <a:spcPts val="0"/>
              </a:spcBef>
              <a:spcAft>
                <a:spcPts val="0"/>
              </a:spcAft>
              <a:buClr>
                <a:schemeClr val="dk1"/>
              </a:buClr>
              <a:buSzPts val="6500"/>
              <a:buNone/>
              <a:defRPr sz="6500">
                <a:solidFill>
                  <a:schemeClr val="dk1"/>
                </a:solidFill>
              </a:defRPr>
            </a:lvl5pPr>
            <a:lvl6pPr lvl="5" algn="ctr" rtl="0">
              <a:spcBef>
                <a:spcPts val="0"/>
              </a:spcBef>
              <a:spcAft>
                <a:spcPts val="0"/>
              </a:spcAft>
              <a:buClr>
                <a:schemeClr val="dk1"/>
              </a:buClr>
              <a:buSzPts val="6500"/>
              <a:buNone/>
              <a:defRPr sz="6500">
                <a:solidFill>
                  <a:schemeClr val="dk1"/>
                </a:solidFill>
              </a:defRPr>
            </a:lvl6pPr>
            <a:lvl7pPr lvl="6" algn="ctr" rtl="0">
              <a:spcBef>
                <a:spcPts val="0"/>
              </a:spcBef>
              <a:spcAft>
                <a:spcPts val="0"/>
              </a:spcAft>
              <a:buClr>
                <a:schemeClr val="dk1"/>
              </a:buClr>
              <a:buSzPts val="6500"/>
              <a:buNone/>
              <a:defRPr sz="6500">
                <a:solidFill>
                  <a:schemeClr val="dk1"/>
                </a:solidFill>
              </a:defRPr>
            </a:lvl7pPr>
            <a:lvl8pPr lvl="7" algn="ctr" rtl="0">
              <a:spcBef>
                <a:spcPts val="0"/>
              </a:spcBef>
              <a:spcAft>
                <a:spcPts val="0"/>
              </a:spcAft>
              <a:buClr>
                <a:schemeClr val="dk1"/>
              </a:buClr>
              <a:buSzPts val="6500"/>
              <a:buNone/>
              <a:defRPr sz="6500">
                <a:solidFill>
                  <a:schemeClr val="dk1"/>
                </a:solidFill>
              </a:defRPr>
            </a:lvl8pPr>
            <a:lvl9pPr lvl="8" algn="ctr" rtl="0">
              <a:spcBef>
                <a:spcPts val="0"/>
              </a:spcBef>
              <a:spcAft>
                <a:spcPts val="0"/>
              </a:spcAft>
              <a:buClr>
                <a:schemeClr val="dk1"/>
              </a:buClr>
              <a:buSzPts val="6500"/>
              <a:buNone/>
              <a:defRPr sz="6500">
                <a:solidFill>
                  <a:schemeClr val="dk1"/>
                </a:solidFill>
              </a:defRPr>
            </a:lvl9pPr>
          </a:lstStyle>
          <a:p>
            <a:endParaRPr/>
          </a:p>
        </p:txBody>
      </p:sp>
      <p:sp>
        <p:nvSpPr>
          <p:cNvPr id="290" name="Google Shape;290;p20"/>
          <p:cNvSpPr txBox="1"/>
          <p:nvPr/>
        </p:nvSpPr>
        <p:spPr>
          <a:xfrm>
            <a:off x="2370450" y="3426921"/>
            <a:ext cx="4403100" cy="3948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a:solidFill>
                  <a:schemeClr val="lt1"/>
                </a:solidFill>
                <a:latin typeface="Assistant"/>
                <a:ea typeface="Assistant"/>
                <a:cs typeface="Assistant"/>
                <a:sym typeface="Assistant"/>
              </a:rPr>
              <a:t>CREDITS: This presentation template was created by </a:t>
            </a:r>
            <a:r>
              <a:rPr lang="en" sz="1200" b="1">
                <a:solidFill>
                  <a:schemeClr val="lt1"/>
                </a:solidFill>
                <a:uFill>
                  <a:noFill/>
                </a:u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Slidesgo</a:t>
            </a:r>
            <a:r>
              <a:rPr lang="en" sz="1200">
                <a:solidFill>
                  <a:schemeClr val="lt1"/>
                </a:solidFill>
                <a:latin typeface="Assistant"/>
                <a:ea typeface="Assistant"/>
                <a:cs typeface="Assistant"/>
                <a:sym typeface="Assistant"/>
              </a:rPr>
              <a:t>, including icons by </a:t>
            </a:r>
            <a:r>
              <a:rPr lang="en" sz="1200" b="1">
                <a:solidFill>
                  <a:schemeClr val="lt1"/>
                </a:solidFill>
                <a:uFill>
                  <a:noFill/>
                </a:u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Flaticon</a:t>
            </a:r>
            <a:r>
              <a:rPr lang="en" sz="1200">
                <a:solidFill>
                  <a:schemeClr val="lt1"/>
                </a:solidFill>
                <a:latin typeface="Assistant"/>
                <a:ea typeface="Assistant"/>
                <a:cs typeface="Assistant"/>
                <a:sym typeface="Assistant"/>
              </a:rPr>
              <a:t>, infographics &amp; images by </a:t>
            </a:r>
            <a:r>
              <a:rPr lang="en" sz="1200" b="1">
                <a:solidFill>
                  <a:schemeClr val="lt1"/>
                </a:solidFill>
                <a:uFill>
                  <a:noFill/>
                </a:uFill>
                <a:latin typeface="Assistant"/>
                <a:ea typeface="Assistant"/>
                <a:cs typeface="Assistant"/>
                <a:sym typeface="Assistant"/>
                <a:hlinkClick r:id="rId5">
                  <a:extLst>
                    <a:ext uri="{A12FA001-AC4F-418D-AE19-62706E023703}">
                      <ahyp:hlinkClr xmlns:ahyp="http://schemas.microsoft.com/office/drawing/2018/hyperlinkcolor" val="tx"/>
                    </a:ext>
                  </a:extLst>
                </a:hlinkClick>
              </a:rPr>
              <a:t>Freepik</a:t>
            </a:r>
            <a:endParaRPr sz="1200" b="1">
              <a:solidFill>
                <a:schemeClr val="lt1"/>
              </a:solidFill>
              <a:latin typeface="Assistant"/>
              <a:ea typeface="Assistant"/>
              <a:cs typeface="Assistant"/>
              <a:sym typeface="Assistant"/>
            </a:endParaRPr>
          </a:p>
        </p:txBody>
      </p:sp>
      <p:grpSp>
        <p:nvGrpSpPr>
          <p:cNvPr id="291" name="Google Shape;291;p20"/>
          <p:cNvGrpSpPr/>
          <p:nvPr/>
        </p:nvGrpSpPr>
        <p:grpSpPr>
          <a:xfrm>
            <a:off x="73039" y="1548276"/>
            <a:ext cx="365286" cy="172158"/>
            <a:chOff x="9784114" y="-1485974"/>
            <a:chExt cx="365286" cy="172158"/>
          </a:xfrm>
        </p:grpSpPr>
        <p:sp>
          <p:nvSpPr>
            <p:cNvPr id="292" name="Google Shape;292;p20"/>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0"/>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0"/>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20"/>
          <p:cNvGrpSpPr/>
          <p:nvPr/>
        </p:nvGrpSpPr>
        <p:grpSpPr>
          <a:xfrm>
            <a:off x="250764" y="3167534"/>
            <a:ext cx="187554" cy="187517"/>
            <a:chOff x="11515139" y="1215384"/>
            <a:chExt cx="187554" cy="187517"/>
          </a:xfrm>
        </p:grpSpPr>
        <p:sp>
          <p:nvSpPr>
            <p:cNvPr id="296" name="Google Shape;296;p20"/>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0"/>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20"/>
          <p:cNvGrpSpPr/>
          <p:nvPr/>
        </p:nvGrpSpPr>
        <p:grpSpPr>
          <a:xfrm>
            <a:off x="8705664" y="1548284"/>
            <a:ext cx="187554" cy="187517"/>
            <a:chOff x="11515139" y="1215384"/>
            <a:chExt cx="187554" cy="187517"/>
          </a:xfrm>
        </p:grpSpPr>
        <p:sp>
          <p:nvSpPr>
            <p:cNvPr id="299" name="Google Shape;299;p20"/>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0"/>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20"/>
          <p:cNvGrpSpPr/>
          <p:nvPr/>
        </p:nvGrpSpPr>
        <p:grpSpPr>
          <a:xfrm>
            <a:off x="8705664" y="3929534"/>
            <a:ext cx="187554" cy="187517"/>
            <a:chOff x="11515139" y="1215384"/>
            <a:chExt cx="187554" cy="187517"/>
          </a:xfrm>
        </p:grpSpPr>
        <p:sp>
          <p:nvSpPr>
            <p:cNvPr id="302" name="Google Shape;302;p20"/>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304"/>
        <p:cNvGrpSpPr/>
        <p:nvPr/>
      </p:nvGrpSpPr>
      <p:grpSpPr>
        <a:xfrm>
          <a:off x="0" y="0"/>
          <a:ext cx="0" cy="0"/>
          <a:chOff x="0" y="0"/>
          <a:chExt cx="0" cy="0"/>
        </a:xfrm>
      </p:grpSpPr>
      <p:pic>
        <p:nvPicPr>
          <p:cNvPr id="305" name="Google Shape;305;p21"/>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306" name="Google Shape;306;p21"/>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7" name="Google Shape;307;p21"/>
          <p:cNvGrpSpPr/>
          <p:nvPr/>
        </p:nvGrpSpPr>
        <p:grpSpPr>
          <a:xfrm>
            <a:off x="161473" y="123856"/>
            <a:ext cx="1281556" cy="1026905"/>
            <a:chOff x="1263075" y="346300"/>
            <a:chExt cx="888550" cy="711350"/>
          </a:xfrm>
        </p:grpSpPr>
        <p:sp>
          <p:nvSpPr>
            <p:cNvPr id="308" name="Google Shape;308;p21"/>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1"/>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1"/>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1"/>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1"/>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1"/>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1"/>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1"/>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1"/>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1"/>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1"/>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1"/>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1"/>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1"/>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1"/>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1"/>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1"/>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1"/>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1"/>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1"/>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1"/>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1"/>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1"/>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1"/>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1"/>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1"/>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1"/>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1"/>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1"/>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1"/>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1"/>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1"/>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1"/>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1"/>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1"/>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1"/>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1"/>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1"/>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1"/>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1"/>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1"/>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21"/>
          <p:cNvGrpSpPr/>
          <p:nvPr/>
        </p:nvGrpSpPr>
        <p:grpSpPr>
          <a:xfrm>
            <a:off x="7570749" y="3864714"/>
            <a:ext cx="1248796" cy="1026879"/>
            <a:chOff x="2485000" y="352175"/>
            <a:chExt cx="894425" cy="734850"/>
          </a:xfrm>
        </p:grpSpPr>
        <p:sp>
          <p:nvSpPr>
            <p:cNvPr id="354" name="Google Shape;354;p21"/>
            <p:cNvSpPr/>
            <p:nvPr/>
          </p:nvSpPr>
          <p:spPr>
            <a:xfrm>
              <a:off x="2485000" y="352175"/>
              <a:ext cx="894425" cy="734850"/>
            </a:xfrm>
            <a:custGeom>
              <a:avLst/>
              <a:gdLst/>
              <a:ahLst/>
              <a:cxnLst/>
              <a:rect l="l" t="t" r="r" b="b"/>
              <a:pathLst>
                <a:path w="35777" h="29394" extrusionOk="0">
                  <a:moveTo>
                    <a:pt x="16586" y="1"/>
                  </a:moveTo>
                  <a:lnTo>
                    <a:pt x="15881" y="59"/>
                  </a:lnTo>
                  <a:lnTo>
                    <a:pt x="15176" y="138"/>
                  </a:lnTo>
                  <a:lnTo>
                    <a:pt x="14491" y="255"/>
                  </a:lnTo>
                  <a:lnTo>
                    <a:pt x="13806" y="392"/>
                  </a:lnTo>
                  <a:lnTo>
                    <a:pt x="13101" y="569"/>
                  </a:lnTo>
                  <a:lnTo>
                    <a:pt x="12415" y="764"/>
                  </a:lnTo>
                  <a:lnTo>
                    <a:pt x="11730" y="1019"/>
                  </a:lnTo>
                  <a:lnTo>
                    <a:pt x="9615" y="980"/>
                  </a:lnTo>
                  <a:lnTo>
                    <a:pt x="9458" y="999"/>
                  </a:lnTo>
                  <a:lnTo>
                    <a:pt x="9302" y="1039"/>
                  </a:lnTo>
                  <a:lnTo>
                    <a:pt x="9145" y="1097"/>
                  </a:lnTo>
                  <a:lnTo>
                    <a:pt x="9008" y="1195"/>
                  </a:lnTo>
                  <a:lnTo>
                    <a:pt x="8891" y="1293"/>
                  </a:lnTo>
                  <a:lnTo>
                    <a:pt x="8793" y="1430"/>
                  </a:lnTo>
                  <a:lnTo>
                    <a:pt x="8695" y="1567"/>
                  </a:lnTo>
                  <a:lnTo>
                    <a:pt x="8636" y="1724"/>
                  </a:lnTo>
                  <a:lnTo>
                    <a:pt x="8597" y="1920"/>
                  </a:lnTo>
                  <a:lnTo>
                    <a:pt x="8597" y="2116"/>
                  </a:lnTo>
                  <a:lnTo>
                    <a:pt x="8636" y="2311"/>
                  </a:lnTo>
                  <a:lnTo>
                    <a:pt x="8714" y="2488"/>
                  </a:lnTo>
                  <a:lnTo>
                    <a:pt x="8284" y="2762"/>
                  </a:lnTo>
                  <a:lnTo>
                    <a:pt x="7872" y="3036"/>
                  </a:lnTo>
                  <a:lnTo>
                    <a:pt x="7461" y="3330"/>
                  </a:lnTo>
                  <a:lnTo>
                    <a:pt x="7069" y="3643"/>
                  </a:lnTo>
                  <a:lnTo>
                    <a:pt x="6678" y="3956"/>
                  </a:lnTo>
                  <a:lnTo>
                    <a:pt x="6286" y="4289"/>
                  </a:lnTo>
                  <a:lnTo>
                    <a:pt x="5914" y="4642"/>
                  </a:lnTo>
                  <a:lnTo>
                    <a:pt x="5542" y="4994"/>
                  </a:lnTo>
                  <a:lnTo>
                    <a:pt x="5052" y="5503"/>
                  </a:lnTo>
                  <a:lnTo>
                    <a:pt x="4582" y="6052"/>
                  </a:lnTo>
                  <a:lnTo>
                    <a:pt x="3643" y="6052"/>
                  </a:lnTo>
                  <a:lnTo>
                    <a:pt x="3447" y="6071"/>
                  </a:lnTo>
                  <a:lnTo>
                    <a:pt x="3251" y="6130"/>
                  </a:lnTo>
                  <a:lnTo>
                    <a:pt x="3075" y="6228"/>
                  </a:lnTo>
                  <a:lnTo>
                    <a:pt x="2918" y="6345"/>
                  </a:lnTo>
                  <a:lnTo>
                    <a:pt x="2800" y="6502"/>
                  </a:lnTo>
                  <a:lnTo>
                    <a:pt x="2703" y="6678"/>
                  </a:lnTo>
                  <a:lnTo>
                    <a:pt x="2644" y="6874"/>
                  </a:lnTo>
                  <a:lnTo>
                    <a:pt x="2624" y="7070"/>
                  </a:lnTo>
                  <a:lnTo>
                    <a:pt x="2624" y="9204"/>
                  </a:lnTo>
                  <a:lnTo>
                    <a:pt x="2272" y="10007"/>
                  </a:lnTo>
                  <a:lnTo>
                    <a:pt x="1919" y="10869"/>
                  </a:lnTo>
                  <a:lnTo>
                    <a:pt x="1626" y="11750"/>
                  </a:lnTo>
                  <a:lnTo>
                    <a:pt x="1332" y="12670"/>
                  </a:lnTo>
                  <a:lnTo>
                    <a:pt x="1077" y="13630"/>
                  </a:lnTo>
                  <a:lnTo>
                    <a:pt x="842" y="14629"/>
                  </a:lnTo>
                  <a:lnTo>
                    <a:pt x="646" y="15647"/>
                  </a:lnTo>
                  <a:lnTo>
                    <a:pt x="470" y="16724"/>
                  </a:lnTo>
                  <a:lnTo>
                    <a:pt x="294" y="17997"/>
                  </a:lnTo>
                  <a:lnTo>
                    <a:pt x="157" y="19309"/>
                  </a:lnTo>
                  <a:lnTo>
                    <a:pt x="79" y="20640"/>
                  </a:lnTo>
                  <a:lnTo>
                    <a:pt x="20" y="22031"/>
                  </a:lnTo>
                  <a:lnTo>
                    <a:pt x="0" y="23264"/>
                  </a:lnTo>
                  <a:lnTo>
                    <a:pt x="39" y="25418"/>
                  </a:lnTo>
                  <a:lnTo>
                    <a:pt x="98" y="27024"/>
                  </a:lnTo>
                  <a:lnTo>
                    <a:pt x="157" y="28434"/>
                  </a:lnTo>
                  <a:lnTo>
                    <a:pt x="196" y="28630"/>
                  </a:lnTo>
                  <a:lnTo>
                    <a:pt x="255" y="28826"/>
                  </a:lnTo>
                  <a:lnTo>
                    <a:pt x="353" y="28982"/>
                  </a:lnTo>
                  <a:lnTo>
                    <a:pt x="490" y="29120"/>
                  </a:lnTo>
                  <a:lnTo>
                    <a:pt x="627" y="29237"/>
                  </a:lnTo>
                  <a:lnTo>
                    <a:pt x="803" y="29315"/>
                  </a:lnTo>
                  <a:lnTo>
                    <a:pt x="979" y="29374"/>
                  </a:lnTo>
                  <a:lnTo>
                    <a:pt x="1175" y="29394"/>
                  </a:lnTo>
                  <a:lnTo>
                    <a:pt x="34504" y="29394"/>
                  </a:lnTo>
                  <a:lnTo>
                    <a:pt x="34700" y="29374"/>
                  </a:lnTo>
                  <a:lnTo>
                    <a:pt x="34876" y="29335"/>
                  </a:lnTo>
                  <a:lnTo>
                    <a:pt x="35033" y="29257"/>
                  </a:lnTo>
                  <a:lnTo>
                    <a:pt x="35189" y="29139"/>
                  </a:lnTo>
                  <a:lnTo>
                    <a:pt x="35307" y="29002"/>
                  </a:lnTo>
                  <a:lnTo>
                    <a:pt x="35405" y="28865"/>
                  </a:lnTo>
                  <a:lnTo>
                    <a:pt x="35483" y="28689"/>
                  </a:lnTo>
                  <a:lnTo>
                    <a:pt x="35522" y="28493"/>
                  </a:lnTo>
                  <a:lnTo>
                    <a:pt x="35620" y="27670"/>
                  </a:lnTo>
                  <a:lnTo>
                    <a:pt x="35699" y="26828"/>
                  </a:lnTo>
                  <a:lnTo>
                    <a:pt x="35757" y="25947"/>
                  </a:lnTo>
                  <a:lnTo>
                    <a:pt x="35777" y="25046"/>
                  </a:lnTo>
                  <a:lnTo>
                    <a:pt x="35757" y="24126"/>
                  </a:lnTo>
                  <a:lnTo>
                    <a:pt x="35738" y="23676"/>
                  </a:lnTo>
                  <a:lnTo>
                    <a:pt x="35699" y="23206"/>
                  </a:lnTo>
                  <a:lnTo>
                    <a:pt x="35640" y="22736"/>
                  </a:lnTo>
                  <a:lnTo>
                    <a:pt x="35562" y="22285"/>
                  </a:lnTo>
                  <a:lnTo>
                    <a:pt x="35483" y="21815"/>
                  </a:lnTo>
                  <a:lnTo>
                    <a:pt x="35385" y="21345"/>
                  </a:lnTo>
                  <a:lnTo>
                    <a:pt x="35287" y="20973"/>
                  </a:lnTo>
                  <a:lnTo>
                    <a:pt x="35170" y="20601"/>
                  </a:lnTo>
                  <a:lnTo>
                    <a:pt x="35052" y="20249"/>
                  </a:lnTo>
                  <a:lnTo>
                    <a:pt x="34915" y="19896"/>
                  </a:lnTo>
                  <a:lnTo>
                    <a:pt x="34778" y="19544"/>
                  </a:lnTo>
                  <a:lnTo>
                    <a:pt x="34622" y="19191"/>
                  </a:lnTo>
                  <a:lnTo>
                    <a:pt x="34465" y="18858"/>
                  </a:lnTo>
                  <a:lnTo>
                    <a:pt x="34289" y="18526"/>
                  </a:lnTo>
                  <a:lnTo>
                    <a:pt x="34328" y="18408"/>
                  </a:lnTo>
                  <a:lnTo>
                    <a:pt x="34367" y="18310"/>
                  </a:lnTo>
                  <a:lnTo>
                    <a:pt x="34387" y="18193"/>
                  </a:lnTo>
                  <a:lnTo>
                    <a:pt x="34387" y="18075"/>
                  </a:lnTo>
                  <a:lnTo>
                    <a:pt x="34367" y="17899"/>
                  </a:lnTo>
                  <a:lnTo>
                    <a:pt x="34308" y="17742"/>
                  </a:lnTo>
                  <a:lnTo>
                    <a:pt x="34250" y="17586"/>
                  </a:lnTo>
                  <a:lnTo>
                    <a:pt x="34152" y="17448"/>
                  </a:lnTo>
                  <a:lnTo>
                    <a:pt x="34015" y="17311"/>
                  </a:lnTo>
                  <a:lnTo>
                    <a:pt x="33877" y="17213"/>
                  </a:lnTo>
                  <a:lnTo>
                    <a:pt x="33721" y="17155"/>
                  </a:lnTo>
                  <a:lnTo>
                    <a:pt x="33564" y="17096"/>
                  </a:lnTo>
                  <a:lnTo>
                    <a:pt x="33505" y="17076"/>
                  </a:lnTo>
                  <a:lnTo>
                    <a:pt x="33075" y="16234"/>
                  </a:lnTo>
                  <a:lnTo>
                    <a:pt x="32663" y="15334"/>
                  </a:lnTo>
                  <a:lnTo>
                    <a:pt x="32487" y="14942"/>
                  </a:lnTo>
                  <a:lnTo>
                    <a:pt x="32487" y="9635"/>
                  </a:lnTo>
                  <a:lnTo>
                    <a:pt x="32468" y="9420"/>
                  </a:lnTo>
                  <a:lnTo>
                    <a:pt x="32409" y="9224"/>
                  </a:lnTo>
                  <a:lnTo>
                    <a:pt x="32311" y="9048"/>
                  </a:lnTo>
                  <a:lnTo>
                    <a:pt x="32174" y="8891"/>
                  </a:lnTo>
                  <a:lnTo>
                    <a:pt x="32095" y="8676"/>
                  </a:lnTo>
                  <a:lnTo>
                    <a:pt x="31998" y="8441"/>
                  </a:lnTo>
                  <a:lnTo>
                    <a:pt x="31861" y="8166"/>
                  </a:lnTo>
                  <a:lnTo>
                    <a:pt x="31723" y="7912"/>
                  </a:lnTo>
                  <a:lnTo>
                    <a:pt x="31547" y="7638"/>
                  </a:lnTo>
                  <a:lnTo>
                    <a:pt x="31332" y="7344"/>
                  </a:lnTo>
                  <a:lnTo>
                    <a:pt x="31077" y="7089"/>
                  </a:lnTo>
                  <a:lnTo>
                    <a:pt x="30803" y="6815"/>
                  </a:lnTo>
                  <a:lnTo>
                    <a:pt x="30666" y="6717"/>
                  </a:lnTo>
                  <a:lnTo>
                    <a:pt x="30333" y="6482"/>
                  </a:lnTo>
                  <a:lnTo>
                    <a:pt x="29961" y="6267"/>
                  </a:lnTo>
                  <a:lnTo>
                    <a:pt x="29569" y="6110"/>
                  </a:lnTo>
                  <a:lnTo>
                    <a:pt x="29158" y="5973"/>
                  </a:lnTo>
                  <a:lnTo>
                    <a:pt x="29080" y="5954"/>
                  </a:lnTo>
                  <a:lnTo>
                    <a:pt x="28669" y="5875"/>
                  </a:lnTo>
                  <a:lnTo>
                    <a:pt x="28394" y="5464"/>
                  </a:lnTo>
                  <a:lnTo>
                    <a:pt x="28101" y="5072"/>
                  </a:lnTo>
                  <a:lnTo>
                    <a:pt x="28159" y="4955"/>
                  </a:lnTo>
                  <a:lnTo>
                    <a:pt x="28199" y="4818"/>
                  </a:lnTo>
                  <a:lnTo>
                    <a:pt x="28218" y="4681"/>
                  </a:lnTo>
                  <a:lnTo>
                    <a:pt x="28238" y="4544"/>
                  </a:lnTo>
                  <a:lnTo>
                    <a:pt x="28218" y="4368"/>
                  </a:lnTo>
                  <a:lnTo>
                    <a:pt x="28159" y="4191"/>
                  </a:lnTo>
                  <a:lnTo>
                    <a:pt x="28081" y="4035"/>
                  </a:lnTo>
                  <a:lnTo>
                    <a:pt x="27983" y="3898"/>
                  </a:lnTo>
                  <a:lnTo>
                    <a:pt x="27866" y="3780"/>
                  </a:lnTo>
                  <a:lnTo>
                    <a:pt x="27729" y="3682"/>
                  </a:lnTo>
                  <a:lnTo>
                    <a:pt x="27572" y="3604"/>
                  </a:lnTo>
                  <a:lnTo>
                    <a:pt x="27415" y="3565"/>
                  </a:lnTo>
                  <a:lnTo>
                    <a:pt x="26436" y="3369"/>
                  </a:lnTo>
                  <a:lnTo>
                    <a:pt x="26221" y="2370"/>
                  </a:lnTo>
                  <a:lnTo>
                    <a:pt x="26182" y="2194"/>
                  </a:lnTo>
                  <a:lnTo>
                    <a:pt x="26103" y="2057"/>
                  </a:lnTo>
                  <a:lnTo>
                    <a:pt x="26005" y="1920"/>
                  </a:lnTo>
                  <a:lnTo>
                    <a:pt x="25888" y="1802"/>
                  </a:lnTo>
                  <a:lnTo>
                    <a:pt x="25751" y="1704"/>
                  </a:lnTo>
                  <a:lnTo>
                    <a:pt x="25614" y="1626"/>
                  </a:lnTo>
                  <a:lnTo>
                    <a:pt x="25457" y="1567"/>
                  </a:lnTo>
                  <a:lnTo>
                    <a:pt x="25281" y="1548"/>
                  </a:lnTo>
                  <a:lnTo>
                    <a:pt x="25105" y="1548"/>
                  </a:lnTo>
                  <a:lnTo>
                    <a:pt x="24987" y="1567"/>
                  </a:lnTo>
                  <a:lnTo>
                    <a:pt x="24889" y="1606"/>
                  </a:lnTo>
                  <a:lnTo>
                    <a:pt x="24772" y="1646"/>
                  </a:lnTo>
                  <a:lnTo>
                    <a:pt x="24674" y="1704"/>
                  </a:lnTo>
                  <a:lnTo>
                    <a:pt x="24595" y="1763"/>
                  </a:lnTo>
                  <a:lnTo>
                    <a:pt x="24498" y="1841"/>
                  </a:lnTo>
                  <a:lnTo>
                    <a:pt x="24419" y="1920"/>
                  </a:lnTo>
                  <a:lnTo>
                    <a:pt x="24028" y="1704"/>
                  </a:lnTo>
                  <a:lnTo>
                    <a:pt x="23616" y="1489"/>
                  </a:lnTo>
                  <a:lnTo>
                    <a:pt x="23186" y="1274"/>
                  </a:lnTo>
                  <a:lnTo>
                    <a:pt x="22774" y="1097"/>
                  </a:lnTo>
                  <a:lnTo>
                    <a:pt x="22344" y="921"/>
                  </a:lnTo>
                  <a:lnTo>
                    <a:pt x="21893" y="764"/>
                  </a:lnTo>
                  <a:lnTo>
                    <a:pt x="21462" y="608"/>
                  </a:lnTo>
                  <a:lnTo>
                    <a:pt x="21012" y="490"/>
                  </a:lnTo>
                  <a:lnTo>
                    <a:pt x="20562" y="373"/>
                  </a:lnTo>
                  <a:lnTo>
                    <a:pt x="20111" y="275"/>
                  </a:lnTo>
                  <a:lnTo>
                    <a:pt x="19641" y="177"/>
                  </a:lnTo>
                  <a:lnTo>
                    <a:pt x="19171" y="118"/>
                  </a:lnTo>
                  <a:lnTo>
                    <a:pt x="18701" y="59"/>
                  </a:lnTo>
                  <a:lnTo>
                    <a:pt x="18231" y="20"/>
                  </a:lnTo>
                  <a:lnTo>
                    <a:pt x="17761"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1"/>
            <p:cNvSpPr/>
            <p:nvPr/>
          </p:nvSpPr>
          <p:spPr>
            <a:xfrm>
              <a:off x="2485000" y="352175"/>
              <a:ext cx="894425" cy="734850"/>
            </a:xfrm>
            <a:custGeom>
              <a:avLst/>
              <a:gdLst/>
              <a:ahLst/>
              <a:cxnLst/>
              <a:rect l="l" t="t" r="r" b="b"/>
              <a:pathLst>
                <a:path w="35777" h="29394" fill="none" extrusionOk="0">
                  <a:moveTo>
                    <a:pt x="24498" y="29394"/>
                  </a:moveTo>
                  <a:lnTo>
                    <a:pt x="24498" y="29394"/>
                  </a:lnTo>
                  <a:lnTo>
                    <a:pt x="24419" y="29394"/>
                  </a:lnTo>
                  <a:lnTo>
                    <a:pt x="1175" y="29394"/>
                  </a:lnTo>
                  <a:lnTo>
                    <a:pt x="1175" y="29394"/>
                  </a:lnTo>
                  <a:lnTo>
                    <a:pt x="979" y="29374"/>
                  </a:lnTo>
                  <a:lnTo>
                    <a:pt x="803" y="29315"/>
                  </a:lnTo>
                  <a:lnTo>
                    <a:pt x="627" y="29237"/>
                  </a:lnTo>
                  <a:lnTo>
                    <a:pt x="490" y="29120"/>
                  </a:lnTo>
                  <a:lnTo>
                    <a:pt x="353" y="28982"/>
                  </a:lnTo>
                  <a:lnTo>
                    <a:pt x="255" y="28826"/>
                  </a:lnTo>
                  <a:lnTo>
                    <a:pt x="196" y="28630"/>
                  </a:lnTo>
                  <a:lnTo>
                    <a:pt x="157" y="28434"/>
                  </a:lnTo>
                  <a:lnTo>
                    <a:pt x="157" y="28434"/>
                  </a:lnTo>
                  <a:lnTo>
                    <a:pt x="98" y="27024"/>
                  </a:lnTo>
                  <a:lnTo>
                    <a:pt x="39" y="25418"/>
                  </a:lnTo>
                  <a:lnTo>
                    <a:pt x="0" y="23264"/>
                  </a:lnTo>
                  <a:lnTo>
                    <a:pt x="0" y="23264"/>
                  </a:lnTo>
                  <a:lnTo>
                    <a:pt x="20" y="22031"/>
                  </a:lnTo>
                  <a:lnTo>
                    <a:pt x="20" y="22031"/>
                  </a:lnTo>
                  <a:lnTo>
                    <a:pt x="79" y="20640"/>
                  </a:lnTo>
                  <a:lnTo>
                    <a:pt x="157" y="19309"/>
                  </a:lnTo>
                  <a:lnTo>
                    <a:pt x="294" y="17997"/>
                  </a:lnTo>
                  <a:lnTo>
                    <a:pt x="470" y="16724"/>
                  </a:lnTo>
                  <a:lnTo>
                    <a:pt x="470" y="16724"/>
                  </a:lnTo>
                  <a:lnTo>
                    <a:pt x="646" y="15647"/>
                  </a:lnTo>
                  <a:lnTo>
                    <a:pt x="842" y="14629"/>
                  </a:lnTo>
                  <a:lnTo>
                    <a:pt x="1077" y="13630"/>
                  </a:lnTo>
                  <a:lnTo>
                    <a:pt x="1332" y="12670"/>
                  </a:lnTo>
                  <a:lnTo>
                    <a:pt x="1626" y="11750"/>
                  </a:lnTo>
                  <a:lnTo>
                    <a:pt x="1919" y="10869"/>
                  </a:lnTo>
                  <a:lnTo>
                    <a:pt x="2272" y="10007"/>
                  </a:lnTo>
                  <a:lnTo>
                    <a:pt x="2624" y="9204"/>
                  </a:lnTo>
                  <a:lnTo>
                    <a:pt x="2624" y="7070"/>
                  </a:lnTo>
                  <a:lnTo>
                    <a:pt x="2624" y="7070"/>
                  </a:lnTo>
                  <a:lnTo>
                    <a:pt x="2644" y="6874"/>
                  </a:lnTo>
                  <a:lnTo>
                    <a:pt x="2703" y="6678"/>
                  </a:lnTo>
                  <a:lnTo>
                    <a:pt x="2800" y="6502"/>
                  </a:lnTo>
                  <a:lnTo>
                    <a:pt x="2918" y="6345"/>
                  </a:lnTo>
                  <a:lnTo>
                    <a:pt x="3075" y="6228"/>
                  </a:lnTo>
                  <a:lnTo>
                    <a:pt x="3251" y="6130"/>
                  </a:lnTo>
                  <a:lnTo>
                    <a:pt x="3447" y="6071"/>
                  </a:lnTo>
                  <a:lnTo>
                    <a:pt x="3643" y="6052"/>
                  </a:lnTo>
                  <a:lnTo>
                    <a:pt x="4582" y="6052"/>
                  </a:lnTo>
                  <a:lnTo>
                    <a:pt x="4582" y="6052"/>
                  </a:lnTo>
                  <a:lnTo>
                    <a:pt x="5052" y="5503"/>
                  </a:lnTo>
                  <a:lnTo>
                    <a:pt x="5542" y="4994"/>
                  </a:lnTo>
                  <a:lnTo>
                    <a:pt x="5542" y="4994"/>
                  </a:lnTo>
                  <a:lnTo>
                    <a:pt x="5914" y="4642"/>
                  </a:lnTo>
                  <a:lnTo>
                    <a:pt x="6286" y="4289"/>
                  </a:lnTo>
                  <a:lnTo>
                    <a:pt x="6678" y="3956"/>
                  </a:lnTo>
                  <a:lnTo>
                    <a:pt x="7069" y="3643"/>
                  </a:lnTo>
                  <a:lnTo>
                    <a:pt x="7461" y="3330"/>
                  </a:lnTo>
                  <a:lnTo>
                    <a:pt x="7872" y="3036"/>
                  </a:lnTo>
                  <a:lnTo>
                    <a:pt x="8284" y="2762"/>
                  </a:lnTo>
                  <a:lnTo>
                    <a:pt x="8714" y="2488"/>
                  </a:lnTo>
                  <a:lnTo>
                    <a:pt x="8714" y="2488"/>
                  </a:lnTo>
                  <a:lnTo>
                    <a:pt x="8636" y="2311"/>
                  </a:lnTo>
                  <a:lnTo>
                    <a:pt x="8597" y="2116"/>
                  </a:lnTo>
                  <a:lnTo>
                    <a:pt x="8597" y="1920"/>
                  </a:lnTo>
                  <a:lnTo>
                    <a:pt x="8636" y="1724"/>
                  </a:lnTo>
                  <a:lnTo>
                    <a:pt x="8636" y="1724"/>
                  </a:lnTo>
                  <a:lnTo>
                    <a:pt x="8695" y="1567"/>
                  </a:lnTo>
                  <a:lnTo>
                    <a:pt x="8793" y="1430"/>
                  </a:lnTo>
                  <a:lnTo>
                    <a:pt x="8891" y="1293"/>
                  </a:lnTo>
                  <a:lnTo>
                    <a:pt x="9008" y="1195"/>
                  </a:lnTo>
                  <a:lnTo>
                    <a:pt x="9145" y="1097"/>
                  </a:lnTo>
                  <a:lnTo>
                    <a:pt x="9302" y="1039"/>
                  </a:lnTo>
                  <a:lnTo>
                    <a:pt x="9458" y="999"/>
                  </a:lnTo>
                  <a:lnTo>
                    <a:pt x="9615" y="980"/>
                  </a:lnTo>
                  <a:lnTo>
                    <a:pt x="11730" y="1019"/>
                  </a:lnTo>
                  <a:lnTo>
                    <a:pt x="11730" y="1019"/>
                  </a:lnTo>
                  <a:lnTo>
                    <a:pt x="12415" y="764"/>
                  </a:lnTo>
                  <a:lnTo>
                    <a:pt x="13101" y="569"/>
                  </a:lnTo>
                  <a:lnTo>
                    <a:pt x="13806" y="392"/>
                  </a:lnTo>
                  <a:lnTo>
                    <a:pt x="14491" y="255"/>
                  </a:lnTo>
                  <a:lnTo>
                    <a:pt x="15176" y="138"/>
                  </a:lnTo>
                  <a:lnTo>
                    <a:pt x="15881" y="59"/>
                  </a:lnTo>
                  <a:lnTo>
                    <a:pt x="16586" y="1"/>
                  </a:lnTo>
                  <a:lnTo>
                    <a:pt x="17272" y="1"/>
                  </a:lnTo>
                  <a:lnTo>
                    <a:pt x="17272" y="1"/>
                  </a:lnTo>
                  <a:lnTo>
                    <a:pt x="17761" y="1"/>
                  </a:lnTo>
                  <a:lnTo>
                    <a:pt x="18231" y="20"/>
                  </a:lnTo>
                  <a:lnTo>
                    <a:pt x="18701" y="59"/>
                  </a:lnTo>
                  <a:lnTo>
                    <a:pt x="19171" y="118"/>
                  </a:lnTo>
                  <a:lnTo>
                    <a:pt x="19641" y="177"/>
                  </a:lnTo>
                  <a:lnTo>
                    <a:pt x="20111" y="275"/>
                  </a:lnTo>
                  <a:lnTo>
                    <a:pt x="20562" y="373"/>
                  </a:lnTo>
                  <a:lnTo>
                    <a:pt x="21012" y="490"/>
                  </a:lnTo>
                  <a:lnTo>
                    <a:pt x="21462" y="608"/>
                  </a:lnTo>
                  <a:lnTo>
                    <a:pt x="21893" y="764"/>
                  </a:lnTo>
                  <a:lnTo>
                    <a:pt x="22344" y="921"/>
                  </a:lnTo>
                  <a:lnTo>
                    <a:pt x="22774" y="1097"/>
                  </a:lnTo>
                  <a:lnTo>
                    <a:pt x="23186" y="1274"/>
                  </a:lnTo>
                  <a:lnTo>
                    <a:pt x="23616" y="1489"/>
                  </a:lnTo>
                  <a:lnTo>
                    <a:pt x="24028" y="1704"/>
                  </a:lnTo>
                  <a:lnTo>
                    <a:pt x="24419" y="1920"/>
                  </a:lnTo>
                  <a:lnTo>
                    <a:pt x="24419" y="1920"/>
                  </a:lnTo>
                  <a:lnTo>
                    <a:pt x="24498" y="1841"/>
                  </a:lnTo>
                  <a:lnTo>
                    <a:pt x="24595" y="1763"/>
                  </a:lnTo>
                  <a:lnTo>
                    <a:pt x="24674" y="1704"/>
                  </a:lnTo>
                  <a:lnTo>
                    <a:pt x="24772" y="1646"/>
                  </a:lnTo>
                  <a:lnTo>
                    <a:pt x="24889" y="1606"/>
                  </a:lnTo>
                  <a:lnTo>
                    <a:pt x="24987" y="1567"/>
                  </a:lnTo>
                  <a:lnTo>
                    <a:pt x="25105" y="1548"/>
                  </a:lnTo>
                  <a:lnTo>
                    <a:pt x="25222" y="1548"/>
                  </a:lnTo>
                  <a:lnTo>
                    <a:pt x="25222" y="1548"/>
                  </a:lnTo>
                  <a:lnTo>
                    <a:pt x="25281" y="1548"/>
                  </a:lnTo>
                  <a:lnTo>
                    <a:pt x="25281" y="1548"/>
                  </a:lnTo>
                  <a:lnTo>
                    <a:pt x="25457" y="1567"/>
                  </a:lnTo>
                  <a:lnTo>
                    <a:pt x="25614" y="1626"/>
                  </a:lnTo>
                  <a:lnTo>
                    <a:pt x="25751" y="1704"/>
                  </a:lnTo>
                  <a:lnTo>
                    <a:pt x="25888" y="1802"/>
                  </a:lnTo>
                  <a:lnTo>
                    <a:pt x="26005" y="1920"/>
                  </a:lnTo>
                  <a:lnTo>
                    <a:pt x="26103" y="2057"/>
                  </a:lnTo>
                  <a:lnTo>
                    <a:pt x="26182" y="2194"/>
                  </a:lnTo>
                  <a:lnTo>
                    <a:pt x="26221" y="2370"/>
                  </a:lnTo>
                  <a:lnTo>
                    <a:pt x="26436" y="3369"/>
                  </a:lnTo>
                  <a:lnTo>
                    <a:pt x="27415" y="3565"/>
                  </a:lnTo>
                  <a:lnTo>
                    <a:pt x="27415" y="3565"/>
                  </a:lnTo>
                  <a:lnTo>
                    <a:pt x="27572" y="3604"/>
                  </a:lnTo>
                  <a:lnTo>
                    <a:pt x="27729" y="3682"/>
                  </a:lnTo>
                  <a:lnTo>
                    <a:pt x="27866" y="3780"/>
                  </a:lnTo>
                  <a:lnTo>
                    <a:pt x="27983" y="3898"/>
                  </a:lnTo>
                  <a:lnTo>
                    <a:pt x="28081" y="4035"/>
                  </a:lnTo>
                  <a:lnTo>
                    <a:pt x="28159" y="4191"/>
                  </a:lnTo>
                  <a:lnTo>
                    <a:pt x="28218" y="4368"/>
                  </a:lnTo>
                  <a:lnTo>
                    <a:pt x="28238" y="4544"/>
                  </a:lnTo>
                  <a:lnTo>
                    <a:pt x="28238" y="4544"/>
                  </a:lnTo>
                  <a:lnTo>
                    <a:pt x="28218" y="4681"/>
                  </a:lnTo>
                  <a:lnTo>
                    <a:pt x="28199" y="4818"/>
                  </a:lnTo>
                  <a:lnTo>
                    <a:pt x="28159" y="4955"/>
                  </a:lnTo>
                  <a:lnTo>
                    <a:pt x="28101" y="5072"/>
                  </a:lnTo>
                  <a:lnTo>
                    <a:pt x="28101" y="5072"/>
                  </a:lnTo>
                  <a:lnTo>
                    <a:pt x="28394" y="5464"/>
                  </a:lnTo>
                  <a:lnTo>
                    <a:pt x="28669" y="5875"/>
                  </a:lnTo>
                  <a:lnTo>
                    <a:pt x="28669" y="5875"/>
                  </a:lnTo>
                  <a:lnTo>
                    <a:pt x="29080" y="5954"/>
                  </a:lnTo>
                  <a:lnTo>
                    <a:pt x="29080" y="5954"/>
                  </a:lnTo>
                  <a:lnTo>
                    <a:pt x="29158" y="5973"/>
                  </a:lnTo>
                  <a:lnTo>
                    <a:pt x="29158" y="5973"/>
                  </a:lnTo>
                  <a:lnTo>
                    <a:pt x="29569" y="6110"/>
                  </a:lnTo>
                  <a:lnTo>
                    <a:pt x="29961" y="6267"/>
                  </a:lnTo>
                  <a:lnTo>
                    <a:pt x="30333" y="6482"/>
                  </a:lnTo>
                  <a:lnTo>
                    <a:pt x="30666" y="6717"/>
                  </a:lnTo>
                  <a:lnTo>
                    <a:pt x="30666" y="6717"/>
                  </a:lnTo>
                  <a:lnTo>
                    <a:pt x="30803" y="6815"/>
                  </a:lnTo>
                  <a:lnTo>
                    <a:pt x="30803" y="6815"/>
                  </a:lnTo>
                  <a:lnTo>
                    <a:pt x="31077" y="7089"/>
                  </a:lnTo>
                  <a:lnTo>
                    <a:pt x="31332" y="7344"/>
                  </a:lnTo>
                  <a:lnTo>
                    <a:pt x="31547" y="7638"/>
                  </a:lnTo>
                  <a:lnTo>
                    <a:pt x="31723" y="7912"/>
                  </a:lnTo>
                  <a:lnTo>
                    <a:pt x="31861" y="8166"/>
                  </a:lnTo>
                  <a:lnTo>
                    <a:pt x="31998" y="8441"/>
                  </a:lnTo>
                  <a:lnTo>
                    <a:pt x="32095" y="8676"/>
                  </a:lnTo>
                  <a:lnTo>
                    <a:pt x="32174" y="8891"/>
                  </a:lnTo>
                  <a:lnTo>
                    <a:pt x="32174" y="8891"/>
                  </a:lnTo>
                  <a:lnTo>
                    <a:pt x="32311" y="9048"/>
                  </a:lnTo>
                  <a:lnTo>
                    <a:pt x="32409" y="9224"/>
                  </a:lnTo>
                  <a:lnTo>
                    <a:pt x="32468" y="9420"/>
                  </a:lnTo>
                  <a:lnTo>
                    <a:pt x="32487" y="9635"/>
                  </a:lnTo>
                  <a:lnTo>
                    <a:pt x="32487" y="14942"/>
                  </a:lnTo>
                  <a:lnTo>
                    <a:pt x="32487" y="14942"/>
                  </a:lnTo>
                  <a:lnTo>
                    <a:pt x="32663" y="15334"/>
                  </a:lnTo>
                  <a:lnTo>
                    <a:pt x="32663" y="15334"/>
                  </a:lnTo>
                  <a:lnTo>
                    <a:pt x="33075" y="16234"/>
                  </a:lnTo>
                  <a:lnTo>
                    <a:pt x="33505" y="17076"/>
                  </a:lnTo>
                  <a:lnTo>
                    <a:pt x="33564" y="17096"/>
                  </a:lnTo>
                  <a:lnTo>
                    <a:pt x="33564" y="17096"/>
                  </a:lnTo>
                  <a:lnTo>
                    <a:pt x="33721" y="17155"/>
                  </a:lnTo>
                  <a:lnTo>
                    <a:pt x="33877" y="17213"/>
                  </a:lnTo>
                  <a:lnTo>
                    <a:pt x="34015" y="17311"/>
                  </a:lnTo>
                  <a:lnTo>
                    <a:pt x="34152" y="17448"/>
                  </a:lnTo>
                  <a:lnTo>
                    <a:pt x="34250" y="17586"/>
                  </a:lnTo>
                  <a:lnTo>
                    <a:pt x="34308" y="17742"/>
                  </a:lnTo>
                  <a:lnTo>
                    <a:pt x="34367" y="17899"/>
                  </a:lnTo>
                  <a:lnTo>
                    <a:pt x="34387" y="18075"/>
                  </a:lnTo>
                  <a:lnTo>
                    <a:pt x="34387" y="18075"/>
                  </a:lnTo>
                  <a:lnTo>
                    <a:pt x="34387" y="18193"/>
                  </a:lnTo>
                  <a:lnTo>
                    <a:pt x="34367" y="18310"/>
                  </a:lnTo>
                  <a:lnTo>
                    <a:pt x="34328" y="18408"/>
                  </a:lnTo>
                  <a:lnTo>
                    <a:pt x="34289" y="18526"/>
                  </a:lnTo>
                  <a:lnTo>
                    <a:pt x="34289" y="18526"/>
                  </a:lnTo>
                  <a:lnTo>
                    <a:pt x="34465" y="18858"/>
                  </a:lnTo>
                  <a:lnTo>
                    <a:pt x="34622" y="19191"/>
                  </a:lnTo>
                  <a:lnTo>
                    <a:pt x="34778" y="19544"/>
                  </a:lnTo>
                  <a:lnTo>
                    <a:pt x="34915" y="19896"/>
                  </a:lnTo>
                  <a:lnTo>
                    <a:pt x="35052" y="20249"/>
                  </a:lnTo>
                  <a:lnTo>
                    <a:pt x="35170" y="20601"/>
                  </a:lnTo>
                  <a:lnTo>
                    <a:pt x="35287" y="20973"/>
                  </a:lnTo>
                  <a:lnTo>
                    <a:pt x="35385" y="21345"/>
                  </a:lnTo>
                  <a:lnTo>
                    <a:pt x="35385" y="21345"/>
                  </a:lnTo>
                  <a:lnTo>
                    <a:pt x="35483" y="21815"/>
                  </a:lnTo>
                  <a:lnTo>
                    <a:pt x="35562" y="22285"/>
                  </a:lnTo>
                  <a:lnTo>
                    <a:pt x="35640" y="22736"/>
                  </a:lnTo>
                  <a:lnTo>
                    <a:pt x="35699" y="23206"/>
                  </a:lnTo>
                  <a:lnTo>
                    <a:pt x="35738" y="23676"/>
                  </a:lnTo>
                  <a:lnTo>
                    <a:pt x="35757" y="24126"/>
                  </a:lnTo>
                  <a:lnTo>
                    <a:pt x="35777" y="25046"/>
                  </a:lnTo>
                  <a:lnTo>
                    <a:pt x="35757" y="25947"/>
                  </a:lnTo>
                  <a:lnTo>
                    <a:pt x="35699" y="26828"/>
                  </a:lnTo>
                  <a:lnTo>
                    <a:pt x="35620" y="27670"/>
                  </a:lnTo>
                  <a:lnTo>
                    <a:pt x="35522" y="28493"/>
                  </a:lnTo>
                  <a:lnTo>
                    <a:pt x="35522" y="28493"/>
                  </a:lnTo>
                  <a:lnTo>
                    <a:pt x="35483" y="28689"/>
                  </a:lnTo>
                  <a:lnTo>
                    <a:pt x="35405" y="28865"/>
                  </a:lnTo>
                  <a:lnTo>
                    <a:pt x="35307" y="29002"/>
                  </a:lnTo>
                  <a:lnTo>
                    <a:pt x="35189" y="29139"/>
                  </a:lnTo>
                  <a:lnTo>
                    <a:pt x="35033" y="29257"/>
                  </a:lnTo>
                  <a:lnTo>
                    <a:pt x="34876" y="29335"/>
                  </a:lnTo>
                  <a:lnTo>
                    <a:pt x="34700" y="29374"/>
                  </a:lnTo>
                  <a:lnTo>
                    <a:pt x="34504" y="29394"/>
                  </a:lnTo>
                  <a:lnTo>
                    <a:pt x="31547" y="29394"/>
                  </a:lnTo>
                  <a:lnTo>
                    <a:pt x="31547" y="29394"/>
                  </a:lnTo>
                  <a:lnTo>
                    <a:pt x="31469" y="29394"/>
                  </a:lnTo>
                  <a:lnTo>
                    <a:pt x="24498" y="293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1"/>
            <p:cNvSpPr/>
            <p:nvPr/>
          </p:nvSpPr>
          <p:spPr>
            <a:xfrm>
              <a:off x="2512900" y="377625"/>
              <a:ext cx="843025" cy="683950"/>
            </a:xfrm>
            <a:custGeom>
              <a:avLst/>
              <a:gdLst/>
              <a:ahLst/>
              <a:cxnLst/>
              <a:rect l="l" t="t" r="r" b="b"/>
              <a:pathLst>
                <a:path w="33721" h="27358" extrusionOk="0">
                  <a:moveTo>
                    <a:pt x="16175" y="1"/>
                  </a:moveTo>
                  <a:lnTo>
                    <a:pt x="15549" y="21"/>
                  </a:lnTo>
                  <a:lnTo>
                    <a:pt x="14922" y="60"/>
                  </a:lnTo>
                  <a:lnTo>
                    <a:pt x="14315" y="138"/>
                  </a:lnTo>
                  <a:lnTo>
                    <a:pt x="13688" y="236"/>
                  </a:lnTo>
                  <a:lnTo>
                    <a:pt x="13081" y="353"/>
                  </a:lnTo>
                  <a:lnTo>
                    <a:pt x="12455" y="510"/>
                  </a:lnTo>
                  <a:lnTo>
                    <a:pt x="11848" y="686"/>
                  </a:lnTo>
                  <a:lnTo>
                    <a:pt x="11260" y="882"/>
                  </a:lnTo>
                  <a:lnTo>
                    <a:pt x="10653" y="1117"/>
                  </a:lnTo>
                  <a:lnTo>
                    <a:pt x="10066" y="1352"/>
                  </a:lnTo>
                  <a:lnTo>
                    <a:pt x="9478" y="1646"/>
                  </a:lnTo>
                  <a:lnTo>
                    <a:pt x="8910" y="1940"/>
                  </a:lnTo>
                  <a:lnTo>
                    <a:pt x="8342" y="2272"/>
                  </a:lnTo>
                  <a:lnTo>
                    <a:pt x="7794" y="2605"/>
                  </a:lnTo>
                  <a:lnTo>
                    <a:pt x="7265" y="2977"/>
                  </a:lnTo>
                  <a:lnTo>
                    <a:pt x="6737" y="3389"/>
                  </a:lnTo>
                  <a:lnTo>
                    <a:pt x="6208" y="3800"/>
                  </a:lnTo>
                  <a:lnTo>
                    <a:pt x="5718" y="4231"/>
                  </a:lnTo>
                  <a:lnTo>
                    <a:pt x="5229" y="4701"/>
                  </a:lnTo>
                  <a:lnTo>
                    <a:pt x="4916" y="5014"/>
                  </a:lnTo>
                  <a:lnTo>
                    <a:pt x="4622" y="5347"/>
                  </a:lnTo>
                  <a:lnTo>
                    <a:pt x="4328" y="5699"/>
                  </a:lnTo>
                  <a:lnTo>
                    <a:pt x="4054" y="6052"/>
                  </a:lnTo>
                  <a:lnTo>
                    <a:pt x="4015" y="6111"/>
                  </a:lnTo>
                  <a:lnTo>
                    <a:pt x="3623" y="6659"/>
                  </a:lnTo>
                  <a:lnTo>
                    <a:pt x="3271" y="7227"/>
                  </a:lnTo>
                  <a:lnTo>
                    <a:pt x="2938" y="7814"/>
                  </a:lnTo>
                  <a:lnTo>
                    <a:pt x="2624" y="8421"/>
                  </a:lnTo>
                  <a:lnTo>
                    <a:pt x="2409" y="8872"/>
                  </a:lnTo>
                  <a:lnTo>
                    <a:pt x="2213" y="9303"/>
                  </a:lnTo>
                  <a:lnTo>
                    <a:pt x="2037" y="9753"/>
                  </a:lnTo>
                  <a:lnTo>
                    <a:pt x="1861" y="10223"/>
                  </a:lnTo>
                  <a:lnTo>
                    <a:pt x="1528" y="11143"/>
                  </a:lnTo>
                  <a:lnTo>
                    <a:pt x="1254" y="12083"/>
                  </a:lnTo>
                  <a:lnTo>
                    <a:pt x="999" y="13023"/>
                  </a:lnTo>
                  <a:lnTo>
                    <a:pt x="784" y="13983"/>
                  </a:lnTo>
                  <a:lnTo>
                    <a:pt x="607" y="14923"/>
                  </a:lnTo>
                  <a:lnTo>
                    <a:pt x="451" y="15863"/>
                  </a:lnTo>
                  <a:lnTo>
                    <a:pt x="275" y="17155"/>
                  </a:lnTo>
                  <a:lnTo>
                    <a:pt x="137" y="18447"/>
                  </a:lnTo>
                  <a:lnTo>
                    <a:pt x="59" y="19740"/>
                  </a:lnTo>
                  <a:lnTo>
                    <a:pt x="20" y="21032"/>
                  </a:lnTo>
                  <a:lnTo>
                    <a:pt x="0" y="22246"/>
                  </a:lnTo>
                  <a:lnTo>
                    <a:pt x="40" y="24361"/>
                  </a:lnTo>
                  <a:lnTo>
                    <a:pt x="79" y="25947"/>
                  </a:lnTo>
                  <a:lnTo>
                    <a:pt x="157" y="27357"/>
                  </a:lnTo>
                  <a:lnTo>
                    <a:pt x="33486" y="27357"/>
                  </a:lnTo>
                  <a:lnTo>
                    <a:pt x="33584" y="26476"/>
                  </a:lnTo>
                  <a:lnTo>
                    <a:pt x="33662" y="25615"/>
                  </a:lnTo>
                  <a:lnTo>
                    <a:pt x="33721" y="24753"/>
                  </a:lnTo>
                  <a:lnTo>
                    <a:pt x="33721" y="23911"/>
                  </a:lnTo>
                  <a:lnTo>
                    <a:pt x="33701" y="23069"/>
                  </a:lnTo>
                  <a:lnTo>
                    <a:pt x="33682" y="22638"/>
                  </a:lnTo>
                  <a:lnTo>
                    <a:pt x="33643" y="22227"/>
                  </a:lnTo>
                  <a:lnTo>
                    <a:pt x="33584" y="21816"/>
                  </a:lnTo>
                  <a:lnTo>
                    <a:pt x="33525" y="21404"/>
                  </a:lnTo>
                  <a:lnTo>
                    <a:pt x="33447" y="20993"/>
                  </a:lnTo>
                  <a:lnTo>
                    <a:pt x="33349" y="20582"/>
                  </a:lnTo>
                  <a:lnTo>
                    <a:pt x="33173" y="19877"/>
                  </a:lnTo>
                  <a:lnTo>
                    <a:pt x="33055" y="19544"/>
                  </a:lnTo>
                  <a:lnTo>
                    <a:pt x="32918" y="19211"/>
                  </a:lnTo>
                  <a:lnTo>
                    <a:pt x="32781" y="18859"/>
                  </a:lnTo>
                  <a:lnTo>
                    <a:pt x="32624" y="18526"/>
                  </a:lnTo>
                  <a:lnTo>
                    <a:pt x="32468" y="18193"/>
                  </a:lnTo>
                  <a:lnTo>
                    <a:pt x="32291" y="17860"/>
                  </a:lnTo>
                  <a:lnTo>
                    <a:pt x="32233" y="17742"/>
                  </a:lnTo>
                  <a:lnTo>
                    <a:pt x="31802" y="16998"/>
                  </a:lnTo>
                  <a:lnTo>
                    <a:pt x="31410" y="16235"/>
                  </a:lnTo>
                  <a:lnTo>
                    <a:pt x="31038" y="15491"/>
                  </a:lnTo>
                  <a:lnTo>
                    <a:pt x="30705" y="14746"/>
                  </a:lnTo>
                  <a:lnTo>
                    <a:pt x="30216" y="13611"/>
                  </a:lnTo>
                  <a:lnTo>
                    <a:pt x="29765" y="12475"/>
                  </a:lnTo>
                  <a:lnTo>
                    <a:pt x="29335" y="11300"/>
                  </a:lnTo>
                  <a:lnTo>
                    <a:pt x="28923" y="10105"/>
                  </a:lnTo>
                  <a:lnTo>
                    <a:pt x="28610" y="9185"/>
                  </a:lnTo>
                  <a:lnTo>
                    <a:pt x="28258" y="8284"/>
                  </a:lnTo>
                  <a:lnTo>
                    <a:pt x="28062" y="7834"/>
                  </a:lnTo>
                  <a:lnTo>
                    <a:pt x="27866" y="7383"/>
                  </a:lnTo>
                  <a:lnTo>
                    <a:pt x="27670" y="6953"/>
                  </a:lnTo>
                  <a:lnTo>
                    <a:pt x="27435" y="6522"/>
                  </a:lnTo>
                  <a:lnTo>
                    <a:pt x="27063" y="5836"/>
                  </a:lnTo>
                  <a:lnTo>
                    <a:pt x="26848" y="5523"/>
                  </a:lnTo>
                  <a:lnTo>
                    <a:pt x="26632" y="5190"/>
                  </a:lnTo>
                  <a:lnTo>
                    <a:pt x="26397" y="4877"/>
                  </a:lnTo>
                  <a:lnTo>
                    <a:pt x="26162" y="4564"/>
                  </a:lnTo>
                  <a:lnTo>
                    <a:pt x="25908" y="4270"/>
                  </a:lnTo>
                  <a:lnTo>
                    <a:pt x="25653" y="3996"/>
                  </a:lnTo>
                  <a:lnTo>
                    <a:pt x="25203" y="3565"/>
                  </a:lnTo>
                  <a:lnTo>
                    <a:pt x="24752" y="3154"/>
                  </a:lnTo>
                  <a:lnTo>
                    <a:pt x="24302" y="2762"/>
                  </a:lnTo>
                  <a:lnTo>
                    <a:pt x="23832" y="2410"/>
                  </a:lnTo>
                  <a:lnTo>
                    <a:pt x="23284" y="2038"/>
                  </a:lnTo>
                  <a:lnTo>
                    <a:pt x="22735" y="1705"/>
                  </a:lnTo>
                  <a:lnTo>
                    <a:pt x="22187" y="1411"/>
                  </a:lnTo>
                  <a:lnTo>
                    <a:pt x="21600" y="1137"/>
                  </a:lnTo>
                  <a:lnTo>
                    <a:pt x="21032" y="882"/>
                  </a:lnTo>
                  <a:lnTo>
                    <a:pt x="20444" y="667"/>
                  </a:lnTo>
                  <a:lnTo>
                    <a:pt x="19837" y="491"/>
                  </a:lnTo>
                  <a:lnTo>
                    <a:pt x="19250" y="334"/>
                  </a:lnTo>
                  <a:lnTo>
                    <a:pt x="18643" y="216"/>
                  </a:lnTo>
                  <a:lnTo>
                    <a:pt x="18016" y="118"/>
                  </a:lnTo>
                  <a:lnTo>
                    <a:pt x="17409" y="40"/>
                  </a:lnTo>
                  <a:lnTo>
                    <a:pt x="167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1"/>
            <p:cNvSpPr/>
            <p:nvPr/>
          </p:nvSpPr>
          <p:spPr>
            <a:xfrm>
              <a:off x="2512900" y="377625"/>
              <a:ext cx="843025" cy="683950"/>
            </a:xfrm>
            <a:custGeom>
              <a:avLst/>
              <a:gdLst/>
              <a:ahLst/>
              <a:cxnLst/>
              <a:rect l="l" t="t" r="r" b="b"/>
              <a:pathLst>
                <a:path w="33721" h="27358" fill="none" extrusionOk="0">
                  <a:moveTo>
                    <a:pt x="33486" y="27357"/>
                  </a:moveTo>
                  <a:lnTo>
                    <a:pt x="157" y="27357"/>
                  </a:lnTo>
                  <a:lnTo>
                    <a:pt x="157" y="27357"/>
                  </a:lnTo>
                  <a:lnTo>
                    <a:pt x="79" y="25947"/>
                  </a:lnTo>
                  <a:lnTo>
                    <a:pt x="40" y="24361"/>
                  </a:lnTo>
                  <a:lnTo>
                    <a:pt x="0" y="22246"/>
                  </a:lnTo>
                  <a:lnTo>
                    <a:pt x="0" y="22246"/>
                  </a:lnTo>
                  <a:lnTo>
                    <a:pt x="20" y="21032"/>
                  </a:lnTo>
                  <a:lnTo>
                    <a:pt x="20" y="21032"/>
                  </a:lnTo>
                  <a:lnTo>
                    <a:pt x="59" y="19740"/>
                  </a:lnTo>
                  <a:lnTo>
                    <a:pt x="137" y="18447"/>
                  </a:lnTo>
                  <a:lnTo>
                    <a:pt x="275" y="17155"/>
                  </a:lnTo>
                  <a:lnTo>
                    <a:pt x="451" y="15863"/>
                  </a:lnTo>
                  <a:lnTo>
                    <a:pt x="451" y="15863"/>
                  </a:lnTo>
                  <a:lnTo>
                    <a:pt x="607" y="14923"/>
                  </a:lnTo>
                  <a:lnTo>
                    <a:pt x="784" y="13983"/>
                  </a:lnTo>
                  <a:lnTo>
                    <a:pt x="999" y="13023"/>
                  </a:lnTo>
                  <a:lnTo>
                    <a:pt x="1254" y="12083"/>
                  </a:lnTo>
                  <a:lnTo>
                    <a:pt x="1528" y="11143"/>
                  </a:lnTo>
                  <a:lnTo>
                    <a:pt x="1861" y="10223"/>
                  </a:lnTo>
                  <a:lnTo>
                    <a:pt x="2037" y="9753"/>
                  </a:lnTo>
                  <a:lnTo>
                    <a:pt x="2213" y="9303"/>
                  </a:lnTo>
                  <a:lnTo>
                    <a:pt x="2409" y="8872"/>
                  </a:lnTo>
                  <a:lnTo>
                    <a:pt x="2624" y="8421"/>
                  </a:lnTo>
                  <a:lnTo>
                    <a:pt x="2624" y="8421"/>
                  </a:lnTo>
                  <a:lnTo>
                    <a:pt x="2938" y="7814"/>
                  </a:lnTo>
                  <a:lnTo>
                    <a:pt x="3271" y="7227"/>
                  </a:lnTo>
                  <a:lnTo>
                    <a:pt x="3623" y="6659"/>
                  </a:lnTo>
                  <a:lnTo>
                    <a:pt x="4015" y="6111"/>
                  </a:lnTo>
                  <a:lnTo>
                    <a:pt x="4015" y="6111"/>
                  </a:lnTo>
                  <a:lnTo>
                    <a:pt x="4054" y="6052"/>
                  </a:lnTo>
                  <a:lnTo>
                    <a:pt x="4054" y="6052"/>
                  </a:lnTo>
                  <a:lnTo>
                    <a:pt x="4328" y="5699"/>
                  </a:lnTo>
                  <a:lnTo>
                    <a:pt x="4622" y="5347"/>
                  </a:lnTo>
                  <a:lnTo>
                    <a:pt x="4916" y="5014"/>
                  </a:lnTo>
                  <a:lnTo>
                    <a:pt x="5229" y="4701"/>
                  </a:lnTo>
                  <a:lnTo>
                    <a:pt x="5229" y="4701"/>
                  </a:lnTo>
                  <a:lnTo>
                    <a:pt x="5718" y="4231"/>
                  </a:lnTo>
                  <a:lnTo>
                    <a:pt x="6208" y="3800"/>
                  </a:lnTo>
                  <a:lnTo>
                    <a:pt x="6737" y="3389"/>
                  </a:lnTo>
                  <a:lnTo>
                    <a:pt x="7265" y="2977"/>
                  </a:lnTo>
                  <a:lnTo>
                    <a:pt x="7794" y="2605"/>
                  </a:lnTo>
                  <a:lnTo>
                    <a:pt x="8342" y="2272"/>
                  </a:lnTo>
                  <a:lnTo>
                    <a:pt x="8910" y="1940"/>
                  </a:lnTo>
                  <a:lnTo>
                    <a:pt x="9478" y="1646"/>
                  </a:lnTo>
                  <a:lnTo>
                    <a:pt x="10066" y="1352"/>
                  </a:lnTo>
                  <a:lnTo>
                    <a:pt x="10653" y="1117"/>
                  </a:lnTo>
                  <a:lnTo>
                    <a:pt x="11260" y="882"/>
                  </a:lnTo>
                  <a:lnTo>
                    <a:pt x="11848" y="686"/>
                  </a:lnTo>
                  <a:lnTo>
                    <a:pt x="12455" y="510"/>
                  </a:lnTo>
                  <a:lnTo>
                    <a:pt x="13081" y="353"/>
                  </a:lnTo>
                  <a:lnTo>
                    <a:pt x="13688" y="236"/>
                  </a:lnTo>
                  <a:lnTo>
                    <a:pt x="14315" y="138"/>
                  </a:lnTo>
                  <a:lnTo>
                    <a:pt x="14922" y="60"/>
                  </a:lnTo>
                  <a:lnTo>
                    <a:pt x="15549" y="21"/>
                  </a:lnTo>
                  <a:lnTo>
                    <a:pt x="16175" y="1"/>
                  </a:lnTo>
                  <a:lnTo>
                    <a:pt x="16782" y="1"/>
                  </a:lnTo>
                  <a:lnTo>
                    <a:pt x="17409" y="40"/>
                  </a:lnTo>
                  <a:lnTo>
                    <a:pt x="18016" y="118"/>
                  </a:lnTo>
                  <a:lnTo>
                    <a:pt x="18643" y="216"/>
                  </a:lnTo>
                  <a:lnTo>
                    <a:pt x="19250" y="334"/>
                  </a:lnTo>
                  <a:lnTo>
                    <a:pt x="19837" y="491"/>
                  </a:lnTo>
                  <a:lnTo>
                    <a:pt x="20444" y="667"/>
                  </a:lnTo>
                  <a:lnTo>
                    <a:pt x="21032" y="882"/>
                  </a:lnTo>
                  <a:lnTo>
                    <a:pt x="21600" y="1137"/>
                  </a:lnTo>
                  <a:lnTo>
                    <a:pt x="22187" y="1411"/>
                  </a:lnTo>
                  <a:lnTo>
                    <a:pt x="22735" y="1705"/>
                  </a:lnTo>
                  <a:lnTo>
                    <a:pt x="23284" y="2038"/>
                  </a:lnTo>
                  <a:lnTo>
                    <a:pt x="23832" y="2410"/>
                  </a:lnTo>
                  <a:lnTo>
                    <a:pt x="23832" y="2410"/>
                  </a:lnTo>
                  <a:lnTo>
                    <a:pt x="24302" y="2762"/>
                  </a:lnTo>
                  <a:lnTo>
                    <a:pt x="24752" y="3154"/>
                  </a:lnTo>
                  <a:lnTo>
                    <a:pt x="25203" y="3565"/>
                  </a:lnTo>
                  <a:lnTo>
                    <a:pt x="25653" y="3996"/>
                  </a:lnTo>
                  <a:lnTo>
                    <a:pt x="25653" y="3996"/>
                  </a:lnTo>
                  <a:lnTo>
                    <a:pt x="25908" y="4270"/>
                  </a:lnTo>
                  <a:lnTo>
                    <a:pt x="26162" y="4564"/>
                  </a:lnTo>
                  <a:lnTo>
                    <a:pt x="26397" y="4877"/>
                  </a:lnTo>
                  <a:lnTo>
                    <a:pt x="26632" y="5190"/>
                  </a:lnTo>
                  <a:lnTo>
                    <a:pt x="26848" y="5523"/>
                  </a:lnTo>
                  <a:lnTo>
                    <a:pt x="27063" y="5836"/>
                  </a:lnTo>
                  <a:lnTo>
                    <a:pt x="27435" y="6522"/>
                  </a:lnTo>
                  <a:lnTo>
                    <a:pt x="27435" y="6522"/>
                  </a:lnTo>
                  <a:lnTo>
                    <a:pt x="27670" y="6953"/>
                  </a:lnTo>
                  <a:lnTo>
                    <a:pt x="27866" y="7383"/>
                  </a:lnTo>
                  <a:lnTo>
                    <a:pt x="28062" y="7834"/>
                  </a:lnTo>
                  <a:lnTo>
                    <a:pt x="28258" y="8284"/>
                  </a:lnTo>
                  <a:lnTo>
                    <a:pt x="28610" y="9185"/>
                  </a:lnTo>
                  <a:lnTo>
                    <a:pt x="28923" y="10105"/>
                  </a:lnTo>
                  <a:lnTo>
                    <a:pt x="28923" y="10105"/>
                  </a:lnTo>
                  <a:lnTo>
                    <a:pt x="29335" y="11300"/>
                  </a:lnTo>
                  <a:lnTo>
                    <a:pt x="29765" y="12475"/>
                  </a:lnTo>
                  <a:lnTo>
                    <a:pt x="30216" y="13611"/>
                  </a:lnTo>
                  <a:lnTo>
                    <a:pt x="30705" y="14746"/>
                  </a:lnTo>
                  <a:lnTo>
                    <a:pt x="30705" y="14746"/>
                  </a:lnTo>
                  <a:lnTo>
                    <a:pt x="31038" y="15491"/>
                  </a:lnTo>
                  <a:lnTo>
                    <a:pt x="31410" y="16235"/>
                  </a:lnTo>
                  <a:lnTo>
                    <a:pt x="31802" y="16998"/>
                  </a:lnTo>
                  <a:lnTo>
                    <a:pt x="32233" y="17742"/>
                  </a:lnTo>
                  <a:lnTo>
                    <a:pt x="32233" y="17742"/>
                  </a:lnTo>
                  <a:lnTo>
                    <a:pt x="32291" y="17860"/>
                  </a:lnTo>
                  <a:lnTo>
                    <a:pt x="32291" y="17860"/>
                  </a:lnTo>
                  <a:lnTo>
                    <a:pt x="32468" y="18193"/>
                  </a:lnTo>
                  <a:lnTo>
                    <a:pt x="32624" y="18526"/>
                  </a:lnTo>
                  <a:lnTo>
                    <a:pt x="32781" y="18859"/>
                  </a:lnTo>
                  <a:lnTo>
                    <a:pt x="32918" y="19211"/>
                  </a:lnTo>
                  <a:lnTo>
                    <a:pt x="33055" y="19544"/>
                  </a:lnTo>
                  <a:lnTo>
                    <a:pt x="33173" y="19877"/>
                  </a:lnTo>
                  <a:lnTo>
                    <a:pt x="33349" y="20582"/>
                  </a:lnTo>
                  <a:lnTo>
                    <a:pt x="33349" y="20582"/>
                  </a:lnTo>
                  <a:lnTo>
                    <a:pt x="33447" y="20993"/>
                  </a:lnTo>
                  <a:lnTo>
                    <a:pt x="33525" y="21404"/>
                  </a:lnTo>
                  <a:lnTo>
                    <a:pt x="33584" y="21816"/>
                  </a:lnTo>
                  <a:lnTo>
                    <a:pt x="33643" y="22227"/>
                  </a:lnTo>
                  <a:lnTo>
                    <a:pt x="33682" y="22638"/>
                  </a:lnTo>
                  <a:lnTo>
                    <a:pt x="33701" y="23069"/>
                  </a:lnTo>
                  <a:lnTo>
                    <a:pt x="33721" y="23911"/>
                  </a:lnTo>
                  <a:lnTo>
                    <a:pt x="33721" y="24753"/>
                  </a:lnTo>
                  <a:lnTo>
                    <a:pt x="33662" y="25615"/>
                  </a:lnTo>
                  <a:lnTo>
                    <a:pt x="33584" y="26476"/>
                  </a:lnTo>
                  <a:lnTo>
                    <a:pt x="33486" y="273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1"/>
            <p:cNvSpPr/>
            <p:nvPr/>
          </p:nvSpPr>
          <p:spPr>
            <a:xfrm>
              <a:off x="2578500" y="528900"/>
              <a:ext cx="174300" cy="532675"/>
            </a:xfrm>
            <a:custGeom>
              <a:avLst/>
              <a:gdLst/>
              <a:ahLst/>
              <a:cxnLst/>
              <a:rect l="l" t="t" r="r" b="b"/>
              <a:pathLst>
                <a:path w="6972" h="21307" extrusionOk="0">
                  <a:moveTo>
                    <a:pt x="0" y="1"/>
                  </a:moveTo>
                  <a:lnTo>
                    <a:pt x="0" y="21306"/>
                  </a:lnTo>
                  <a:lnTo>
                    <a:pt x="6972" y="21306"/>
                  </a:lnTo>
                  <a:lnTo>
                    <a:pt x="6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1"/>
            <p:cNvSpPr/>
            <p:nvPr/>
          </p:nvSpPr>
          <p:spPr>
            <a:xfrm>
              <a:off x="2578500" y="528900"/>
              <a:ext cx="174300" cy="532675"/>
            </a:xfrm>
            <a:custGeom>
              <a:avLst/>
              <a:gdLst/>
              <a:ahLst/>
              <a:cxnLst/>
              <a:rect l="l" t="t" r="r" b="b"/>
              <a:pathLst>
                <a:path w="6972" h="21307" fill="none" extrusionOk="0">
                  <a:moveTo>
                    <a:pt x="6972" y="1"/>
                  </a:moveTo>
                  <a:lnTo>
                    <a:pt x="6972" y="21306"/>
                  </a:lnTo>
                  <a:lnTo>
                    <a:pt x="0" y="21306"/>
                  </a:lnTo>
                  <a:lnTo>
                    <a:pt x="0" y="1"/>
                  </a:lnTo>
                  <a:lnTo>
                    <a:pt x="69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1"/>
            <p:cNvSpPr/>
            <p:nvPr/>
          </p:nvSpPr>
          <p:spPr>
            <a:xfrm>
              <a:off x="2578500" y="528900"/>
              <a:ext cx="34775" cy="532675"/>
            </a:xfrm>
            <a:custGeom>
              <a:avLst/>
              <a:gdLst/>
              <a:ahLst/>
              <a:cxnLst/>
              <a:rect l="l" t="t" r="r" b="b"/>
              <a:pathLst>
                <a:path w="1391" h="21307" extrusionOk="0">
                  <a:moveTo>
                    <a:pt x="0" y="1"/>
                  </a:moveTo>
                  <a:lnTo>
                    <a:pt x="0" y="21306"/>
                  </a:lnTo>
                  <a:lnTo>
                    <a:pt x="1391" y="21306"/>
                  </a:lnTo>
                  <a:lnTo>
                    <a:pt x="13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1"/>
            <p:cNvSpPr/>
            <p:nvPr/>
          </p:nvSpPr>
          <p:spPr>
            <a:xfrm>
              <a:off x="2578500" y="528900"/>
              <a:ext cx="34775" cy="532675"/>
            </a:xfrm>
            <a:custGeom>
              <a:avLst/>
              <a:gdLst/>
              <a:ahLst/>
              <a:cxnLst/>
              <a:rect l="l" t="t" r="r" b="b"/>
              <a:pathLst>
                <a:path w="1391" h="21307" fill="none" extrusionOk="0">
                  <a:moveTo>
                    <a:pt x="1391" y="1"/>
                  </a:moveTo>
                  <a:lnTo>
                    <a:pt x="0" y="1"/>
                  </a:lnTo>
                  <a:lnTo>
                    <a:pt x="0" y="21306"/>
                  </a:lnTo>
                  <a:lnTo>
                    <a:pt x="1391" y="21306"/>
                  </a:lnTo>
                  <a:lnTo>
                    <a:pt x="139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1"/>
            <p:cNvSpPr/>
            <p:nvPr/>
          </p:nvSpPr>
          <p:spPr>
            <a:xfrm>
              <a:off x="2638725" y="547525"/>
              <a:ext cx="7850" cy="106725"/>
            </a:xfrm>
            <a:custGeom>
              <a:avLst/>
              <a:gdLst/>
              <a:ahLst/>
              <a:cxnLst/>
              <a:rect l="l" t="t" r="r" b="b"/>
              <a:pathLst>
                <a:path w="314" h="4269" extrusionOk="0">
                  <a:moveTo>
                    <a:pt x="0" y="0"/>
                  </a:moveTo>
                  <a:lnTo>
                    <a:pt x="0" y="4269"/>
                  </a:lnTo>
                  <a:lnTo>
                    <a:pt x="313" y="4269"/>
                  </a:lnTo>
                  <a:lnTo>
                    <a:pt x="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1"/>
            <p:cNvSpPr/>
            <p:nvPr/>
          </p:nvSpPr>
          <p:spPr>
            <a:xfrm>
              <a:off x="2659775" y="547525"/>
              <a:ext cx="8325" cy="106725"/>
            </a:xfrm>
            <a:custGeom>
              <a:avLst/>
              <a:gdLst/>
              <a:ahLst/>
              <a:cxnLst/>
              <a:rect l="l" t="t" r="r" b="b"/>
              <a:pathLst>
                <a:path w="333" h="4269" extrusionOk="0">
                  <a:moveTo>
                    <a:pt x="0" y="0"/>
                  </a:moveTo>
                  <a:lnTo>
                    <a:pt x="0" y="4269"/>
                  </a:lnTo>
                  <a:lnTo>
                    <a:pt x="333" y="4269"/>
                  </a:lnTo>
                  <a:lnTo>
                    <a:pt x="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1"/>
            <p:cNvSpPr/>
            <p:nvPr/>
          </p:nvSpPr>
          <p:spPr>
            <a:xfrm>
              <a:off x="2681300" y="547525"/>
              <a:ext cx="8350" cy="106725"/>
            </a:xfrm>
            <a:custGeom>
              <a:avLst/>
              <a:gdLst/>
              <a:ahLst/>
              <a:cxnLst/>
              <a:rect l="l" t="t" r="r" b="b"/>
              <a:pathLst>
                <a:path w="334" h="4269" extrusionOk="0">
                  <a:moveTo>
                    <a:pt x="1" y="0"/>
                  </a:moveTo>
                  <a:lnTo>
                    <a:pt x="1" y="4269"/>
                  </a:lnTo>
                  <a:lnTo>
                    <a:pt x="334" y="4269"/>
                  </a:lnTo>
                  <a:lnTo>
                    <a:pt x="3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1"/>
            <p:cNvSpPr/>
            <p:nvPr/>
          </p:nvSpPr>
          <p:spPr>
            <a:xfrm>
              <a:off x="2702850" y="547525"/>
              <a:ext cx="7850" cy="106725"/>
            </a:xfrm>
            <a:custGeom>
              <a:avLst/>
              <a:gdLst/>
              <a:ahLst/>
              <a:cxnLst/>
              <a:rect l="l" t="t" r="r" b="b"/>
              <a:pathLst>
                <a:path w="314" h="4269" extrusionOk="0">
                  <a:moveTo>
                    <a:pt x="0" y="0"/>
                  </a:moveTo>
                  <a:lnTo>
                    <a:pt x="0"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1"/>
            <p:cNvSpPr/>
            <p:nvPr/>
          </p:nvSpPr>
          <p:spPr>
            <a:xfrm>
              <a:off x="2724375" y="547525"/>
              <a:ext cx="7875" cy="106725"/>
            </a:xfrm>
            <a:custGeom>
              <a:avLst/>
              <a:gdLst/>
              <a:ahLst/>
              <a:cxnLst/>
              <a:rect l="l" t="t" r="r" b="b"/>
              <a:pathLst>
                <a:path w="315" h="4269" extrusionOk="0">
                  <a:moveTo>
                    <a:pt x="1" y="0"/>
                  </a:moveTo>
                  <a:lnTo>
                    <a:pt x="1"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1"/>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1"/>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1"/>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1"/>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1"/>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1"/>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1"/>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1"/>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1"/>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1"/>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1"/>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1"/>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1"/>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1"/>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1"/>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1"/>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1"/>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1"/>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1"/>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1"/>
            <p:cNvSpPr/>
            <p:nvPr/>
          </p:nvSpPr>
          <p:spPr>
            <a:xfrm>
              <a:off x="2800275" y="530875"/>
              <a:ext cx="235000" cy="530200"/>
            </a:xfrm>
            <a:custGeom>
              <a:avLst/>
              <a:gdLst/>
              <a:ahLst/>
              <a:cxnLst/>
              <a:rect l="l" t="t" r="r" b="b"/>
              <a:pathLst>
                <a:path w="9400" h="21208" extrusionOk="0">
                  <a:moveTo>
                    <a:pt x="0" y="0"/>
                  </a:moveTo>
                  <a:lnTo>
                    <a:pt x="0" y="21208"/>
                  </a:lnTo>
                  <a:lnTo>
                    <a:pt x="9400" y="21208"/>
                  </a:lnTo>
                  <a:lnTo>
                    <a:pt x="9400" y="4230"/>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1"/>
            <p:cNvSpPr/>
            <p:nvPr/>
          </p:nvSpPr>
          <p:spPr>
            <a:xfrm>
              <a:off x="2800275" y="530875"/>
              <a:ext cx="235000" cy="530200"/>
            </a:xfrm>
            <a:custGeom>
              <a:avLst/>
              <a:gdLst/>
              <a:ahLst/>
              <a:cxnLst/>
              <a:rect l="l" t="t" r="r" b="b"/>
              <a:pathLst>
                <a:path w="9400" h="21208" fill="none" extrusionOk="0">
                  <a:moveTo>
                    <a:pt x="9400" y="4230"/>
                  </a:moveTo>
                  <a:lnTo>
                    <a:pt x="9400" y="21208"/>
                  </a:lnTo>
                  <a:lnTo>
                    <a:pt x="0" y="21208"/>
                  </a:lnTo>
                  <a:lnTo>
                    <a:pt x="0" y="0"/>
                  </a:lnTo>
                  <a:lnTo>
                    <a:pt x="9360" y="0"/>
                  </a:lnTo>
                  <a:lnTo>
                    <a:pt x="9360" y="0"/>
                  </a:lnTo>
                  <a:lnTo>
                    <a:pt x="9400" y="42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1"/>
            <p:cNvSpPr/>
            <p:nvPr/>
          </p:nvSpPr>
          <p:spPr>
            <a:xfrm>
              <a:off x="2960850" y="564150"/>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1"/>
            <p:cNvSpPr/>
            <p:nvPr/>
          </p:nvSpPr>
          <p:spPr>
            <a:xfrm>
              <a:off x="2918578" y="757050"/>
              <a:ext cx="97925" cy="34775"/>
            </a:xfrm>
            <a:custGeom>
              <a:avLst/>
              <a:gdLst/>
              <a:ahLst/>
              <a:cxnLst/>
              <a:rect l="l" t="t" r="r" b="b"/>
              <a:pathLst>
                <a:path w="3917" h="1391" extrusionOk="0">
                  <a:moveTo>
                    <a:pt x="3877" y="39"/>
                  </a:moveTo>
                  <a:lnTo>
                    <a:pt x="3877" y="1351"/>
                  </a:lnTo>
                  <a:lnTo>
                    <a:pt x="39" y="1351"/>
                  </a:lnTo>
                  <a:lnTo>
                    <a:pt x="39" y="39"/>
                  </a:lnTo>
                  <a:close/>
                  <a:moveTo>
                    <a:pt x="0" y="0"/>
                  </a:moveTo>
                  <a:lnTo>
                    <a:pt x="0" y="1391"/>
                  </a:lnTo>
                  <a:lnTo>
                    <a:pt x="3917" y="1391"/>
                  </a:lnTo>
                  <a:lnTo>
                    <a:pt x="3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1"/>
            <p:cNvSpPr/>
            <p:nvPr/>
          </p:nvSpPr>
          <p:spPr>
            <a:xfrm>
              <a:off x="2918578" y="970000"/>
              <a:ext cx="97925" cy="34775"/>
            </a:xfrm>
            <a:custGeom>
              <a:avLst/>
              <a:gdLst/>
              <a:ahLst/>
              <a:cxnLst/>
              <a:rect l="l" t="t" r="r" b="b"/>
              <a:pathLst>
                <a:path w="3917" h="1391"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1"/>
            <p:cNvSpPr/>
            <p:nvPr/>
          </p:nvSpPr>
          <p:spPr>
            <a:xfrm>
              <a:off x="2820350" y="860825"/>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6" y="1391"/>
                  </a:lnTo>
                  <a:lnTo>
                    <a:pt x="3916"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1"/>
            <p:cNvSpPr/>
            <p:nvPr/>
          </p:nvSpPr>
          <p:spPr>
            <a:xfrm>
              <a:off x="2820350" y="860825"/>
              <a:ext cx="97925" cy="34800"/>
            </a:xfrm>
            <a:custGeom>
              <a:avLst/>
              <a:gdLst/>
              <a:ahLst/>
              <a:cxnLst/>
              <a:rect l="l" t="t" r="r" b="b"/>
              <a:pathLst>
                <a:path w="3917" h="1392" fill="none" extrusionOk="0">
                  <a:moveTo>
                    <a:pt x="3916" y="1391"/>
                  </a:moveTo>
                  <a:lnTo>
                    <a:pt x="0" y="1391"/>
                  </a:lnTo>
                  <a:lnTo>
                    <a:pt x="0" y="1"/>
                  </a:lnTo>
                  <a:lnTo>
                    <a:pt x="3916" y="1"/>
                  </a:lnTo>
                  <a:lnTo>
                    <a:pt x="3916"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1"/>
            <p:cNvSpPr/>
            <p:nvPr/>
          </p:nvSpPr>
          <p:spPr>
            <a:xfrm>
              <a:off x="2821325" y="861800"/>
              <a:ext cx="95975" cy="32825"/>
            </a:xfrm>
            <a:custGeom>
              <a:avLst/>
              <a:gdLst/>
              <a:ahLst/>
              <a:cxnLst/>
              <a:rect l="l" t="t" r="r" b="b"/>
              <a:pathLst>
                <a:path w="3839" h="1313" fill="none" extrusionOk="0">
                  <a:moveTo>
                    <a:pt x="0" y="1313"/>
                  </a:moveTo>
                  <a:lnTo>
                    <a:pt x="3838" y="1313"/>
                  </a:lnTo>
                  <a:lnTo>
                    <a:pt x="3838" y="1"/>
                  </a:lnTo>
                  <a:lnTo>
                    <a:pt x="0" y="1"/>
                  </a:lnTo>
                  <a:lnTo>
                    <a:pt x="0"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1"/>
            <p:cNvSpPr/>
            <p:nvPr/>
          </p:nvSpPr>
          <p:spPr>
            <a:xfrm>
              <a:off x="2802225" y="669900"/>
              <a:ext cx="97925" cy="34775"/>
            </a:xfrm>
            <a:custGeom>
              <a:avLst/>
              <a:gdLst/>
              <a:ahLst/>
              <a:cxnLst/>
              <a:rect l="l" t="t" r="r" b="b"/>
              <a:pathLst>
                <a:path w="3917" h="1391" extrusionOk="0">
                  <a:moveTo>
                    <a:pt x="3878" y="40"/>
                  </a:moveTo>
                  <a:lnTo>
                    <a:pt x="3878" y="1352"/>
                  </a:lnTo>
                  <a:lnTo>
                    <a:pt x="40" y="1352"/>
                  </a:lnTo>
                  <a:lnTo>
                    <a:pt x="40" y="40"/>
                  </a:lnTo>
                  <a:close/>
                  <a:moveTo>
                    <a:pt x="1" y="1"/>
                  </a:moveTo>
                  <a:lnTo>
                    <a:pt x="1" y="1391"/>
                  </a:lnTo>
                  <a:lnTo>
                    <a:pt x="3917" y="1391"/>
                  </a:lnTo>
                  <a:lnTo>
                    <a:pt x="3917"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1"/>
            <p:cNvSpPr/>
            <p:nvPr/>
          </p:nvSpPr>
          <p:spPr>
            <a:xfrm>
              <a:off x="2802225" y="669900"/>
              <a:ext cx="97925" cy="34775"/>
            </a:xfrm>
            <a:custGeom>
              <a:avLst/>
              <a:gdLst/>
              <a:ahLst/>
              <a:cxnLst/>
              <a:rect l="l" t="t" r="r" b="b"/>
              <a:pathLst>
                <a:path w="3917" h="1391" fill="none" extrusionOk="0">
                  <a:moveTo>
                    <a:pt x="3917" y="1391"/>
                  </a:moveTo>
                  <a:lnTo>
                    <a:pt x="1" y="1391"/>
                  </a:lnTo>
                  <a:lnTo>
                    <a:pt x="1" y="1"/>
                  </a:lnTo>
                  <a:lnTo>
                    <a:pt x="3917" y="1"/>
                  </a:lnTo>
                  <a:lnTo>
                    <a:pt x="3917"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1"/>
            <p:cNvSpPr/>
            <p:nvPr/>
          </p:nvSpPr>
          <p:spPr>
            <a:xfrm>
              <a:off x="2803200" y="670875"/>
              <a:ext cx="95975" cy="32825"/>
            </a:xfrm>
            <a:custGeom>
              <a:avLst/>
              <a:gdLst/>
              <a:ahLst/>
              <a:cxnLst/>
              <a:rect l="l" t="t" r="r" b="b"/>
              <a:pathLst>
                <a:path w="3839" h="1313" fill="none" extrusionOk="0">
                  <a:moveTo>
                    <a:pt x="1" y="1313"/>
                  </a:moveTo>
                  <a:lnTo>
                    <a:pt x="3839" y="1313"/>
                  </a:lnTo>
                  <a:lnTo>
                    <a:pt x="3839" y="1"/>
                  </a:lnTo>
                  <a:lnTo>
                    <a:pt x="1" y="1"/>
                  </a:lnTo>
                  <a:lnTo>
                    <a:pt x="1"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1"/>
            <p:cNvSpPr/>
            <p:nvPr/>
          </p:nvSpPr>
          <p:spPr>
            <a:xfrm>
              <a:off x="2800275" y="530875"/>
              <a:ext cx="42600" cy="530200"/>
            </a:xfrm>
            <a:custGeom>
              <a:avLst/>
              <a:gdLst/>
              <a:ahLst/>
              <a:cxnLst/>
              <a:rect l="l" t="t" r="r" b="b"/>
              <a:pathLst>
                <a:path w="1704" h="21208" extrusionOk="0">
                  <a:moveTo>
                    <a:pt x="0" y="0"/>
                  </a:moveTo>
                  <a:lnTo>
                    <a:pt x="0" y="1449"/>
                  </a:lnTo>
                  <a:lnTo>
                    <a:pt x="372" y="842"/>
                  </a:lnTo>
                  <a:lnTo>
                    <a:pt x="783" y="196"/>
                  </a:lnTo>
                  <a:lnTo>
                    <a:pt x="1704" y="79"/>
                  </a:lnTo>
                  <a:lnTo>
                    <a:pt x="1704" y="0"/>
                  </a:lnTo>
                  <a:close/>
                  <a:moveTo>
                    <a:pt x="842" y="13238"/>
                  </a:moveTo>
                  <a:lnTo>
                    <a:pt x="842" y="14550"/>
                  </a:lnTo>
                  <a:lnTo>
                    <a:pt x="1704" y="14550"/>
                  </a:lnTo>
                  <a:lnTo>
                    <a:pt x="1704" y="13238"/>
                  </a:lnTo>
                  <a:close/>
                  <a:moveTo>
                    <a:pt x="1704" y="1606"/>
                  </a:moveTo>
                  <a:lnTo>
                    <a:pt x="0" y="2448"/>
                  </a:lnTo>
                  <a:lnTo>
                    <a:pt x="0" y="21208"/>
                  </a:lnTo>
                  <a:lnTo>
                    <a:pt x="1704" y="21208"/>
                  </a:lnTo>
                  <a:lnTo>
                    <a:pt x="1704" y="14589"/>
                  </a:lnTo>
                  <a:lnTo>
                    <a:pt x="803" y="14589"/>
                  </a:lnTo>
                  <a:lnTo>
                    <a:pt x="803" y="13199"/>
                  </a:lnTo>
                  <a:lnTo>
                    <a:pt x="1704" y="13199"/>
                  </a:lnTo>
                  <a:lnTo>
                    <a:pt x="1704" y="6952"/>
                  </a:lnTo>
                  <a:lnTo>
                    <a:pt x="79" y="6952"/>
                  </a:lnTo>
                  <a:lnTo>
                    <a:pt x="79" y="5562"/>
                  </a:lnTo>
                  <a:lnTo>
                    <a:pt x="1704" y="5562"/>
                  </a:lnTo>
                  <a:lnTo>
                    <a:pt x="1704" y="160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1"/>
            <p:cNvSpPr/>
            <p:nvPr/>
          </p:nvSpPr>
          <p:spPr>
            <a:xfrm>
              <a:off x="2821325" y="861800"/>
              <a:ext cx="21550" cy="32825"/>
            </a:xfrm>
            <a:custGeom>
              <a:avLst/>
              <a:gdLst/>
              <a:ahLst/>
              <a:cxnLst/>
              <a:rect l="l" t="t" r="r" b="b"/>
              <a:pathLst>
                <a:path w="862" h="1313" fill="none" extrusionOk="0">
                  <a:moveTo>
                    <a:pt x="862" y="1"/>
                  </a:moveTo>
                  <a:lnTo>
                    <a:pt x="0" y="1"/>
                  </a:lnTo>
                  <a:lnTo>
                    <a:pt x="0" y="1313"/>
                  </a:lnTo>
                  <a:lnTo>
                    <a:pt x="862" y="1313"/>
                  </a:lnTo>
                  <a:lnTo>
                    <a:pt x="8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1"/>
            <p:cNvSpPr/>
            <p:nvPr/>
          </p:nvSpPr>
          <p:spPr>
            <a:xfrm>
              <a:off x="2800275" y="571000"/>
              <a:ext cx="42600" cy="490075"/>
            </a:xfrm>
            <a:custGeom>
              <a:avLst/>
              <a:gdLst/>
              <a:ahLst/>
              <a:cxnLst/>
              <a:rect l="l" t="t" r="r" b="b"/>
              <a:pathLst>
                <a:path w="1704" h="19603" fill="none" extrusionOk="0">
                  <a:moveTo>
                    <a:pt x="1704" y="1"/>
                  </a:moveTo>
                  <a:lnTo>
                    <a:pt x="0" y="843"/>
                  </a:lnTo>
                  <a:lnTo>
                    <a:pt x="0" y="19603"/>
                  </a:lnTo>
                  <a:lnTo>
                    <a:pt x="1704" y="19603"/>
                  </a:lnTo>
                  <a:lnTo>
                    <a:pt x="1704" y="12984"/>
                  </a:lnTo>
                  <a:lnTo>
                    <a:pt x="803" y="12984"/>
                  </a:lnTo>
                  <a:lnTo>
                    <a:pt x="803" y="11594"/>
                  </a:lnTo>
                  <a:lnTo>
                    <a:pt x="1704" y="11594"/>
                  </a:lnTo>
                  <a:lnTo>
                    <a:pt x="1704" y="5347"/>
                  </a:lnTo>
                  <a:lnTo>
                    <a:pt x="79" y="5347"/>
                  </a:lnTo>
                  <a:lnTo>
                    <a:pt x="79" y="3957"/>
                  </a:lnTo>
                  <a:lnTo>
                    <a:pt x="1704" y="3957"/>
                  </a:lnTo>
                  <a:lnTo>
                    <a:pt x="17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1"/>
            <p:cNvSpPr/>
            <p:nvPr/>
          </p:nvSpPr>
          <p:spPr>
            <a:xfrm>
              <a:off x="2800275" y="530875"/>
              <a:ext cx="42600" cy="36250"/>
            </a:xfrm>
            <a:custGeom>
              <a:avLst/>
              <a:gdLst/>
              <a:ahLst/>
              <a:cxnLst/>
              <a:rect l="l" t="t" r="r" b="b"/>
              <a:pathLst>
                <a:path w="1704" h="1450" fill="none" extrusionOk="0">
                  <a:moveTo>
                    <a:pt x="1704" y="0"/>
                  </a:moveTo>
                  <a:lnTo>
                    <a:pt x="0" y="0"/>
                  </a:lnTo>
                  <a:lnTo>
                    <a:pt x="0" y="1449"/>
                  </a:lnTo>
                  <a:lnTo>
                    <a:pt x="372" y="842"/>
                  </a:lnTo>
                  <a:lnTo>
                    <a:pt x="372" y="842"/>
                  </a:lnTo>
                  <a:lnTo>
                    <a:pt x="783" y="196"/>
                  </a:lnTo>
                  <a:lnTo>
                    <a:pt x="1704" y="79"/>
                  </a:lnTo>
                  <a:lnTo>
                    <a:pt x="1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1"/>
            <p:cNvSpPr/>
            <p:nvPr/>
          </p:nvSpPr>
          <p:spPr>
            <a:xfrm>
              <a:off x="2820350" y="860825"/>
              <a:ext cx="22525" cy="34800"/>
            </a:xfrm>
            <a:custGeom>
              <a:avLst/>
              <a:gdLst/>
              <a:ahLst/>
              <a:cxnLst/>
              <a:rect l="l" t="t" r="r" b="b"/>
              <a:pathLst>
                <a:path w="901" h="1392" extrusionOk="0">
                  <a:moveTo>
                    <a:pt x="0" y="1"/>
                  </a:moveTo>
                  <a:lnTo>
                    <a:pt x="0" y="1391"/>
                  </a:lnTo>
                  <a:lnTo>
                    <a:pt x="901" y="1391"/>
                  </a:lnTo>
                  <a:lnTo>
                    <a:pt x="901" y="1352"/>
                  </a:lnTo>
                  <a:lnTo>
                    <a:pt x="39" y="1352"/>
                  </a:lnTo>
                  <a:lnTo>
                    <a:pt x="39" y="40"/>
                  </a:lnTo>
                  <a:lnTo>
                    <a:pt x="901" y="40"/>
                  </a:lnTo>
                  <a:lnTo>
                    <a:pt x="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1"/>
            <p:cNvSpPr/>
            <p:nvPr/>
          </p:nvSpPr>
          <p:spPr>
            <a:xfrm>
              <a:off x="2803200" y="670875"/>
              <a:ext cx="39675" cy="32825"/>
            </a:xfrm>
            <a:custGeom>
              <a:avLst/>
              <a:gdLst/>
              <a:ahLst/>
              <a:cxnLst/>
              <a:rect l="l" t="t" r="r" b="b"/>
              <a:pathLst>
                <a:path w="1587" h="1313" extrusionOk="0">
                  <a:moveTo>
                    <a:pt x="1" y="1"/>
                  </a:moveTo>
                  <a:lnTo>
                    <a:pt x="1" y="1313"/>
                  </a:lnTo>
                  <a:lnTo>
                    <a:pt x="1587" y="1313"/>
                  </a:lnTo>
                  <a:lnTo>
                    <a:pt x="1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1"/>
            <p:cNvSpPr/>
            <p:nvPr/>
          </p:nvSpPr>
          <p:spPr>
            <a:xfrm>
              <a:off x="2803200" y="670875"/>
              <a:ext cx="39675" cy="32825"/>
            </a:xfrm>
            <a:custGeom>
              <a:avLst/>
              <a:gdLst/>
              <a:ahLst/>
              <a:cxnLst/>
              <a:rect l="l" t="t" r="r" b="b"/>
              <a:pathLst>
                <a:path w="1587" h="1313" fill="none" extrusionOk="0">
                  <a:moveTo>
                    <a:pt x="1587" y="1"/>
                  </a:moveTo>
                  <a:lnTo>
                    <a:pt x="1" y="1"/>
                  </a:lnTo>
                  <a:lnTo>
                    <a:pt x="1" y="1313"/>
                  </a:lnTo>
                  <a:lnTo>
                    <a:pt x="1587" y="1313"/>
                  </a:lnTo>
                  <a:lnTo>
                    <a:pt x="158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a:off x="2802225" y="669900"/>
              <a:ext cx="40650" cy="34775"/>
            </a:xfrm>
            <a:custGeom>
              <a:avLst/>
              <a:gdLst/>
              <a:ahLst/>
              <a:cxnLst/>
              <a:rect l="l" t="t" r="r" b="b"/>
              <a:pathLst>
                <a:path w="1626" h="1391" extrusionOk="0">
                  <a:moveTo>
                    <a:pt x="1" y="1"/>
                  </a:moveTo>
                  <a:lnTo>
                    <a:pt x="1" y="1391"/>
                  </a:lnTo>
                  <a:lnTo>
                    <a:pt x="1626" y="1391"/>
                  </a:lnTo>
                  <a:lnTo>
                    <a:pt x="1626" y="1352"/>
                  </a:lnTo>
                  <a:lnTo>
                    <a:pt x="40" y="1352"/>
                  </a:lnTo>
                  <a:lnTo>
                    <a:pt x="40" y="40"/>
                  </a:lnTo>
                  <a:lnTo>
                    <a:pt x="1626" y="40"/>
                  </a:lnTo>
                  <a:lnTo>
                    <a:pt x="1626" y="1"/>
                  </a:lnTo>
                  <a:close/>
                </a:path>
              </a:pathLst>
            </a:custGeom>
            <a:solidFill>
              <a:srgbClr val="AB8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1"/>
            <p:cNvSpPr/>
            <p:nvPr/>
          </p:nvSpPr>
          <p:spPr>
            <a:xfrm>
              <a:off x="2802225" y="669900"/>
              <a:ext cx="40650" cy="34775"/>
            </a:xfrm>
            <a:custGeom>
              <a:avLst/>
              <a:gdLst/>
              <a:ahLst/>
              <a:cxnLst/>
              <a:rect l="l" t="t" r="r" b="b"/>
              <a:pathLst>
                <a:path w="1626" h="1391" fill="none" extrusionOk="0">
                  <a:moveTo>
                    <a:pt x="1626" y="1"/>
                  </a:moveTo>
                  <a:lnTo>
                    <a:pt x="1" y="1"/>
                  </a:lnTo>
                  <a:lnTo>
                    <a:pt x="1" y="1391"/>
                  </a:lnTo>
                  <a:lnTo>
                    <a:pt x="1626" y="1391"/>
                  </a:lnTo>
                  <a:lnTo>
                    <a:pt x="1626" y="1352"/>
                  </a:lnTo>
                  <a:lnTo>
                    <a:pt x="40" y="1352"/>
                  </a:lnTo>
                  <a:lnTo>
                    <a:pt x="40" y="40"/>
                  </a:lnTo>
                  <a:lnTo>
                    <a:pt x="1626" y="40"/>
                  </a:lnTo>
                  <a:lnTo>
                    <a:pt x="16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1"/>
            <p:cNvSpPr/>
            <p:nvPr/>
          </p:nvSpPr>
          <p:spPr>
            <a:xfrm>
              <a:off x="2873200" y="565625"/>
              <a:ext cx="58775" cy="58775"/>
            </a:xfrm>
            <a:custGeom>
              <a:avLst/>
              <a:gdLst/>
              <a:ahLst/>
              <a:cxnLst/>
              <a:rect l="l" t="t" r="r" b="b"/>
              <a:pathLst>
                <a:path w="2351" h="2351" extrusionOk="0">
                  <a:moveTo>
                    <a:pt x="1058" y="1"/>
                  </a:moveTo>
                  <a:lnTo>
                    <a:pt x="941" y="20"/>
                  </a:lnTo>
                  <a:lnTo>
                    <a:pt x="725" y="98"/>
                  </a:lnTo>
                  <a:lnTo>
                    <a:pt x="530" y="196"/>
                  </a:lnTo>
                  <a:lnTo>
                    <a:pt x="353" y="353"/>
                  </a:lnTo>
                  <a:lnTo>
                    <a:pt x="216" y="510"/>
                  </a:lnTo>
                  <a:lnTo>
                    <a:pt x="99" y="725"/>
                  </a:lnTo>
                  <a:lnTo>
                    <a:pt x="40" y="940"/>
                  </a:lnTo>
                  <a:lnTo>
                    <a:pt x="21" y="1058"/>
                  </a:lnTo>
                  <a:lnTo>
                    <a:pt x="1" y="1175"/>
                  </a:lnTo>
                  <a:lnTo>
                    <a:pt x="21" y="1293"/>
                  </a:lnTo>
                  <a:lnTo>
                    <a:pt x="40" y="1410"/>
                  </a:lnTo>
                  <a:lnTo>
                    <a:pt x="99" y="1626"/>
                  </a:lnTo>
                  <a:lnTo>
                    <a:pt x="216" y="1841"/>
                  </a:lnTo>
                  <a:lnTo>
                    <a:pt x="353" y="1998"/>
                  </a:lnTo>
                  <a:lnTo>
                    <a:pt x="530" y="2155"/>
                  </a:lnTo>
                  <a:lnTo>
                    <a:pt x="725" y="2253"/>
                  </a:lnTo>
                  <a:lnTo>
                    <a:pt x="941" y="2331"/>
                  </a:lnTo>
                  <a:lnTo>
                    <a:pt x="1058" y="2350"/>
                  </a:lnTo>
                  <a:lnTo>
                    <a:pt x="1313" y="2350"/>
                  </a:lnTo>
                  <a:lnTo>
                    <a:pt x="1411" y="2331"/>
                  </a:lnTo>
                  <a:lnTo>
                    <a:pt x="1646" y="2253"/>
                  </a:lnTo>
                  <a:lnTo>
                    <a:pt x="1842" y="2155"/>
                  </a:lnTo>
                  <a:lnTo>
                    <a:pt x="2018" y="1998"/>
                  </a:lnTo>
                  <a:lnTo>
                    <a:pt x="2155" y="1841"/>
                  </a:lnTo>
                  <a:lnTo>
                    <a:pt x="2272" y="1626"/>
                  </a:lnTo>
                  <a:lnTo>
                    <a:pt x="2331" y="1410"/>
                  </a:lnTo>
                  <a:lnTo>
                    <a:pt x="2351" y="1293"/>
                  </a:lnTo>
                  <a:lnTo>
                    <a:pt x="2351" y="1175"/>
                  </a:lnTo>
                  <a:lnTo>
                    <a:pt x="2351" y="1058"/>
                  </a:lnTo>
                  <a:lnTo>
                    <a:pt x="2331" y="940"/>
                  </a:lnTo>
                  <a:lnTo>
                    <a:pt x="2272" y="725"/>
                  </a:lnTo>
                  <a:lnTo>
                    <a:pt x="2155" y="510"/>
                  </a:lnTo>
                  <a:lnTo>
                    <a:pt x="2018" y="353"/>
                  </a:lnTo>
                  <a:lnTo>
                    <a:pt x="1842" y="196"/>
                  </a:lnTo>
                  <a:lnTo>
                    <a:pt x="1646" y="98"/>
                  </a:lnTo>
                  <a:lnTo>
                    <a:pt x="1411"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1"/>
            <p:cNvSpPr/>
            <p:nvPr/>
          </p:nvSpPr>
          <p:spPr>
            <a:xfrm>
              <a:off x="2952025" y="654225"/>
              <a:ext cx="59275" cy="58775"/>
            </a:xfrm>
            <a:custGeom>
              <a:avLst/>
              <a:gdLst/>
              <a:ahLst/>
              <a:cxnLst/>
              <a:rect l="l" t="t" r="r" b="b"/>
              <a:pathLst>
                <a:path w="2371" h="2351" extrusionOk="0">
                  <a:moveTo>
                    <a:pt x="1176" y="1"/>
                  </a:moveTo>
                  <a:lnTo>
                    <a:pt x="1058" y="21"/>
                  </a:lnTo>
                  <a:lnTo>
                    <a:pt x="941" y="21"/>
                  </a:lnTo>
                  <a:lnTo>
                    <a:pt x="725" y="99"/>
                  </a:lnTo>
                  <a:lnTo>
                    <a:pt x="529" y="216"/>
                  </a:lnTo>
                  <a:lnTo>
                    <a:pt x="353" y="353"/>
                  </a:lnTo>
                  <a:lnTo>
                    <a:pt x="216" y="530"/>
                  </a:lnTo>
                  <a:lnTo>
                    <a:pt x="99" y="725"/>
                  </a:lnTo>
                  <a:lnTo>
                    <a:pt x="40" y="941"/>
                  </a:lnTo>
                  <a:lnTo>
                    <a:pt x="20" y="1058"/>
                  </a:lnTo>
                  <a:lnTo>
                    <a:pt x="1" y="1176"/>
                  </a:lnTo>
                  <a:lnTo>
                    <a:pt x="20" y="1293"/>
                  </a:lnTo>
                  <a:lnTo>
                    <a:pt x="40" y="1411"/>
                  </a:lnTo>
                  <a:lnTo>
                    <a:pt x="99" y="1646"/>
                  </a:lnTo>
                  <a:lnTo>
                    <a:pt x="216" y="1842"/>
                  </a:lnTo>
                  <a:lnTo>
                    <a:pt x="353" y="2018"/>
                  </a:lnTo>
                  <a:lnTo>
                    <a:pt x="529" y="2155"/>
                  </a:lnTo>
                  <a:lnTo>
                    <a:pt x="725" y="2272"/>
                  </a:lnTo>
                  <a:lnTo>
                    <a:pt x="941" y="2331"/>
                  </a:lnTo>
                  <a:lnTo>
                    <a:pt x="1058" y="2351"/>
                  </a:lnTo>
                  <a:lnTo>
                    <a:pt x="1313" y="2351"/>
                  </a:lnTo>
                  <a:lnTo>
                    <a:pt x="1430" y="2331"/>
                  </a:lnTo>
                  <a:lnTo>
                    <a:pt x="1646" y="2272"/>
                  </a:lnTo>
                  <a:lnTo>
                    <a:pt x="1841" y="2155"/>
                  </a:lnTo>
                  <a:lnTo>
                    <a:pt x="2018" y="2018"/>
                  </a:lnTo>
                  <a:lnTo>
                    <a:pt x="2155" y="1842"/>
                  </a:lnTo>
                  <a:lnTo>
                    <a:pt x="2272" y="1646"/>
                  </a:lnTo>
                  <a:lnTo>
                    <a:pt x="2331" y="1411"/>
                  </a:lnTo>
                  <a:lnTo>
                    <a:pt x="2351" y="1293"/>
                  </a:lnTo>
                  <a:lnTo>
                    <a:pt x="2370" y="1176"/>
                  </a:lnTo>
                  <a:lnTo>
                    <a:pt x="2351" y="1058"/>
                  </a:lnTo>
                  <a:lnTo>
                    <a:pt x="2331" y="941"/>
                  </a:lnTo>
                  <a:lnTo>
                    <a:pt x="2272" y="725"/>
                  </a:lnTo>
                  <a:lnTo>
                    <a:pt x="2155" y="530"/>
                  </a:lnTo>
                  <a:lnTo>
                    <a:pt x="2018" y="353"/>
                  </a:lnTo>
                  <a:lnTo>
                    <a:pt x="1841" y="216"/>
                  </a:lnTo>
                  <a:lnTo>
                    <a:pt x="1646" y="99"/>
                  </a:lnTo>
                  <a:lnTo>
                    <a:pt x="1430" y="21"/>
                  </a:lnTo>
                  <a:lnTo>
                    <a:pt x="1313" y="21"/>
                  </a:lnTo>
                  <a:lnTo>
                    <a:pt x="1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1"/>
            <p:cNvSpPr/>
            <p:nvPr/>
          </p:nvSpPr>
          <p:spPr>
            <a:xfrm>
              <a:off x="2952025" y="855925"/>
              <a:ext cx="59275" cy="58775"/>
            </a:xfrm>
            <a:custGeom>
              <a:avLst/>
              <a:gdLst/>
              <a:ahLst/>
              <a:cxnLst/>
              <a:rect l="l" t="t" r="r" b="b"/>
              <a:pathLst>
                <a:path w="2371" h="2351" extrusionOk="0">
                  <a:moveTo>
                    <a:pt x="1058" y="1"/>
                  </a:moveTo>
                  <a:lnTo>
                    <a:pt x="941" y="20"/>
                  </a:lnTo>
                  <a:lnTo>
                    <a:pt x="725" y="99"/>
                  </a:lnTo>
                  <a:lnTo>
                    <a:pt x="529" y="197"/>
                  </a:lnTo>
                  <a:lnTo>
                    <a:pt x="353" y="334"/>
                  </a:lnTo>
                  <a:lnTo>
                    <a:pt x="216" y="510"/>
                  </a:lnTo>
                  <a:lnTo>
                    <a:pt x="99" y="725"/>
                  </a:lnTo>
                  <a:lnTo>
                    <a:pt x="40" y="941"/>
                  </a:lnTo>
                  <a:lnTo>
                    <a:pt x="20" y="1058"/>
                  </a:lnTo>
                  <a:lnTo>
                    <a:pt x="1" y="1176"/>
                  </a:lnTo>
                  <a:lnTo>
                    <a:pt x="20" y="1293"/>
                  </a:lnTo>
                  <a:lnTo>
                    <a:pt x="40" y="1411"/>
                  </a:lnTo>
                  <a:lnTo>
                    <a:pt x="99" y="1626"/>
                  </a:lnTo>
                  <a:lnTo>
                    <a:pt x="216" y="1842"/>
                  </a:lnTo>
                  <a:lnTo>
                    <a:pt x="353" y="1998"/>
                  </a:lnTo>
                  <a:lnTo>
                    <a:pt x="529" y="2155"/>
                  </a:lnTo>
                  <a:lnTo>
                    <a:pt x="725" y="2253"/>
                  </a:lnTo>
                  <a:lnTo>
                    <a:pt x="941" y="2331"/>
                  </a:lnTo>
                  <a:lnTo>
                    <a:pt x="1058" y="2351"/>
                  </a:lnTo>
                  <a:lnTo>
                    <a:pt x="1313" y="2351"/>
                  </a:lnTo>
                  <a:lnTo>
                    <a:pt x="1430" y="2331"/>
                  </a:lnTo>
                  <a:lnTo>
                    <a:pt x="1646" y="2253"/>
                  </a:lnTo>
                  <a:lnTo>
                    <a:pt x="1841" y="2155"/>
                  </a:lnTo>
                  <a:lnTo>
                    <a:pt x="2018" y="1998"/>
                  </a:lnTo>
                  <a:lnTo>
                    <a:pt x="2155" y="1842"/>
                  </a:lnTo>
                  <a:lnTo>
                    <a:pt x="2272" y="1626"/>
                  </a:lnTo>
                  <a:lnTo>
                    <a:pt x="2331" y="1411"/>
                  </a:lnTo>
                  <a:lnTo>
                    <a:pt x="2351" y="1293"/>
                  </a:lnTo>
                  <a:lnTo>
                    <a:pt x="2370" y="1176"/>
                  </a:lnTo>
                  <a:lnTo>
                    <a:pt x="2351" y="1058"/>
                  </a:lnTo>
                  <a:lnTo>
                    <a:pt x="2331" y="941"/>
                  </a:lnTo>
                  <a:lnTo>
                    <a:pt x="2272" y="725"/>
                  </a:lnTo>
                  <a:lnTo>
                    <a:pt x="2155" y="510"/>
                  </a:lnTo>
                  <a:lnTo>
                    <a:pt x="2018" y="334"/>
                  </a:lnTo>
                  <a:lnTo>
                    <a:pt x="1841" y="197"/>
                  </a:lnTo>
                  <a:lnTo>
                    <a:pt x="1646" y="99"/>
                  </a:lnTo>
                  <a:lnTo>
                    <a:pt x="1430"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1"/>
            <p:cNvSpPr/>
            <p:nvPr/>
          </p:nvSpPr>
          <p:spPr>
            <a:xfrm>
              <a:off x="2875650" y="756075"/>
              <a:ext cx="58775" cy="58750"/>
            </a:xfrm>
            <a:custGeom>
              <a:avLst/>
              <a:gdLst/>
              <a:ahLst/>
              <a:cxnLst/>
              <a:rect l="l" t="t" r="r" b="b"/>
              <a:pathLst>
                <a:path w="2351" h="2350" extrusionOk="0">
                  <a:moveTo>
                    <a:pt x="1176" y="0"/>
                  </a:moveTo>
                  <a:lnTo>
                    <a:pt x="1058" y="20"/>
                  </a:lnTo>
                  <a:lnTo>
                    <a:pt x="941" y="39"/>
                  </a:lnTo>
                  <a:lnTo>
                    <a:pt x="706" y="98"/>
                  </a:lnTo>
                  <a:lnTo>
                    <a:pt x="510" y="215"/>
                  </a:lnTo>
                  <a:lnTo>
                    <a:pt x="334" y="353"/>
                  </a:lnTo>
                  <a:lnTo>
                    <a:pt x="197" y="529"/>
                  </a:lnTo>
                  <a:lnTo>
                    <a:pt x="99" y="725"/>
                  </a:lnTo>
                  <a:lnTo>
                    <a:pt x="20" y="940"/>
                  </a:lnTo>
                  <a:lnTo>
                    <a:pt x="1" y="1057"/>
                  </a:lnTo>
                  <a:lnTo>
                    <a:pt x="1" y="1175"/>
                  </a:lnTo>
                  <a:lnTo>
                    <a:pt x="1" y="1312"/>
                  </a:lnTo>
                  <a:lnTo>
                    <a:pt x="20" y="1410"/>
                  </a:lnTo>
                  <a:lnTo>
                    <a:pt x="99" y="1645"/>
                  </a:lnTo>
                  <a:lnTo>
                    <a:pt x="197" y="1841"/>
                  </a:lnTo>
                  <a:lnTo>
                    <a:pt x="334" y="2017"/>
                  </a:lnTo>
                  <a:lnTo>
                    <a:pt x="510" y="2154"/>
                  </a:lnTo>
                  <a:lnTo>
                    <a:pt x="706" y="2272"/>
                  </a:lnTo>
                  <a:lnTo>
                    <a:pt x="941" y="2330"/>
                  </a:lnTo>
                  <a:lnTo>
                    <a:pt x="1058" y="2350"/>
                  </a:lnTo>
                  <a:lnTo>
                    <a:pt x="1293" y="2350"/>
                  </a:lnTo>
                  <a:lnTo>
                    <a:pt x="1411" y="2330"/>
                  </a:lnTo>
                  <a:lnTo>
                    <a:pt x="1626" y="2272"/>
                  </a:lnTo>
                  <a:lnTo>
                    <a:pt x="1822" y="2154"/>
                  </a:lnTo>
                  <a:lnTo>
                    <a:pt x="1998" y="2017"/>
                  </a:lnTo>
                  <a:lnTo>
                    <a:pt x="2155" y="1841"/>
                  </a:lnTo>
                  <a:lnTo>
                    <a:pt x="2253" y="1645"/>
                  </a:lnTo>
                  <a:lnTo>
                    <a:pt x="2331" y="1410"/>
                  </a:lnTo>
                  <a:lnTo>
                    <a:pt x="2351" y="1312"/>
                  </a:lnTo>
                  <a:lnTo>
                    <a:pt x="2351" y="1175"/>
                  </a:lnTo>
                  <a:lnTo>
                    <a:pt x="2351" y="1057"/>
                  </a:lnTo>
                  <a:lnTo>
                    <a:pt x="2331" y="940"/>
                  </a:lnTo>
                  <a:lnTo>
                    <a:pt x="2253" y="725"/>
                  </a:lnTo>
                  <a:lnTo>
                    <a:pt x="2155" y="529"/>
                  </a:lnTo>
                  <a:lnTo>
                    <a:pt x="1998" y="353"/>
                  </a:lnTo>
                  <a:lnTo>
                    <a:pt x="1822" y="215"/>
                  </a:lnTo>
                  <a:lnTo>
                    <a:pt x="1626" y="98"/>
                  </a:lnTo>
                  <a:lnTo>
                    <a:pt x="1411" y="39"/>
                  </a:lnTo>
                  <a:lnTo>
                    <a:pt x="1293" y="20"/>
                  </a:lnTo>
                  <a:lnTo>
                    <a:pt x="1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1"/>
            <p:cNvSpPr/>
            <p:nvPr/>
          </p:nvSpPr>
          <p:spPr>
            <a:xfrm>
              <a:off x="2875650" y="952375"/>
              <a:ext cx="58775" cy="58775"/>
            </a:xfrm>
            <a:custGeom>
              <a:avLst/>
              <a:gdLst/>
              <a:ahLst/>
              <a:cxnLst/>
              <a:rect l="l" t="t" r="r" b="b"/>
              <a:pathLst>
                <a:path w="2351" h="2351" extrusionOk="0">
                  <a:moveTo>
                    <a:pt x="1058" y="1"/>
                  </a:moveTo>
                  <a:lnTo>
                    <a:pt x="941" y="20"/>
                  </a:lnTo>
                  <a:lnTo>
                    <a:pt x="706" y="98"/>
                  </a:lnTo>
                  <a:lnTo>
                    <a:pt x="510" y="196"/>
                  </a:lnTo>
                  <a:lnTo>
                    <a:pt x="334" y="333"/>
                  </a:lnTo>
                  <a:lnTo>
                    <a:pt x="197" y="510"/>
                  </a:lnTo>
                  <a:lnTo>
                    <a:pt x="99" y="706"/>
                  </a:lnTo>
                  <a:lnTo>
                    <a:pt x="20" y="941"/>
                  </a:lnTo>
                  <a:lnTo>
                    <a:pt x="1" y="1058"/>
                  </a:lnTo>
                  <a:lnTo>
                    <a:pt x="1" y="1175"/>
                  </a:lnTo>
                  <a:lnTo>
                    <a:pt x="1" y="1293"/>
                  </a:lnTo>
                  <a:lnTo>
                    <a:pt x="20" y="1410"/>
                  </a:lnTo>
                  <a:lnTo>
                    <a:pt x="99" y="1626"/>
                  </a:lnTo>
                  <a:lnTo>
                    <a:pt x="197" y="1822"/>
                  </a:lnTo>
                  <a:lnTo>
                    <a:pt x="334" y="1998"/>
                  </a:lnTo>
                  <a:lnTo>
                    <a:pt x="510" y="2155"/>
                  </a:lnTo>
                  <a:lnTo>
                    <a:pt x="706" y="2253"/>
                  </a:lnTo>
                  <a:lnTo>
                    <a:pt x="941" y="2331"/>
                  </a:lnTo>
                  <a:lnTo>
                    <a:pt x="1058" y="2350"/>
                  </a:lnTo>
                  <a:lnTo>
                    <a:pt x="1293" y="2350"/>
                  </a:lnTo>
                  <a:lnTo>
                    <a:pt x="1411" y="2331"/>
                  </a:lnTo>
                  <a:lnTo>
                    <a:pt x="1626" y="2253"/>
                  </a:lnTo>
                  <a:lnTo>
                    <a:pt x="1822" y="2155"/>
                  </a:lnTo>
                  <a:lnTo>
                    <a:pt x="1998" y="1998"/>
                  </a:lnTo>
                  <a:lnTo>
                    <a:pt x="2155" y="1822"/>
                  </a:lnTo>
                  <a:lnTo>
                    <a:pt x="2253" y="1626"/>
                  </a:lnTo>
                  <a:lnTo>
                    <a:pt x="2331" y="1410"/>
                  </a:lnTo>
                  <a:lnTo>
                    <a:pt x="2351" y="1293"/>
                  </a:lnTo>
                  <a:lnTo>
                    <a:pt x="2351" y="1175"/>
                  </a:lnTo>
                  <a:lnTo>
                    <a:pt x="2351" y="1058"/>
                  </a:lnTo>
                  <a:lnTo>
                    <a:pt x="2331" y="941"/>
                  </a:lnTo>
                  <a:lnTo>
                    <a:pt x="2253" y="706"/>
                  </a:lnTo>
                  <a:lnTo>
                    <a:pt x="2155" y="510"/>
                  </a:lnTo>
                  <a:lnTo>
                    <a:pt x="1998" y="333"/>
                  </a:lnTo>
                  <a:lnTo>
                    <a:pt x="1822" y="196"/>
                  </a:lnTo>
                  <a:lnTo>
                    <a:pt x="1626" y="98"/>
                  </a:lnTo>
                  <a:lnTo>
                    <a:pt x="1411" y="20"/>
                  </a:lnTo>
                  <a:lnTo>
                    <a:pt x="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1"/>
            <p:cNvSpPr/>
            <p:nvPr/>
          </p:nvSpPr>
          <p:spPr>
            <a:xfrm>
              <a:off x="3099875" y="593050"/>
              <a:ext cx="36250" cy="468525"/>
            </a:xfrm>
            <a:custGeom>
              <a:avLst/>
              <a:gdLst/>
              <a:ahLst/>
              <a:cxnLst/>
              <a:rect l="l" t="t" r="r" b="b"/>
              <a:pathLst>
                <a:path w="1450" h="18741" extrusionOk="0">
                  <a:moveTo>
                    <a:pt x="0" y="0"/>
                  </a:moveTo>
                  <a:lnTo>
                    <a:pt x="0" y="18740"/>
                  </a:lnTo>
                  <a:lnTo>
                    <a:pt x="1450" y="18740"/>
                  </a:lnTo>
                  <a:lnTo>
                    <a:pt x="1450"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1"/>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1"/>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1"/>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1"/>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1"/>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1"/>
            <p:cNvSpPr/>
            <p:nvPr/>
          </p:nvSpPr>
          <p:spPr>
            <a:xfrm>
              <a:off x="3099875" y="593050"/>
              <a:ext cx="173825" cy="468525"/>
            </a:xfrm>
            <a:custGeom>
              <a:avLst/>
              <a:gdLst/>
              <a:ahLst/>
              <a:cxnLst/>
              <a:rect l="l" t="t" r="r" b="b"/>
              <a:pathLst>
                <a:path w="6953" h="18741" extrusionOk="0">
                  <a:moveTo>
                    <a:pt x="0" y="0"/>
                  </a:moveTo>
                  <a:lnTo>
                    <a:pt x="0" y="18740"/>
                  </a:lnTo>
                  <a:lnTo>
                    <a:pt x="6952" y="18740"/>
                  </a:lnTo>
                  <a:lnTo>
                    <a:pt x="6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1"/>
            <p:cNvSpPr/>
            <p:nvPr/>
          </p:nvSpPr>
          <p:spPr>
            <a:xfrm>
              <a:off x="3105250" y="523025"/>
              <a:ext cx="164525" cy="70050"/>
            </a:xfrm>
            <a:custGeom>
              <a:avLst/>
              <a:gdLst/>
              <a:ahLst/>
              <a:cxnLst/>
              <a:rect l="l" t="t" r="r" b="b"/>
              <a:pathLst>
                <a:path w="6581" h="2802" extrusionOk="0">
                  <a:moveTo>
                    <a:pt x="3114" y="1"/>
                  </a:moveTo>
                  <a:lnTo>
                    <a:pt x="2684" y="20"/>
                  </a:lnTo>
                  <a:lnTo>
                    <a:pt x="2625" y="20"/>
                  </a:lnTo>
                  <a:lnTo>
                    <a:pt x="2233" y="99"/>
                  </a:lnTo>
                  <a:lnTo>
                    <a:pt x="1900" y="177"/>
                  </a:lnTo>
                  <a:lnTo>
                    <a:pt x="1802" y="216"/>
                  </a:lnTo>
                  <a:lnTo>
                    <a:pt x="1489" y="353"/>
                  </a:lnTo>
                  <a:lnTo>
                    <a:pt x="1215" y="510"/>
                  </a:lnTo>
                  <a:lnTo>
                    <a:pt x="980" y="686"/>
                  </a:lnTo>
                  <a:lnTo>
                    <a:pt x="784" y="882"/>
                  </a:lnTo>
                  <a:lnTo>
                    <a:pt x="608" y="1097"/>
                  </a:lnTo>
                  <a:lnTo>
                    <a:pt x="451" y="1313"/>
                  </a:lnTo>
                  <a:lnTo>
                    <a:pt x="334" y="1528"/>
                  </a:lnTo>
                  <a:lnTo>
                    <a:pt x="236" y="1744"/>
                  </a:lnTo>
                  <a:lnTo>
                    <a:pt x="158" y="1940"/>
                  </a:lnTo>
                  <a:lnTo>
                    <a:pt x="99" y="2135"/>
                  </a:lnTo>
                  <a:lnTo>
                    <a:pt x="20" y="2468"/>
                  </a:lnTo>
                  <a:lnTo>
                    <a:pt x="1" y="2684"/>
                  </a:lnTo>
                  <a:lnTo>
                    <a:pt x="1" y="2762"/>
                  </a:lnTo>
                  <a:lnTo>
                    <a:pt x="510" y="2762"/>
                  </a:lnTo>
                  <a:lnTo>
                    <a:pt x="1842" y="2782"/>
                  </a:lnTo>
                  <a:lnTo>
                    <a:pt x="4916" y="2782"/>
                  </a:lnTo>
                  <a:lnTo>
                    <a:pt x="6091" y="2801"/>
                  </a:lnTo>
                  <a:lnTo>
                    <a:pt x="6581" y="2801"/>
                  </a:lnTo>
                  <a:lnTo>
                    <a:pt x="6541" y="2605"/>
                  </a:lnTo>
                  <a:lnTo>
                    <a:pt x="6483" y="2370"/>
                  </a:lnTo>
                  <a:lnTo>
                    <a:pt x="6365" y="2096"/>
                  </a:lnTo>
                  <a:lnTo>
                    <a:pt x="6228" y="1783"/>
                  </a:lnTo>
                  <a:lnTo>
                    <a:pt x="6013" y="1430"/>
                  </a:lnTo>
                  <a:lnTo>
                    <a:pt x="5895" y="1274"/>
                  </a:lnTo>
                  <a:lnTo>
                    <a:pt x="5758" y="1097"/>
                  </a:lnTo>
                  <a:lnTo>
                    <a:pt x="5601" y="921"/>
                  </a:lnTo>
                  <a:lnTo>
                    <a:pt x="5425" y="765"/>
                  </a:lnTo>
                  <a:lnTo>
                    <a:pt x="5308" y="686"/>
                  </a:lnTo>
                  <a:lnTo>
                    <a:pt x="5073" y="530"/>
                  </a:lnTo>
                  <a:lnTo>
                    <a:pt x="4799" y="373"/>
                  </a:lnTo>
                  <a:lnTo>
                    <a:pt x="4505" y="236"/>
                  </a:lnTo>
                  <a:lnTo>
                    <a:pt x="4172" y="138"/>
                  </a:lnTo>
                  <a:lnTo>
                    <a:pt x="4133" y="118"/>
                  </a:lnTo>
                  <a:lnTo>
                    <a:pt x="3741" y="40"/>
                  </a:lnTo>
                  <a:lnTo>
                    <a:pt x="33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1"/>
            <p:cNvSpPr/>
            <p:nvPr/>
          </p:nvSpPr>
          <p:spPr>
            <a:xfrm>
              <a:off x="3117000" y="527450"/>
              <a:ext cx="35775" cy="64625"/>
            </a:xfrm>
            <a:custGeom>
              <a:avLst/>
              <a:gdLst/>
              <a:ahLst/>
              <a:cxnLst/>
              <a:rect l="l" t="t" r="r" b="b"/>
              <a:pathLst>
                <a:path w="1431" h="2585" extrusionOk="0">
                  <a:moveTo>
                    <a:pt x="1430" y="0"/>
                  </a:moveTo>
                  <a:lnTo>
                    <a:pt x="1332" y="39"/>
                  </a:lnTo>
                  <a:lnTo>
                    <a:pt x="1117" y="274"/>
                  </a:lnTo>
                  <a:lnTo>
                    <a:pt x="921" y="529"/>
                  </a:lnTo>
                  <a:lnTo>
                    <a:pt x="745" y="803"/>
                  </a:lnTo>
                  <a:lnTo>
                    <a:pt x="569" y="1097"/>
                  </a:lnTo>
                  <a:lnTo>
                    <a:pt x="412" y="1430"/>
                  </a:lnTo>
                  <a:lnTo>
                    <a:pt x="255" y="1782"/>
                  </a:lnTo>
                  <a:lnTo>
                    <a:pt x="118" y="2174"/>
                  </a:lnTo>
                  <a:lnTo>
                    <a:pt x="1" y="2585"/>
                  </a:lnTo>
                  <a:lnTo>
                    <a:pt x="40" y="2585"/>
                  </a:lnTo>
                  <a:lnTo>
                    <a:pt x="158" y="2174"/>
                  </a:lnTo>
                  <a:lnTo>
                    <a:pt x="295" y="1802"/>
                  </a:lnTo>
                  <a:lnTo>
                    <a:pt x="451" y="1449"/>
                  </a:lnTo>
                  <a:lnTo>
                    <a:pt x="608" y="1116"/>
                  </a:lnTo>
                  <a:lnTo>
                    <a:pt x="765" y="842"/>
                  </a:lnTo>
                  <a:lnTo>
                    <a:pt x="941" y="568"/>
                  </a:lnTo>
                  <a:lnTo>
                    <a:pt x="1176" y="294"/>
                  </a:lnTo>
                  <a:lnTo>
                    <a:pt x="14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1"/>
            <p:cNvSpPr/>
            <p:nvPr/>
          </p:nvSpPr>
          <p:spPr>
            <a:xfrm>
              <a:off x="3151275" y="523525"/>
              <a:ext cx="21075" cy="69050"/>
            </a:xfrm>
            <a:custGeom>
              <a:avLst/>
              <a:gdLst/>
              <a:ahLst/>
              <a:cxnLst/>
              <a:rect l="l" t="t" r="r" b="b"/>
              <a:pathLst>
                <a:path w="843" h="2762" extrusionOk="0">
                  <a:moveTo>
                    <a:pt x="784" y="0"/>
                  </a:moveTo>
                  <a:lnTo>
                    <a:pt x="588" y="353"/>
                  </a:lnTo>
                  <a:lnTo>
                    <a:pt x="412" y="745"/>
                  </a:lnTo>
                  <a:lnTo>
                    <a:pt x="255" y="1175"/>
                  </a:lnTo>
                  <a:lnTo>
                    <a:pt x="138" y="1626"/>
                  </a:lnTo>
                  <a:lnTo>
                    <a:pt x="59" y="2194"/>
                  </a:lnTo>
                  <a:lnTo>
                    <a:pt x="1" y="2762"/>
                  </a:lnTo>
                  <a:lnTo>
                    <a:pt x="40" y="2762"/>
                  </a:lnTo>
                  <a:lnTo>
                    <a:pt x="99" y="2194"/>
                  </a:lnTo>
                  <a:lnTo>
                    <a:pt x="138" y="1920"/>
                  </a:lnTo>
                  <a:lnTo>
                    <a:pt x="177" y="1645"/>
                  </a:lnTo>
                  <a:lnTo>
                    <a:pt x="294" y="1175"/>
                  </a:lnTo>
                  <a:lnTo>
                    <a:pt x="451" y="745"/>
                  </a:lnTo>
                  <a:lnTo>
                    <a:pt x="627" y="353"/>
                  </a:lnTo>
                  <a:lnTo>
                    <a:pt x="8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1"/>
            <p:cNvSpPr/>
            <p:nvPr/>
          </p:nvSpPr>
          <p:spPr>
            <a:xfrm>
              <a:off x="3186525" y="523025"/>
              <a:ext cx="4925" cy="69550"/>
            </a:xfrm>
            <a:custGeom>
              <a:avLst/>
              <a:gdLst/>
              <a:ahLst/>
              <a:cxnLst/>
              <a:rect l="l" t="t" r="r" b="b"/>
              <a:pathLst>
                <a:path w="197" h="2782" extrusionOk="0">
                  <a:moveTo>
                    <a:pt x="1" y="1"/>
                  </a:moveTo>
                  <a:lnTo>
                    <a:pt x="1" y="706"/>
                  </a:lnTo>
                  <a:lnTo>
                    <a:pt x="20" y="1391"/>
                  </a:lnTo>
                  <a:lnTo>
                    <a:pt x="79" y="2096"/>
                  </a:lnTo>
                  <a:lnTo>
                    <a:pt x="157" y="2782"/>
                  </a:lnTo>
                  <a:lnTo>
                    <a:pt x="196" y="2782"/>
                  </a:lnTo>
                  <a:lnTo>
                    <a:pt x="118" y="2096"/>
                  </a:lnTo>
                  <a:lnTo>
                    <a:pt x="79" y="1391"/>
                  </a:lnTo>
                  <a:lnTo>
                    <a:pt x="40" y="706"/>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1"/>
            <p:cNvSpPr/>
            <p:nvPr/>
          </p:nvSpPr>
          <p:spPr>
            <a:xfrm>
              <a:off x="3208550" y="525975"/>
              <a:ext cx="19625" cy="66600"/>
            </a:xfrm>
            <a:custGeom>
              <a:avLst/>
              <a:gdLst/>
              <a:ahLst/>
              <a:cxnLst/>
              <a:rect l="l" t="t" r="r" b="b"/>
              <a:pathLst>
                <a:path w="785" h="2664" extrusionOk="0">
                  <a:moveTo>
                    <a:pt x="1" y="0"/>
                  </a:moveTo>
                  <a:lnTo>
                    <a:pt x="138" y="314"/>
                  </a:lnTo>
                  <a:lnTo>
                    <a:pt x="255" y="647"/>
                  </a:lnTo>
                  <a:lnTo>
                    <a:pt x="373" y="979"/>
                  </a:lnTo>
                  <a:lnTo>
                    <a:pt x="471" y="1312"/>
                  </a:lnTo>
                  <a:lnTo>
                    <a:pt x="549" y="1645"/>
                  </a:lnTo>
                  <a:lnTo>
                    <a:pt x="627" y="1978"/>
                  </a:lnTo>
                  <a:lnTo>
                    <a:pt x="686" y="2331"/>
                  </a:lnTo>
                  <a:lnTo>
                    <a:pt x="725" y="2664"/>
                  </a:lnTo>
                  <a:lnTo>
                    <a:pt x="784" y="2664"/>
                  </a:lnTo>
                  <a:lnTo>
                    <a:pt x="725" y="2331"/>
                  </a:lnTo>
                  <a:lnTo>
                    <a:pt x="667" y="1978"/>
                  </a:lnTo>
                  <a:lnTo>
                    <a:pt x="588" y="1645"/>
                  </a:lnTo>
                  <a:lnTo>
                    <a:pt x="510" y="1312"/>
                  </a:lnTo>
                  <a:lnTo>
                    <a:pt x="412" y="979"/>
                  </a:lnTo>
                  <a:lnTo>
                    <a:pt x="294" y="647"/>
                  </a:lnTo>
                  <a:lnTo>
                    <a:pt x="177" y="333"/>
                  </a:lnTo>
                  <a:lnTo>
                    <a:pt x="40" y="2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1"/>
            <p:cNvSpPr/>
            <p:nvPr/>
          </p:nvSpPr>
          <p:spPr>
            <a:xfrm>
              <a:off x="3237925" y="540175"/>
              <a:ext cx="20600" cy="52900"/>
            </a:xfrm>
            <a:custGeom>
              <a:avLst/>
              <a:gdLst/>
              <a:ahLst/>
              <a:cxnLst/>
              <a:rect l="l" t="t" r="r" b="b"/>
              <a:pathLst>
                <a:path w="824" h="2116" extrusionOk="0">
                  <a:moveTo>
                    <a:pt x="1" y="0"/>
                  </a:moveTo>
                  <a:lnTo>
                    <a:pt x="157" y="235"/>
                  </a:lnTo>
                  <a:lnTo>
                    <a:pt x="275" y="470"/>
                  </a:lnTo>
                  <a:lnTo>
                    <a:pt x="392" y="725"/>
                  </a:lnTo>
                  <a:lnTo>
                    <a:pt x="490" y="999"/>
                  </a:lnTo>
                  <a:lnTo>
                    <a:pt x="588" y="1273"/>
                  </a:lnTo>
                  <a:lnTo>
                    <a:pt x="666" y="1547"/>
                  </a:lnTo>
                  <a:lnTo>
                    <a:pt x="784" y="2115"/>
                  </a:lnTo>
                  <a:lnTo>
                    <a:pt x="823" y="2115"/>
                  </a:lnTo>
                  <a:lnTo>
                    <a:pt x="706" y="1547"/>
                  </a:lnTo>
                  <a:lnTo>
                    <a:pt x="627" y="1254"/>
                  </a:lnTo>
                  <a:lnTo>
                    <a:pt x="529" y="979"/>
                  </a:lnTo>
                  <a:lnTo>
                    <a:pt x="451" y="744"/>
                  </a:lnTo>
                  <a:lnTo>
                    <a:pt x="334" y="509"/>
                  </a:lnTo>
                  <a:lnTo>
                    <a:pt x="236" y="294"/>
                  </a:lnTo>
                  <a:lnTo>
                    <a:pt x="118" y="7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1"/>
            <p:cNvSpPr/>
            <p:nvPr/>
          </p:nvSpPr>
          <p:spPr>
            <a:xfrm>
              <a:off x="3148825" y="61360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1"/>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1"/>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1"/>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1"/>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1"/>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1"/>
            <p:cNvSpPr/>
            <p:nvPr/>
          </p:nvSpPr>
          <p:spPr>
            <a:xfrm>
              <a:off x="3148825" y="959725"/>
              <a:ext cx="112150" cy="23025"/>
            </a:xfrm>
            <a:custGeom>
              <a:avLst/>
              <a:gdLst/>
              <a:ahLst/>
              <a:cxnLst/>
              <a:rect l="l" t="t" r="r" b="b"/>
              <a:pathLst>
                <a:path w="4486" h="921" extrusionOk="0">
                  <a:moveTo>
                    <a:pt x="1" y="0"/>
                  </a:moveTo>
                  <a:lnTo>
                    <a:pt x="1" y="921"/>
                  </a:lnTo>
                  <a:lnTo>
                    <a:pt x="4485" y="92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1"/>
            <p:cNvSpPr/>
            <p:nvPr/>
          </p:nvSpPr>
          <p:spPr>
            <a:xfrm>
              <a:off x="2551575" y="717875"/>
              <a:ext cx="307950" cy="53400"/>
            </a:xfrm>
            <a:custGeom>
              <a:avLst/>
              <a:gdLst/>
              <a:ahLst/>
              <a:cxnLst/>
              <a:rect l="l" t="t" r="r" b="b"/>
              <a:pathLst>
                <a:path w="12318" h="2136" extrusionOk="0">
                  <a:moveTo>
                    <a:pt x="7167" y="1"/>
                  </a:moveTo>
                  <a:lnTo>
                    <a:pt x="6972" y="40"/>
                  </a:lnTo>
                  <a:lnTo>
                    <a:pt x="6795" y="79"/>
                  </a:lnTo>
                  <a:lnTo>
                    <a:pt x="6423" y="177"/>
                  </a:lnTo>
                  <a:lnTo>
                    <a:pt x="6110" y="294"/>
                  </a:lnTo>
                  <a:lnTo>
                    <a:pt x="5797" y="431"/>
                  </a:lnTo>
                  <a:lnTo>
                    <a:pt x="5483" y="569"/>
                  </a:lnTo>
                  <a:lnTo>
                    <a:pt x="5190" y="745"/>
                  </a:lnTo>
                  <a:lnTo>
                    <a:pt x="4916" y="941"/>
                  </a:lnTo>
                  <a:lnTo>
                    <a:pt x="4641" y="1136"/>
                  </a:lnTo>
                  <a:lnTo>
                    <a:pt x="4367" y="1352"/>
                  </a:lnTo>
                  <a:lnTo>
                    <a:pt x="4132" y="1587"/>
                  </a:lnTo>
                  <a:lnTo>
                    <a:pt x="3936" y="1763"/>
                  </a:lnTo>
                  <a:lnTo>
                    <a:pt x="3819" y="1841"/>
                  </a:lnTo>
                  <a:lnTo>
                    <a:pt x="3721" y="1920"/>
                  </a:lnTo>
                  <a:lnTo>
                    <a:pt x="3604" y="1959"/>
                  </a:lnTo>
                  <a:lnTo>
                    <a:pt x="3486" y="1978"/>
                  </a:lnTo>
                  <a:lnTo>
                    <a:pt x="3369" y="1959"/>
                  </a:lnTo>
                  <a:lnTo>
                    <a:pt x="3271" y="1920"/>
                  </a:lnTo>
                  <a:lnTo>
                    <a:pt x="3173" y="1822"/>
                  </a:lnTo>
                  <a:lnTo>
                    <a:pt x="3114" y="1724"/>
                  </a:lnTo>
                  <a:lnTo>
                    <a:pt x="3016" y="1489"/>
                  </a:lnTo>
                  <a:lnTo>
                    <a:pt x="2938" y="1371"/>
                  </a:lnTo>
                  <a:lnTo>
                    <a:pt x="2859" y="1273"/>
                  </a:lnTo>
                  <a:lnTo>
                    <a:pt x="2762" y="1176"/>
                  </a:lnTo>
                  <a:lnTo>
                    <a:pt x="2664" y="1097"/>
                  </a:lnTo>
                  <a:lnTo>
                    <a:pt x="2546" y="1038"/>
                  </a:lnTo>
                  <a:lnTo>
                    <a:pt x="2409" y="980"/>
                  </a:lnTo>
                  <a:lnTo>
                    <a:pt x="2292" y="941"/>
                  </a:lnTo>
                  <a:lnTo>
                    <a:pt x="2154" y="901"/>
                  </a:lnTo>
                  <a:lnTo>
                    <a:pt x="2017" y="882"/>
                  </a:lnTo>
                  <a:lnTo>
                    <a:pt x="1880" y="882"/>
                  </a:lnTo>
                  <a:lnTo>
                    <a:pt x="1587" y="901"/>
                  </a:lnTo>
                  <a:lnTo>
                    <a:pt x="1449" y="941"/>
                  </a:lnTo>
                  <a:lnTo>
                    <a:pt x="1312" y="980"/>
                  </a:lnTo>
                  <a:lnTo>
                    <a:pt x="1175" y="1019"/>
                  </a:lnTo>
                  <a:lnTo>
                    <a:pt x="1058" y="1097"/>
                  </a:lnTo>
                  <a:lnTo>
                    <a:pt x="901" y="1195"/>
                  </a:lnTo>
                  <a:lnTo>
                    <a:pt x="745" y="1293"/>
                  </a:lnTo>
                  <a:lnTo>
                    <a:pt x="607" y="1411"/>
                  </a:lnTo>
                  <a:lnTo>
                    <a:pt x="470" y="1548"/>
                  </a:lnTo>
                  <a:lnTo>
                    <a:pt x="216" y="1841"/>
                  </a:lnTo>
                  <a:lnTo>
                    <a:pt x="0" y="2135"/>
                  </a:lnTo>
                  <a:lnTo>
                    <a:pt x="12318" y="2135"/>
                  </a:lnTo>
                  <a:lnTo>
                    <a:pt x="12259" y="1959"/>
                  </a:lnTo>
                  <a:lnTo>
                    <a:pt x="12161" y="1783"/>
                  </a:lnTo>
                  <a:lnTo>
                    <a:pt x="12043" y="1626"/>
                  </a:lnTo>
                  <a:lnTo>
                    <a:pt x="11887" y="1489"/>
                  </a:lnTo>
                  <a:lnTo>
                    <a:pt x="11730" y="1391"/>
                  </a:lnTo>
                  <a:lnTo>
                    <a:pt x="11554" y="1293"/>
                  </a:lnTo>
                  <a:lnTo>
                    <a:pt x="11358" y="1234"/>
                  </a:lnTo>
                  <a:lnTo>
                    <a:pt x="11162" y="1195"/>
                  </a:lnTo>
                  <a:lnTo>
                    <a:pt x="10947" y="1195"/>
                  </a:lnTo>
                  <a:lnTo>
                    <a:pt x="10751" y="1234"/>
                  </a:lnTo>
                  <a:lnTo>
                    <a:pt x="10536" y="1293"/>
                  </a:lnTo>
                  <a:lnTo>
                    <a:pt x="10340" y="1371"/>
                  </a:lnTo>
                  <a:lnTo>
                    <a:pt x="10144" y="1469"/>
                  </a:lnTo>
                  <a:lnTo>
                    <a:pt x="9987" y="1606"/>
                  </a:lnTo>
                  <a:lnTo>
                    <a:pt x="9811" y="1763"/>
                  </a:lnTo>
                  <a:lnTo>
                    <a:pt x="9674" y="1920"/>
                  </a:lnTo>
                  <a:lnTo>
                    <a:pt x="9537" y="1626"/>
                  </a:lnTo>
                  <a:lnTo>
                    <a:pt x="9380" y="1313"/>
                  </a:lnTo>
                  <a:lnTo>
                    <a:pt x="9184" y="1038"/>
                  </a:lnTo>
                  <a:lnTo>
                    <a:pt x="8989" y="764"/>
                  </a:lnTo>
                  <a:lnTo>
                    <a:pt x="8754" y="529"/>
                  </a:lnTo>
                  <a:lnTo>
                    <a:pt x="8499" y="334"/>
                  </a:lnTo>
                  <a:lnTo>
                    <a:pt x="8362" y="236"/>
                  </a:lnTo>
                  <a:lnTo>
                    <a:pt x="8225" y="157"/>
                  </a:lnTo>
                  <a:lnTo>
                    <a:pt x="8088" y="99"/>
                  </a:lnTo>
                  <a:lnTo>
                    <a:pt x="7931" y="59"/>
                  </a:lnTo>
                  <a:lnTo>
                    <a:pt x="7735" y="20"/>
                  </a:lnTo>
                  <a:lnTo>
                    <a:pt x="7540"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1"/>
            <p:cNvSpPr/>
            <p:nvPr/>
          </p:nvSpPr>
          <p:spPr>
            <a:xfrm>
              <a:off x="2912375" y="542125"/>
              <a:ext cx="287875" cy="57300"/>
            </a:xfrm>
            <a:custGeom>
              <a:avLst/>
              <a:gdLst/>
              <a:ahLst/>
              <a:cxnLst/>
              <a:rect l="l" t="t" r="r" b="b"/>
              <a:pathLst>
                <a:path w="11515" h="2292" extrusionOk="0">
                  <a:moveTo>
                    <a:pt x="6149" y="1"/>
                  </a:moveTo>
                  <a:lnTo>
                    <a:pt x="5953" y="20"/>
                  </a:lnTo>
                  <a:lnTo>
                    <a:pt x="5777" y="40"/>
                  </a:lnTo>
                  <a:lnTo>
                    <a:pt x="5601" y="79"/>
                  </a:lnTo>
                  <a:lnTo>
                    <a:pt x="5425" y="138"/>
                  </a:lnTo>
                  <a:lnTo>
                    <a:pt x="5072" y="275"/>
                  </a:lnTo>
                  <a:lnTo>
                    <a:pt x="4739" y="451"/>
                  </a:lnTo>
                  <a:lnTo>
                    <a:pt x="4426" y="666"/>
                  </a:lnTo>
                  <a:lnTo>
                    <a:pt x="4132" y="901"/>
                  </a:lnTo>
                  <a:lnTo>
                    <a:pt x="3819" y="1215"/>
                  </a:lnTo>
                  <a:lnTo>
                    <a:pt x="3525" y="1528"/>
                  </a:lnTo>
                  <a:lnTo>
                    <a:pt x="3369" y="1685"/>
                  </a:lnTo>
                  <a:lnTo>
                    <a:pt x="3212" y="1822"/>
                  </a:lnTo>
                  <a:lnTo>
                    <a:pt x="3036" y="1959"/>
                  </a:lnTo>
                  <a:lnTo>
                    <a:pt x="2860" y="2057"/>
                  </a:lnTo>
                  <a:lnTo>
                    <a:pt x="2762" y="2115"/>
                  </a:lnTo>
                  <a:lnTo>
                    <a:pt x="2644" y="2135"/>
                  </a:lnTo>
                  <a:lnTo>
                    <a:pt x="2546" y="2115"/>
                  </a:lnTo>
                  <a:lnTo>
                    <a:pt x="2468" y="2057"/>
                  </a:lnTo>
                  <a:lnTo>
                    <a:pt x="2311" y="1920"/>
                  </a:lnTo>
                  <a:lnTo>
                    <a:pt x="2155" y="1822"/>
                  </a:lnTo>
                  <a:lnTo>
                    <a:pt x="1978" y="1743"/>
                  </a:lnTo>
                  <a:lnTo>
                    <a:pt x="1802" y="1685"/>
                  </a:lnTo>
                  <a:lnTo>
                    <a:pt x="1626" y="1665"/>
                  </a:lnTo>
                  <a:lnTo>
                    <a:pt x="1430" y="1646"/>
                  </a:lnTo>
                  <a:lnTo>
                    <a:pt x="1254" y="1665"/>
                  </a:lnTo>
                  <a:lnTo>
                    <a:pt x="1058" y="1704"/>
                  </a:lnTo>
                  <a:lnTo>
                    <a:pt x="882" y="1763"/>
                  </a:lnTo>
                  <a:lnTo>
                    <a:pt x="647" y="1861"/>
                  </a:lnTo>
                  <a:lnTo>
                    <a:pt x="412" y="1998"/>
                  </a:lnTo>
                  <a:lnTo>
                    <a:pt x="196" y="2135"/>
                  </a:lnTo>
                  <a:lnTo>
                    <a:pt x="1" y="2292"/>
                  </a:lnTo>
                  <a:lnTo>
                    <a:pt x="11515" y="2292"/>
                  </a:lnTo>
                  <a:lnTo>
                    <a:pt x="11495" y="2135"/>
                  </a:lnTo>
                  <a:lnTo>
                    <a:pt x="11456" y="1998"/>
                  </a:lnTo>
                  <a:lnTo>
                    <a:pt x="11378" y="1861"/>
                  </a:lnTo>
                  <a:lnTo>
                    <a:pt x="11280" y="1743"/>
                  </a:lnTo>
                  <a:lnTo>
                    <a:pt x="11162" y="1626"/>
                  </a:lnTo>
                  <a:lnTo>
                    <a:pt x="11025" y="1548"/>
                  </a:lnTo>
                  <a:lnTo>
                    <a:pt x="10888" y="1489"/>
                  </a:lnTo>
                  <a:lnTo>
                    <a:pt x="10732" y="1430"/>
                  </a:lnTo>
                  <a:lnTo>
                    <a:pt x="10575" y="1411"/>
                  </a:lnTo>
                  <a:lnTo>
                    <a:pt x="10418" y="1411"/>
                  </a:lnTo>
                  <a:lnTo>
                    <a:pt x="10262" y="1430"/>
                  </a:lnTo>
                  <a:lnTo>
                    <a:pt x="10105" y="1450"/>
                  </a:lnTo>
                  <a:lnTo>
                    <a:pt x="9811" y="1548"/>
                  </a:lnTo>
                  <a:lnTo>
                    <a:pt x="9517" y="1665"/>
                  </a:lnTo>
                  <a:lnTo>
                    <a:pt x="9302" y="1763"/>
                  </a:lnTo>
                  <a:lnTo>
                    <a:pt x="9087" y="1822"/>
                  </a:lnTo>
                  <a:lnTo>
                    <a:pt x="8989" y="1841"/>
                  </a:lnTo>
                  <a:lnTo>
                    <a:pt x="8871" y="1841"/>
                  </a:lnTo>
                  <a:lnTo>
                    <a:pt x="8773" y="1822"/>
                  </a:lnTo>
                  <a:lnTo>
                    <a:pt x="8675" y="1783"/>
                  </a:lnTo>
                  <a:lnTo>
                    <a:pt x="8578" y="1704"/>
                  </a:lnTo>
                  <a:lnTo>
                    <a:pt x="8519" y="1606"/>
                  </a:lnTo>
                  <a:lnTo>
                    <a:pt x="8382" y="1371"/>
                  </a:lnTo>
                  <a:lnTo>
                    <a:pt x="8264" y="1156"/>
                  </a:lnTo>
                  <a:lnTo>
                    <a:pt x="8108" y="941"/>
                  </a:lnTo>
                  <a:lnTo>
                    <a:pt x="7951" y="764"/>
                  </a:lnTo>
                  <a:lnTo>
                    <a:pt x="7755" y="568"/>
                  </a:lnTo>
                  <a:lnTo>
                    <a:pt x="7559" y="412"/>
                  </a:lnTo>
                  <a:lnTo>
                    <a:pt x="7344" y="275"/>
                  </a:lnTo>
                  <a:lnTo>
                    <a:pt x="7109" y="177"/>
                  </a:lnTo>
                  <a:lnTo>
                    <a:pt x="6874" y="79"/>
                  </a:lnTo>
                  <a:lnTo>
                    <a:pt x="6698" y="40"/>
                  </a:lnTo>
                  <a:lnTo>
                    <a:pt x="6521" y="20"/>
                  </a:lnTo>
                  <a:lnTo>
                    <a:pt x="6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1"/>
            <p:cNvSpPr/>
            <p:nvPr/>
          </p:nvSpPr>
          <p:spPr>
            <a:xfrm>
              <a:off x="2918750" y="876500"/>
              <a:ext cx="391175" cy="77850"/>
            </a:xfrm>
            <a:custGeom>
              <a:avLst/>
              <a:gdLst/>
              <a:ahLst/>
              <a:cxnLst/>
              <a:rect l="l" t="t" r="r" b="b"/>
              <a:pathLst>
                <a:path w="15647" h="3114" extrusionOk="0">
                  <a:moveTo>
                    <a:pt x="8342" y="0"/>
                  </a:moveTo>
                  <a:lnTo>
                    <a:pt x="8088" y="20"/>
                  </a:lnTo>
                  <a:lnTo>
                    <a:pt x="7853" y="59"/>
                  </a:lnTo>
                  <a:lnTo>
                    <a:pt x="7598" y="118"/>
                  </a:lnTo>
                  <a:lnTo>
                    <a:pt x="7363" y="196"/>
                  </a:lnTo>
                  <a:lnTo>
                    <a:pt x="7108" y="274"/>
                  </a:lnTo>
                  <a:lnTo>
                    <a:pt x="6873" y="372"/>
                  </a:lnTo>
                  <a:lnTo>
                    <a:pt x="6658" y="490"/>
                  </a:lnTo>
                  <a:lnTo>
                    <a:pt x="6423" y="607"/>
                  </a:lnTo>
                  <a:lnTo>
                    <a:pt x="6208" y="764"/>
                  </a:lnTo>
                  <a:lnTo>
                    <a:pt x="5992" y="901"/>
                  </a:lnTo>
                  <a:lnTo>
                    <a:pt x="5796" y="1058"/>
                  </a:lnTo>
                  <a:lnTo>
                    <a:pt x="5601" y="1234"/>
                  </a:lnTo>
                  <a:lnTo>
                    <a:pt x="5189" y="1645"/>
                  </a:lnTo>
                  <a:lnTo>
                    <a:pt x="4778" y="2076"/>
                  </a:lnTo>
                  <a:lnTo>
                    <a:pt x="4582" y="2291"/>
                  </a:lnTo>
                  <a:lnTo>
                    <a:pt x="4367" y="2487"/>
                  </a:lnTo>
                  <a:lnTo>
                    <a:pt x="4132" y="2663"/>
                  </a:lnTo>
                  <a:lnTo>
                    <a:pt x="3877" y="2820"/>
                  </a:lnTo>
                  <a:lnTo>
                    <a:pt x="3740" y="2879"/>
                  </a:lnTo>
                  <a:lnTo>
                    <a:pt x="3682" y="2898"/>
                  </a:lnTo>
                  <a:lnTo>
                    <a:pt x="3525" y="2898"/>
                  </a:lnTo>
                  <a:lnTo>
                    <a:pt x="3466" y="2879"/>
                  </a:lnTo>
                  <a:lnTo>
                    <a:pt x="3349" y="2801"/>
                  </a:lnTo>
                  <a:lnTo>
                    <a:pt x="3133" y="2624"/>
                  </a:lnTo>
                  <a:lnTo>
                    <a:pt x="2937" y="2487"/>
                  </a:lnTo>
                  <a:lnTo>
                    <a:pt x="2702" y="2370"/>
                  </a:lnTo>
                  <a:lnTo>
                    <a:pt x="2467" y="2291"/>
                  </a:lnTo>
                  <a:lnTo>
                    <a:pt x="2213" y="2252"/>
                  </a:lnTo>
                  <a:lnTo>
                    <a:pt x="1958" y="2252"/>
                  </a:lnTo>
                  <a:lnTo>
                    <a:pt x="1704" y="2272"/>
                  </a:lnTo>
                  <a:lnTo>
                    <a:pt x="1449" y="2331"/>
                  </a:lnTo>
                  <a:lnTo>
                    <a:pt x="1195" y="2409"/>
                  </a:lnTo>
                  <a:lnTo>
                    <a:pt x="881" y="2546"/>
                  </a:lnTo>
                  <a:lnTo>
                    <a:pt x="568" y="2703"/>
                  </a:lnTo>
                  <a:lnTo>
                    <a:pt x="294" y="2898"/>
                  </a:lnTo>
                  <a:lnTo>
                    <a:pt x="0" y="3114"/>
                  </a:lnTo>
                  <a:lnTo>
                    <a:pt x="15646" y="3114"/>
                  </a:lnTo>
                  <a:lnTo>
                    <a:pt x="15607" y="2918"/>
                  </a:lnTo>
                  <a:lnTo>
                    <a:pt x="15548" y="2722"/>
                  </a:lnTo>
                  <a:lnTo>
                    <a:pt x="15450" y="2526"/>
                  </a:lnTo>
                  <a:lnTo>
                    <a:pt x="15313" y="2370"/>
                  </a:lnTo>
                  <a:lnTo>
                    <a:pt x="15137" y="2233"/>
                  </a:lnTo>
                  <a:lnTo>
                    <a:pt x="14961" y="2115"/>
                  </a:lnTo>
                  <a:lnTo>
                    <a:pt x="14765" y="2017"/>
                  </a:lnTo>
                  <a:lnTo>
                    <a:pt x="14569" y="1959"/>
                  </a:lnTo>
                  <a:lnTo>
                    <a:pt x="14354" y="1939"/>
                  </a:lnTo>
                  <a:lnTo>
                    <a:pt x="14138" y="1919"/>
                  </a:lnTo>
                  <a:lnTo>
                    <a:pt x="13923" y="1939"/>
                  </a:lnTo>
                  <a:lnTo>
                    <a:pt x="13727" y="1978"/>
                  </a:lnTo>
                  <a:lnTo>
                    <a:pt x="13512" y="2037"/>
                  </a:lnTo>
                  <a:lnTo>
                    <a:pt x="13296" y="2096"/>
                  </a:lnTo>
                  <a:lnTo>
                    <a:pt x="12905" y="2272"/>
                  </a:lnTo>
                  <a:lnTo>
                    <a:pt x="12631" y="2389"/>
                  </a:lnTo>
                  <a:lnTo>
                    <a:pt x="12494" y="2448"/>
                  </a:lnTo>
                  <a:lnTo>
                    <a:pt x="12337" y="2487"/>
                  </a:lnTo>
                  <a:lnTo>
                    <a:pt x="12200" y="2507"/>
                  </a:lnTo>
                  <a:lnTo>
                    <a:pt x="12043" y="2507"/>
                  </a:lnTo>
                  <a:lnTo>
                    <a:pt x="11906" y="2487"/>
                  </a:lnTo>
                  <a:lnTo>
                    <a:pt x="11789" y="2429"/>
                  </a:lnTo>
                  <a:lnTo>
                    <a:pt x="11710" y="2389"/>
                  </a:lnTo>
                  <a:lnTo>
                    <a:pt x="11651" y="2331"/>
                  </a:lnTo>
                  <a:lnTo>
                    <a:pt x="11554" y="2194"/>
                  </a:lnTo>
                  <a:lnTo>
                    <a:pt x="11456" y="2037"/>
                  </a:lnTo>
                  <a:lnTo>
                    <a:pt x="11377" y="1880"/>
                  </a:lnTo>
                  <a:lnTo>
                    <a:pt x="11221" y="1586"/>
                  </a:lnTo>
                  <a:lnTo>
                    <a:pt x="11005" y="1293"/>
                  </a:lnTo>
                  <a:lnTo>
                    <a:pt x="10790" y="1038"/>
                  </a:lnTo>
                  <a:lnTo>
                    <a:pt x="10535" y="803"/>
                  </a:lnTo>
                  <a:lnTo>
                    <a:pt x="10261" y="588"/>
                  </a:lnTo>
                  <a:lnTo>
                    <a:pt x="9967" y="392"/>
                  </a:lnTo>
                  <a:lnTo>
                    <a:pt x="9654" y="235"/>
                  </a:lnTo>
                  <a:lnTo>
                    <a:pt x="9341" y="137"/>
                  </a:lnTo>
                  <a:lnTo>
                    <a:pt x="9086" y="59"/>
                  </a:lnTo>
                  <a:lnTo>
                    <a:pt x="8851" y="20"/>
                  </a:lnTo>
                  <a:lnTo>
                    <a:pt x="8597"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1"/>
            <p:cNvSpPr/>
            <p:nvPr/>
          </p:nvSpPr>
          <p:spPr>
            <a:xfrm>
              <a:off x="2614725" y="493650"/>
              <a:ext cx="139050" cy="92575"/>
            </a:xfrm>
            <a:custGeom>
              <a:avLst/>
              <a:gdLst/>
              <a:ahLst/>
              <a:cxnLst/>
              <a:rect l="l" t="t" r="r" b="b"/>
              <a:pathLst>
                <a:path w="5562" h="3703" extrusionOk="0">
                  <a:moveTo>
                    <a:pt x="2311" y="1"/>
                  </a:moveTo>
                  <a:lnTo>
                    <a:pt x="2076" y="21"/>
                  </a:lnTo>
                  <a:lnTo>
                    <a:pt x="1841" y="40"/>
                  </a:lnTo>
                  <a:lnTo>
                    <a:pt x="1606" y="99"/>
                  </a:lnTo>
                  <a:lnTo>
                    <a:pt x="1391" y="177"/>
                  </a:lnTo>
                  <a:lnTo>
                    <a:pt x="1175" y="275"/>
                  </a:lnTo>
                  <a:lnTo>
                    <a:pt x="980" y="412"/>
                  </a:lnTo>
                  <a:lnTo>
                    <a:pt x="823" y="588"/>
                  </a:lnTo>
                  <a:lnTo>
                    <a:pt x="901" y="549"/>
                  </a:lnTo>
                  <a:lnTo>
                    <a:pt x="999" y="530"/>
                  </a:lnTo>
                  <a:lnTo>
                    <a:pt x="1097" y="510"/>
                  </a:lnTo>
                  <a:lnTo>
                    <a:pt x="1195" y="530"/>
                  </a:lnTo>
                  <a:lnTo>
                    <a:pt x="1273" y="549"/>
                  </a:lnTo>
                  <a:lnTo>
                    <a:pt x="1371" y="588"/>
                  </a:lnTo>
                  <a:lnTo>
                    <a:pt x="1430" y="647"/>
                  </a:lnTo>
                  <a:lnTo>
                    <a:pt x="1508" y="725"/>
                  </a:lnTo>
                  <a:lnTo>
                    <a:pt x="1548" y="804"/>
                  </a:lnTo>
                  <a:lnTo>
                    <a:pt x="1567" y="902"/>
                  </a:lnTo>
                  <a:lnTo>
                    <a:pt x="1567" y="1000"/>
                  </a:lnTo>
                  <a:lnTo>
                    <a:pt x="1548" y="1098"/>
                  </a:lnTo>
                  <a:lnTo>
                    <a:pt x="1528" y="1176"/>
                  </a:lnTo>
                  <a:lnTo>
                    <a:pt x="1469" y="1254"/>
                  </a:lnTo>
                  <a:lnTo>
                    <a:pt x="1410" y="1333"/>
                  </a:lnTo>
                  <a:lnTo>
                    <a:pt x="1332" y="1372"/>
                  </a:lnTo>
                  <a:lnTo>
                    <a:pt x="1254" y="1411"/>
                  </a:lnTo>
                  <a:lnTo>
                    <a:pt x="1175" y="1430"/>
                  </a:lnTo>
                  <a:lnTo>
                    <a:pt x="1019" y="1430"/>
                  </a:lnTo>
                  <a:lnTo>
                    <a:pt x="843" y="1411"/>
                  </a:lnTo>
                  <a:lnTo>
                    <a:pt x="686" y="1411"/>
                  </a:lnTo>
                  <a:lnTo>
                    <a:pt x="588" y="1430"/>
                  </a:lnTo>
                  <a:lnTo>
                    <a:pt x="490" y="1470"/>
                  </a:lnTo>
                  <a:lnTo>
                    <a:pt x="412" y="1509"/>
                  </a:lnTo>
                  <a:lnTo>
                    <a:pt x="314" y="1548"/>
                  </a:lnTo>
                  <a:lnTo>
                    <a:pt x="255" y="1607"/>
                  </a:lnTo>
                  <a:lnTo>
                    <a:pt x="177" y="1685"/>
                  </a:lnTo>
                  <a:lnTo>
                    <a:pt x="118" y="1763"/>
                  </a:lnTo>
                  <a:lnTo>
                    <a:pt x="79" y="1842"/>
                  </a:lnTo>
                  <a:lnTo>
                    <a:pt x="20" y="2018"/>
                  </a:lnTo>
                  <a:lnTo>
                    <a:pt x="1" y="2214"/>
                  </a:lnTo>
                  <a:lnTo>
                    <a:pt x="1" y="2410"/>
                  </a:lnTo>
                  <a:lnTo>
                    <a:pt x="1" y="2586"/>
                  </a:lnTo>
                  <a:lnTo>
                    <a:pt x="20" y="2547"/>
                  </a:lnTo>
                  <a:lnTo>
                    <a:pt x="40" y="2488"/>
                  </a:lnTo>
                  <a:lnTo>
                    <a:pt x="118" y="2429"/>
                  </a:lnTo>
                  <a:lnTo>
                    <a:pt x="236" y="2390"/>
                  </a:lnTo>
                  <a:lnTo>
                    <a:pt x="353" y="2370"/>
                  </a:lnTo>
                  <a:lnTo>
                    <a:pt x="431" y="2370"/>
                  </a:lnTo>
                  <a:lnTo>
                    <a:pt x="529" y="2390"/>
                  </a:lnTo>
                  <a:lnTo>
                    <a:pt x="588" y="2429"/>
                  </a:lnTo>
                  <a:lnTo>
                    <a:pt x="627" y="2468"/>
                  </a:lnTo>
                  <a:lnTo>
                    <a:pt x="666" y="2527"/>
                  </a:lnTo>
                  <a:lnTo>
                    <a:pt x="686" y="2605"/>
                  </a:lnTo>
                  <a:lnTo>
                    <a:pt x="705" y="2742"/>
                  </a:lnTo>
                  <a:lnTo>
                    <a:pt x="705" y="2899"/>
                  </a:lnTo>
                  <a:lnTo>
                    <a:pt x="666" y="3056"/>
                  </a:lnTo>
                  <a:lnTo>
                    <a:pt x="647" y="3193"/>
                  </a:lnTo>
                  <a:lnTo>
                    <a:pt x="647" y="3350"/>
                  </a:lnTo>
                  <a:lnTo>
                    <a:pt x="666" y="3408"/>
                  </a:lnTo>
                  <a:lnTo>
                    <a:pt x="686" y="3487"/>
                  </a:lnTo>
                  <a:lnTo>
                    <a:pt x="725" y="3545"/>
                  </a:lnTo>
                  <a:lnTo>
                    <a:pt x="784" y="3585"/>
                  </a:lnTo>
                  <a:lnTo>
                    <a:pt x="901" y="3663"/>
                  </a:lnTo>
                  <a:lnTo>
                    <a:pt x="1058" y="3702"/>
                  </a:lnTo>
                  <a:lnTo>
                    <a:pt x="1215" y="3702"/>
                  </a:lnTo>
                  <a:lnTo>
                    <a:pt x="1430" y="3682"/>
                  </a:lnTo>
                  <a:lnTo>
                    <a:pt x="1528" y="3663"/>
                  </a:lnTo>
                  <a:lnTo>
                    <a:pt x="1645" y="3624"/>
                  </a:lnTo>
                  <a:lnTo>
                    <a:pt x="1763" y="3526"/>
                  </a:lnTo>
                  <a:lnTo>
                    <a:pt x="1861" y="3428"/>
                  </a:lnTo>
                  <a:lnTo>
                    <a:pt x="1959" y="3310"/>
                  </a:lnTo>
                  <a:lnTo>
                    <a:pt x="2037" y="3193"/>
                  </a:lnTo>
                  <a:lnTo>
                    <a:pt x="2194" y="2919"/>
                  </a:lnTo>
                  <a:lnTo>
                    <a:pt x="2331" y="2664"/>
                  </a:lnTo>
                  <a:lnTo>
                    <a:pt x="2390" y="2605"/>
                  </a:lnTo>
                  <a:lnTo>
                    <a:pt x="2448" y="2547"/>
                  </a:lnTo>
                  <a:lnTo>
                    <a:pt x="2507" y="2507"/>
                  </a:lnTo>
                  <a:lnTo>
                    <a:pt x="2585" y="2488"/>
                  </a:lnTo>
                  <a:lnTo>
                    <a:pt x="2644" y="2527"/>
                  </a:lnTo>
                  <a:lnTo>
                    <a:pt x="2703" y="2566"/>
                  </a:lnTo>
                  <a:lnTo>
                    <a:pt x="2742" y="2625"/>
                  </a:lnTo>
                  <a:lnTo>
                    <a:pt x="2762" y="2684"/>
                  </a:lnTo>
                  <a:lnTo>
                    <a:pt x="2762" y="2762"/>
                  </a:lnTo>
                  <a:lnTo>
                    <a:pt x="2742" y="2821"/>
                  </a:lnTo>
                  <a:lnTo>
                    <a:pt x="2703" y="2958"/>
                  </a:lnTo>
                  <a:lnTo>
                    <a:pt x="2527" y="3545"/>
                  </a:lnTo>
                  <a:lnTo>
                    <a:pt x="2546" y="3565"/>
                  </a:lnTo>
                  <a:lnTo>
                    <a:pt x="2585" y="3565"/>
                  </a:lnTo>
                  <a:lnTo>
                    <a:pt x="2664" y="3545"/>
                  </a:lnTo>
                  <a:lnTo>
                    <a:pt x="2801" y="3467"/>
                  </a:lnTo>
                  <a:lnTo>
                    <a:pt x="2938" y="3389"/>
                  </a:lnTo>
                  <a:lnTo>
                    <a:pt x="3055" y="3291"/>
                  </a:lnTo>
                  <a:lnTo>
                    <a:pt x="3153" y="3193"/>
                  </a:lnTo>
                  <a:lnTo>
                    <a:pt x="3251" y="3075"/>
                  </a:lnTo>
                  <a:lnTo>
                    <a:pt x="3349" y="2938"/>
                  </a:lnTo>
                  <a:lnTo>
                    <a:pt x="3408" y="2801"/>
                  </a:lnTo>
                  <a:lnTo>
                    <a:pt x="3467" y="2664"/>
                  </a:lnTo>
                  <a:lnTo>
                    <a:pt x="3564" y="2390"/>
                  </a:lnTo>
                  <a:lnTo>
                    <a:pt x="3623" y="2253"/>
                  </a:lnTo>
                  <a:lnTo>
                    <a:pt x="3721" y="2155"/>
                  </a:lnTo>
                  <a:lnTo>
                    <a:pt x="3839" y="2077"/>
                  </a:lnTo>
                  <a:lnTo>
                    <a:pt x="3956" y="2018"/>
                  </a:lnTo>
                  <a:lnTo>
                    <a:pt x="4113" y="1998"/>
                  </a:lnTo>
                  <a:lnTo>
                    <a:pt x="4250" y="1998"/>
                  </a:lnTo>
                  <a:lnTo>
                    <a:pt x="4524" y="2018"/>
                  </a:lnTo>
                  <a:lnTo>
                    <a:pt x="4681" y="2038"/>
                  </a:lnTo>
                  <a:lnTo>
                    <a:pt x="4818" y="2018"/>
                  </a:lnTo>
                  <a:lnTo>
                    <a:pt x="4916" y="1998"/>
                  </a:lnTo>
                  <a:lnTo>
                    <a:pt x="4994" y="1959"/>
                  </a:lnTo>
                  <a:lnTo>
                    <a:pt x="5170" y="1861"/>
                  </a:lnTo>
                  <a:lnTo>
                    <a:pt x="5327" y="1724"/>
                  </a:lnTo>
                  <a:lnTo>
                    <a:pt x="5444" y="1568"/>
                  </a:lnTo>
                  <a:lnTo>
                    <a:pt x="5523" y="1391"/>
                  </a:lnTo>
                  <a:lnTo>
                    <a:pt x="5542" y="1293"/>
                  </a:lnTo>
                  <a:lnTo>
                    <a:pt x="5562" y="1195"/>
                  </a:lnTo>
                  <a:lnTo>
                    <a:pt x="5562" y="1098"/>
                  </a:lnTo>
                  <a:lnTo>
                    <a:pt x="5542" y="1000"/>
                  </a:lnTo>
                  <a:lnTo>
                    <a:pt x="5503" y="902"/>
                  </a:lnTo>
                  <a:lnTo>
                    <a:pt x="5464" y="804"/>
                  </a:lnTo>
                  <a:lnTo>
                    <a:pt x="5405" y="725"/>
                  </a:lnTo>
                  <a:lnTo>
                    <a:pt x="5346" y="647"/>
                  </a:lnTo>
                  <a:lnTo>
                    <a:pt x="5170" y="530"/>
                  </a:lnTo>
                  <a:lnTo>
                    <a:pt x="4955" y="412"/>
                  </a:lnTo>
                  <a:lnTo>
                    <a:pt x="4739" y="334"/>
                  </a:lnTo>
                  <a:lnTo>
                    <a:pt x="4504" y="256"/>
                  </a:lnTo>
                  <a:lnTo>
                    <a:pt x="4269" y="197"/>
                  </a:lnTo>
                  <a:lnTo>
                    <a:pt x="3858" y="118"/>
                  </a:lnTo>
                  <a:lnTo>
                    <a:pt x="3525" y="60"/>
                  </a:lnTo>
                  <a:lnTo>
                    <a:pt x="3212" y="21"/>
                  </a:lnTo>
                  <a:lnTo>
                    <a:pt x="2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1"/>
            <p:cNvSpPr/>
            <p:nvPr/>
          </p:nvSpPr>
          <p:spPr>
            <a:xfrm>
              <a:off x="2664650" y="503950"/>
              <a:ext cx="51450" cy="47025"/>
            </a:xfrm>
            <a:custGeom>
              <a:avLst/>
              <a:gdLst/>
              <a:ahLst/>
              <a:cxnLst/>
              <a:rect l="l" t="t" r="r" b="b"/>
              <a:pathLst>
                <a:path w="2058" h="1881" extrusionOk="0">
                  <a:moveTo>
                    <a:pt x="1235" y="0"/>
                  </a:moveTo>
                  <a:lnTo>
                    <a:pt x="960" y="20"/>
                  </a:lnTo>
                  <a:lnTo>
                    <a:pt x="765" y="39"/>
                  </a:lnTo>
                  <a:lnTo>
                    <a:pt x="569" y="118"/>
                  </a:lnTo>
                  <a:lnTo>
                    <a:pt x="393" y="196"/>
                  </a:lnTo>
                  <a:lnTo>
                    <a:pt x="216" y="294"/>
                  </a:lnTo>
                  <a:lnTo>
                    <a:pt x="138" y="372"/>
                  </a:lnTo>
                  <a:lnTo>
                    <a:pt x="60" y="451"/>
                  </a:lnTo>
                  <a:lnTo>
                    <a:pt x="20" y="548"/>
                  </a:lnTo>
                  <a:lnTo>
                    <a:pt x="20" y="607"/>
                  </a:lnTo>
                  <a:lnTo>
                    <a:pt x="40" y="646"/>
                  </a:lnTo>
                  <a:lnTo>
                    <a:pt x="60" y="607"/>
                  </a:lnTo>
                  <a:lnTo>
                    <a:pt x="99" y="568"/>
                  </a:lnTo>
                  <a:lnTo>
                    <a:pt x="197" y="548"/>
                  </a:lnTo>
                  <a:lnTo>
                    <a:pt x="295" y="568"/>
                  </a:lnTo>
                  <a:lnTo>
                    <a:pt x="353" y="588"/>
                  </a:lnTo>
                  <a:lnTo>
                    <a:pt x="393" y="607"/>
                  </a:lnTo>
                  <a:lnTo>
                    <a:pt x="451" y="705"/>
                  </a:lnTo>
                  <a:lnTo>
                    <a:pt x="471" y="803"/>
                  </a:lnTo>
                  <a:lnTo>
                    <a:pt x="471" y="901"/>
                  </a:lnTo>
                  <a:lnTo>
                    <a:pt x="451" y="999"/>
                  </a:lnTo>
                  <a:lnTo>
                    <a:pt x="412" y="1097"/>
                  </a:lnTo>
                  <a:lnTo>
                    <a:pt x="353" y="1175"/>
                  </a:lnTo>
                  <a:lnTo>
                    <a:pt x="197" y="1332"/>
                  </a:lnTo>
                  <a:lnTo>
                    <a:pt x="79" y="1469"/>
                  </a:lnTo>
                  <a:lnTo>
                    <a:pt x="40" y="1547"/>
                  </a:lnTo>
                  <a:lnTo>
                    <a:pt x="1" y="1626"/>
                  </a:lnTo>
                  <a:lnTo>
                    <a:pt x="1" y="1704"/>
                  </a:lnTo>
                  <a:lnTo>
                    <a:pt x="20" y="1802"/>
                  </a:lnTo>
                  <a:lnTo>
                    <a:pt x="79" y="1860"/>
                  </a:lnTo>
                  <a:lnTo>
                    <a:pt x="118" y="1880"/>
                  </a:lnTo>
                  <a:lnTo>
                    <a:pt x="236" y="1880"/>
                  </a:lnTo>
                  <a:lnTo>
                    <a:pt x="295" y="1860"/>
                  </a:lnTo>
                  <a:lnTo>
                    <a:pt x="588" y="1723"/>
                  </a:lnTo>
                  <a:lnTo>
                    <a:pt x="902" y="1586"/>
                  </a:lnTo>
                  <a:lnTo>
                    <a:pt x="1176" y="1410"/>
                  </a:lnTo>
                  <a:lnTo>
                    <a:pt x="1450" y="1234"/>
                  </a:lnTo>
                  <a:lnTo>
                    <a:pt x="1626" y="1058"/>
                  </a:lnTo>
                  <a:lnTo>
                    <a:pt x="1802" y="862"/>
                  </a:lnTo>
                  <a:lnTo>
                    <a:pt x="1940" y="666"/>
                  </a:lnTo>
                  <a:lnTo>
                    <a:pt x="1979" y="548"/>
                  </a:lnTo>
                  <a:lnTo>
                    <a:pt x="2018" y="431"/>
                  </a:lnTo>
                  <a:lnTo>
                    <a:pt x="2057" y="294"/>
                  </a:lnTo>
                  <a:lnTo>
                    <a:pt x="2057" y="176"/>
                  </a:lnTo>
                  <a:lnTo>
                    <a:pt x="2018" y="118"/>
                  </a:lnTo>
                  <a:lnTo>
                    <a:pt x="1940" y="59"/>
                  </a:lnTo>
                  <a:lnTo>
                    <a:pt x="1861" y="39"/>
                  </a:lnTo>
                  <a:lnTo>
                    <a:pt x="1744" y="20"/>
                  </a:lnTo>
                  <a:lnTo>
                    <a:pt x="15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1"/>
            <p:cNvSpPr/>
            <p:nvPr/>
          </p:nvSpPr>
          <p:spPr>
            <a:xfrm>
              <a:off x="2778725" y="520100"/>
              <a:ext cx="167450" cy="82750"/>
            </a:xfrm>
            <a:custGeom>
              <a:avLst/>
              <a:gdLst/>
              <a:ahLst/>
              <a:cxnLst/>
              <a:rect l="l" t="t" r="r" b="b"/>
              <a:pathLst>
                <a:path w="6698" h="3310" extrusionOk="0">
                  <a:moveTo>
                    <a:pt x="6639" y="0"/>
                  </a:moveTo>
                  <a:lnTo>
                    <a:pt x="1645" y="627"/>
                  </a:lnTo>
                  <a:lnTo>
                    <a:pt x="1234" y="1273"/>
                  </a:lnTo>
                  <a:lnTo>
                    <a:pt x="1" y="3310"/>
                  </a:lnTo>
                  <a:lnTo>
                    <a:pt x="5366" y="647"/>
                  </a:lnTo>
                  <a:lnTo>
                    <a:pt x="6521" y="79"/>
                  </a:lnTo>
                  <a:lnTo>
                    <a:pt x="6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1"/>
            <p:cNvSpPr/>
            <p:nvPr/>
          </p:nvSpPr>
          <p:spPr>
            <a:xfrm>
              <a:off x="2778725" y="520100"/>
              <a:ext cx="167450" cy="82750"/>
            </a:xfrm>
            <a:custGeom>
              <a:avLst/>
              <a:gdLst/>
              <a:ahLst/>
              <a:cxnLst/>
              <a:rect l="l" t="t" r="r" b="b"/>
              <a:pathLst>
                <a:path w="6698" h="3310" fill="none" extrusionOk="0">
                  <a:moveTo>
                    <a:pt x="6698" y="0"/>
                  </a:moveTo>
                  <a:lnTo>
                    <a:pt x="6521" y="79"/>
                  </a:lnTo>
                  <a:lnTo>
                    <a:pt x="5366" y="647"/>
                  </a:lnTo>
                  <a:lnTo>
                    <a:pt x="1" y="3310"/>
                  </a:lnTo>
                  <a:lnTo>
                    <a:pt x="1234" y="1273"/>
                  </a:lnTo>
                  <a:lnTo>
                    <a:pt x="1645" y="627"/>
                  </a:lnTo>
                  <a:lnTo>
                    <a:pt x="6639" y="0"/>
                  </a:lnTo>
                  <a:lnTo>
                    <a:pt x="66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1"/>
            <p:cNvSpPr/>
            <p:nvPr/>
          </p:nvSpPr>
          <p:spPr>
            <a:xfrm>
              <a:off x="2924125" y="522050"/>
              <a:ext cx="17650" cy="8850"/>
            </a:xfrm>
            <a:custGeom>
              <a:avLst/>
              <a:gdLst/>
              <a:ahLst/>
              <a:cxnLst/>
              <a:rect l="l" t="t" r="r" b="b"/>
              <a:pathLst>
                <a:path w="706" h="354" extrusionOk="0">
                  <a:moveTo>
                    <a:pt x="705" y="1"/>
                  </a:moveTo>
                  <a:lnTo>
                    <a:pt x="0" y="353"/>
                  </a:lnTo>
                  <a:lnTo>
                    <a:pt x="98" y="353"/>
                  </a:lnTo>
                  <a:lnTo>
                    <a:pt x="412" y="177"/>
                  </a:lnTo>
                  <a:lnTo>
                    <a:pt x="70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1"/>
            <p:cNvSpPr/>
            <p:nvPr/>
          </p:nvSpPr>
          <p:spPr>
            <a:xfrm>
              <a:off x="2924125" y="522050"/>
              <a:ext cx="17650" cy="8850"/>
            </a:xfrm>
            <a:custGeom>
              <a:avLst/>
              <a:gdLst/>
              <a:ahLst/>
              <a:cxnLst/>
              <a:rect l="l" t="t" r="r" b="b"/>
              <a:pathLst>
                <a:path w="706" h="354" fill="none" extrusionOk="0">
                  <a:moveTo>
                    <a:pt x="705" y="1"/>
                  </a:moveTo>
                  <a:lnTo>
                    <a:pt x="0" y="353"/>
                  </a:lnTo>
                  <a:lnTo>
                    <a:pt x="98" y="353"/>
                  </a:lnTo>
                  <a:lnTo>
                    <a:pt x="98" y="353"/>
                  </a:lnTo>
                  <a:lnTo>
                    <a:pt x="412" y="177"/>
                  </a:lnTo>
                  <a:lnTo>
                    <a:pt x="70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1"/>
            <p:cNvSpPr/>
            <p:nvPr/>
          </p:nvSpPr>
          <p:spPr>
            <a:xfrm>
              <a:off x="2912875" y="530875"/>
              <a:ext cx="13725" cy="5400"/>
            </a:xfrm>
            <a:custGeom>
              <a:avLst/>
              <a:gdLst/>
              <a:ahLst/>
              <a:cxnLst/>
              <a:rect l="l" t="t" r="r" b="b"/>
              <a:pathLst>
                <a:path w="549" h="216" extrusionOk="0">
                  <a:moveTo>
                    <a:pt x="450" y="0"/>
                  </a:moveTo>
                  <a:lnTo>
                    <a:pt x="0" y="216"/>
                  </a:lnTo>
                  <a:lnTo>
                    <a:pt x="78" y="196"/>
                  </a:lnTo>
                  <a:lnTo>
                    <a:pt x="313" y="98"/>
                  </a:lnTo>
                  <a:lnTo>
                    <a:pt x="548" y="0"/>
                  </a:lnTo>
                  <a:close/>
                </a:path>
              </a:pathLst>
            </a:custGeom>
            <a:solidFill>
              <a:srgbClr val="624B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1"/>
            <p:cNvSpPr/>
            <p:nvPr/>
          </p:nvSpPr>
          <p:spPr>
            <a:xfrm>
              <a:off x="2912875" y="530875"/>
              <a:ext cx="13725" cy="5400"/>
            </a:xfrm>
            <a:custGeom>
              <a:avLst/>
              <a:gdLst/>
              <a:ahLst/>
              <a:cxnLst/>
              <a:rect l="l" t="t" r="r" b="b"/>
              <a:pathLst>
                <a:path w="549" h="216" fill="none" extrusionOk="0">
                  <a:moveTo>
                    <a:pt x="548" y="0"/>
                  </a:moveTo>
                  <a:lnTo>
                    <a:pt x="450" y="0"/>
                  </a:lnTo>
                  <a:lnTo>
                    <a:pt x="0" y="216"/>
                  </a:lnTo>
                  <a:lnTo>
                    <a:pt x="0" y="216"/>
                  </a:lnTo>
                  <a:lnTo>
                    <a:pt x="78" y="196"/>
                  </a:lnTo>
                  <a:lnTo>
                    <a:pt x="78" y="196"/>
                  </a:lnTo>
                  <a:lnTo>
                    <a:pt x="313" y="98"/>
                  </a:lnTo>
                  <a:lnTo>
                    <a:pt x="54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1"/>
            <p:cNvSpPr/>
            <p:nvPr/>
          </p:nvSpPr>
          <p:spPr>
            <a:xfrm>
              <a:off x="2809575" y="520100"/>
              <a:ext cx="135125" cy="32325"/>
            </a:xfrm>
            <a:custGeom>
              <a:avLst/>
              <a:gdLst/>
              <a:ahLst/>
              <a:cxnLst/>
              <a:rect l="l" t="t" r="r" b="b"/>
              <a:pathLst>
                <a:path w="5405" h="1293" extrusionOk="0">
                  <a:moveTo>
                    <a:pt x="5405" y="0"/>
                  </a:moveTo>
                  <a:lnTo>
                    <a:pt x="1332" y="510"/>
                  </a:lnTo>
                  <a:lnTo>
                    <a:pt x="411" y="627"/>
                  </a:lnTo>
                  <a:lnTo>
                    <a:pt x="0" y="1273"/>
                  </a:lnTo>
                  <a:lnTo>
                    <a:pt x="176" y="1293"/>
                  </a:lnTo>
                  <a:lnTo>
                    <a:pt x="646" y="1273"/>
                  </a:lnTo>
                  <a:lnTo>
                    <a:pt x="1136" y="1234"/>
                  </a:lnTo>
                  <a:lnTo>
                    <a:pt x="1626" y="1195"/>
                  </a:lnTo>
                  <a:lnTo>
                    <a:pt x="2096" y="1117"/>
                  </a:lnTo>
                  <a:lnTo>
                    <a:pt x="2605" y="1038"/>
                  </a:lnTo>
                  <a:lnTo>
                    <a:pt x="3133" y="940"/>
                  </a:lnTo>
                  <a:lnTo>
                    <a:pt x="3643" y="803"/>
                  </a:lnTo>
                  <a:lnTo>
                    <a:pt x="4132" y="647"/>
                  </a:lnTo>
                  <a:lnTo>
                    <a:pt x="4582" y="431"/>
                  </a:lnTo>
                  <a:lnTo>
                    <a:pt x="5287" y="79"/>
                  </a:lnTo>
                  <a:lnTo>
                    <a:pt x="5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1"/>
            <p:cNvSpPr/>
            <p:nvPr/>
          </p:nvSpPr>
          <p:spPr>
            <a:xfrm>
              <a:off x="2809575" y="520100"/>
              <a:ext cx="135125" cy="32325"/>
            </a:xfrm>
            <a:custGeom>
              <a:avLst/>
              <a:gdLst/>
              <a:ahLst/>
              <a:cxnLst/>
              <a:rect l="l" t="t" r="r" b="b"/>
              <a:pathLst>
                <a:path w="5405" h="1293" fill="none" extrusionOk="0">
                  <a:moveTo>
                    <a:pt x="5405" y="0"/>
                  </a:moveTo>
                  <a:lnTo>
                    <a:pt x="1332" y="510"/>
                  </a:lnTo>
                  <a:lnTo>
                    <a:pt x="411" y="627"/>
                  </a:lnTo>
                  <a:lnTo>
                    <a:pt x="0" y="1273"/>
                  </a:lnTo>
                  <a:lnTo>
                    <a:pt x="0" y="1273"/>
                  </a:lnTo>
                  <a:lnTo>
                    <a:pt x="176" y="1293"/>
                  </a:lnTo>
                  <a:lnTo>
                    <a:pt x="176" y="1293"/>
                  </a:lnTo>
                  <a:lnTo>
                    <a:pt x="646" y="1273"/>
                  </a:lnTo>
                  <a:lnTo>
                    <a:pt x="1136" y="1234"/>
                  </a:lnTo>
                  <a:lnTo>
                    <a:pt x="1626" y="1195"/>
                  </a:lnTo>
                  <a:lnTo>
                    <a:pt x="2096" y="1117"/>
                  </a:lnTo>
                  <a:lnTo>
                    <a:pt x="2096" y="1117"/>
                  </a:lnTo>
                  <a:lnTo>
                    <a:pt x="2605" y="1038"/>
                  </a:lnTo>
                  <a:lnTo>
                    <a:pt x="3133" y="940"/>
                  </a:lnTo>
                  <a:lnTo>
                    <a:pt x="3643" y="803"/>
                  </a:lnTo>
                  <a:lnTo>
                    <a:pt x="4132" y="647"/>
                  </a:lnTo>
                  <a:lnTo>
                    <a:pt x="4132" y="647"/>
                  </a:lnTo>
                  <a:lnTo>
                    <a:pt x="4582" y="431"/>
                  </a:lnTo>
                  <a:lnTo>
                    <a:pt x="5287" y="79"/>
                  </a:lnTo>
                  <a:lnTo>
                    <a:pt x="5287" y="79"/>
                  </a:lnTo>
                  <a:lnTo>
                    <a:pt x="5287" y="79"/>
                  </a:lnTo>
                  <a:lnTo>
                    <a:pt x="540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1"/>
            <p:cNvSpPr/>
            <p:nvPr/>
          </p:nvSpPr>
          <p:spPr>
            <a:xfrm>
              <a:off x="2727825" y="402600"/>
              <a:ext cx="187025" cy="42625"/>
            </a:xfrm>
            <a:custGeom>
              <a:avLst/>
              <a:gdLst/>
              <a:ahLst/>
              <a:cxnLst/>
              <a:rect l="l" t="t" r="r" b="b"/>
              <a:pathLst>
                <a:path w="7481" h="1705" extrusionOk="0">
                  <a:moveTo>
                    <a:pt x="0" y="1"/>
                  </a:moveTo>
                  <a:lnTo>
                    <a:pt x="1997" y="1293"/>
                  </a:lnTo>
                  <a:lnTo>
                    <a:pt x="2644" y="1704"/>
                  </a:lnTo>
                  <a:lnTo>
                    <a:pt x="7422" y="99"/>
                  </a:lnTo>
                  <a:lnTo>
                    <a:pt x="7480" y="79"/>
                  </a:lnTo>
                  <a:lnTo>
                    <a:pt x="7285" y="79"/>
                  </a:lnTo>
                  <a:lnTo>
                    <a:pt x="5992" y="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1"/>
            <p:cNvSpPr/>
            <p:nvPr/>
          </p:nvSpPr>
          <p:spPr>
            <a:xfrm>
              <a:off x="2727825" y="402600"/>
              <a:ext cx="187025" cy="42625"/>
            </a:xfrm>
            <a:custGeom>
              <a:avLst/>
              <a:gdLst/>
              <a:ahLst/>
              <a:cxnLst/>
              <a:rect l="l" t="t" r="r" b="b"/>
              <a:pathLst>
                <a:path w="7481" h="1705" fill="none" extrusionOk="0">
                  <a:moveTo>
                    <a:pt x="7480" y="79"/>
                  </a:moveTo>
                  <a:lnTo>
                    <a:pt x="7285" y="79"/>
                  </a:lnTo>
                  <a:lnTo>
                    <a:pt x="5992" y="59"/>
                  </a:lnTo>
                  <a:lnTo>
                    <a:pt x="0" y="1"/>
                  </a:lnTo>
                  <a:lnTo>
                    <a:pt x="1997" y="1293"/>
                  </a:lnTo>
                  <a:lnTo>
                    <a:pt x="2644" y="1704"/>
                  </a:lnTo>
                  <a:lnTo>
                    <a:pt x="7422" y="99"/>
                  </a:lnTo>
                  <a:lnTo>
                    <a:pt x="7480" y="7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1"/>
            <p:cNvSpPr/>
            <p:nvPr/>
          </p:nvSpPr>
          <p:spPr>
            <a:xfrm>
              <a:off x="2877625" y="403100"/>
              <a:ext cx="32325" cy="1475"/>
            </a:xfrm>
            <a:custGeom>
              <a:avLst/>
              <a:gdLst/>
              <a:ahLst/>
              <a:cxnLst/>
              <a:rect l="l" t="t" r="r" b="b"/>
              <a:pathLst>
                <a:path w="1293" h="59" extrusionOk="0">
                  <a:moveTo>
                    <a:pt x="607" y="0"/>
                  </a:moveTo>
                  <a:lnTo>
                    <a:pt x="333" y="20"/>
                  </a:lnTo>
                  <a:lnTo>
                    <a:pt x="78" y="39"/>
                  </a:lnTo>
                  <a:lnTo>
                    <a:pt x="0" y="39"/>
                  </a:lnTo>
                  <a:lnTo>
                    <a:pt x="1293" y="59"/>
                  </a:lnTo>
                  <a:lnTo>
                    <a:pt x="960" y="20"/>
                  </a:lnTo>
                  <a:lnTo>
                    <a:pt x="607"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1"/>
            <p:cNvSpPr/>
            <p:nvPr/>
          </p:nvSpPr>
          <p:spPr>
            <a:xfrm>
              <a:off x="2877625" y="403100"/>
              <a:ext cx="32325" cy="1475"/>
            </a:xfrm>
            <a:custGeom>
              <a:avLst/>
              <a:gdLst/>
              <a:ahLst/>
              <a:cxnLst/>
              <a:rect l="l" t="t" r="r" b="b"/>
              <a:pathLst>
                <a:path w="1293" h="59" fill="none" extrusionOk="0">
                  <a:moveTo>
                    <a:pt x="607" y="0"/>
                  </a:moveTo>
                  <a:lnTo>
                    <a:pt x="607" y="0"/>
                  </a:lnTo>
                  <a:lnTo>
                    <a:pt x="333" y="20"/>
                  </a:lnTo>
                  <a:lnTo>
                    <a:pt x="78" y="39"/>
                  </a:lnTo>
                  <a:lnTo>
                    <a:pt x="78" y="39"/>
                  </a:lnTo>
                  <a:lnTo>
                    <a:pt x="0" y="39"/>
                  </a:lnTo>
                  <a:lnTo>
                    <a:pt x="0" y="39"/>
                  </a:lnTo>
                  <a:lnTo>
                    <a:pt x="1293" y="59"/>
                  </a:lnTo>
                  <a:lnTo>
                    <a:pt x="1293" y="59"/>
                  </a:lnTo>
                  <a:lnTo>
                    <a:pt x="1293" y="59"/>
                  </a:lnTo>
                  <a:lnTo>
                    <a:pt x="960" y="20"/>
                  </a:lnTo>
                  <a:lnTo>
                    <a:pt x="60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1"/>
            <p:cNvSpPr/>
            <p:nvPr/>
          </p:nvSpPr>
          <p:spPr>
            <a:xfrm>
              <a:off x="2777750" y="404075"/>
              <a:ext cx="135625" cy="41150"/>
            </a:xfrm>
            <a:custGeom>
              <a:avLst/>
              <a:gdLst/>
              <a:ahLst/>
              <a:cxnLst/>
              <a:rect l="l" t="t" r="r" b="b"/>
              <a:pathLst>
                <a:path w="5425" h="1646" extrusionOk="0">
                  <a:moveTo>
                    <a:pt x="3995" y="0"/>
                  </a:moveTo>
                  <a:lnTo>
                    <a:pt x="3466" y="79"/>
                  </a:lnTo>
                  <a:lnTo>
                    <a:pt x="2957" y="177"/>
                  </a:lnTo>
                  <a:lnTo>
                    <a:pt x="2448" y="314"/>
                  </a:lnTo>
                  <a:lnTo>
                    <a:pt x="1939" y="470"/>
                  </a:lnTo>
                  <a:lnTo>
                    <a:pt x="1449" y="627"/>
                  </a:lnTo>
                  <a:lnTo>
                    <a:pt x="960" y="803"/>
                  </a:lnTo>
                  <a:lnTo>
                    <a:pt x="470" y="999"/>
                  </a:lnTo>
                  <a:lnTo>
                    <a:pt x="0" y="1234"/>
                  </a:lnTo>
                  <a:lnTo>
                    <a:pt x="647" y="1645"/>
                  </a:lnTo>
                  <a:lnTo>
                    <a:pt x="5425" y="40"/>
                  </a:lnTo>
                  <a:lnTo>
                    <a:pt x="5288" y="20"/>
                  </a:lnTo>
                  <a:lnTo>
                    <a:pt x="3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1"/>
            <p:cNvSpPr/>
            <p:nvPr/>
          </p:nvSpPr>
          <p:spPr>
            <a:xfrm>
              <a:off x="2777750" y="404075"/>
              <a:ext cx="135625" cy="41150"/>
            </a:xfrm>
            <a:custGeom>
              <a:avLst/>
              <a:gdLst/>
              <a:ahLst/>
              <a:cxnLst/>
              <a:rect l="l" t="t" r="r" b="b"/>
              <a:pathLst>
                <a:path w="5425" h="1646" fill="none" extrusionOk="0">
                  <a:moveTo>
                    <a:pt x="3995" y="0"/>
                  </a:moveTo>
                  <a:lnTo>
                    <a:pt x="3995" y="0"/>
                  </a:lnTo>
                  <a:lnTo>
                    <a:pt x="3466" y="79"/>
                  </a:lnTo>
                  <a:lnTo>
                    <a:pt x="2957" y="177"/>
                  </a:lnTo>
                  <a:lnTo>
                    <a:pt x="2448" y="314"/>
                  </a:lnTo>
                  <a:lnTo>
                    <a:pt x="1939" y="470"/>
                  </a:lnTo>
                  <a:lnTo>
                    <a:pt x="1939" y="470"/>
                  </a:lnTo>
                  <a:lnTo>
                    <a:pt x="1449" y="627"/>
                  </a:lnTo>
                  <a:lnTo>
                    <a:pt x="960" y="803"/>
                  </a:lnTo>
                  <a:lnTo>
                    <a:pt x="470" y="999"/>
                  </a:lnTo>
                  <a:lnTo>
                    <a:pt x="0" y="1234"/>
                  </a:lnTo>
                  <a:lnTo>
                    <a:pt x="647" y="1645"/>
                  </a:lnTo>
                  <a:lnTo>
                    <a:pt x="5425" y="40"/>
                  </a:lnTo>
                  <a:lnTo>
                    <a:pt x="5425" y="40"/>
                  </a:lnTo>
                  <a:lnTo>
                    <a:pt x="5288" y="20"/>
                  </a:lnTo>
                  <a:lnTo>
                    <a:pt x="5288" y="20"/>
                  </a:lnTo>
                  <a:lnTo>
                    <a:pt x="399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1"/>
            <p:cNvSpPr/>
            <p:nvPr/>
          </p:nvSpPr>
          <p:spPr>
            <a:xfrm>
              <a:off x="2693050" y="399175"/>
              <a:ext cx="359850" cy="178725"/>
            </a:xfrm>
            <a:custGeom>
              <a:avLst/>
              <a:gdLst/>
              <a:ahLst/>
              <a:cxnLst/>
              <a:rect l="l" t="t" r="r" b="b"/>
              <a:pathLst>
                <a:path w="14394" h="7149" extrusionOk="0">
                  <a:moveTo>
                    <a:pt x="9381" y="1"/>
                  </a:moveTo>
                  <a:lnTo>
                    <a:pt x="8950" y="20"/>
                  </a:lnTo>
                  <a:lnTo>
                    <a:pt x="8519" y="79"/>
                  </a:lnTo>
                  <a:lnTo>
                    <a:pt x="8069" y="138"/>
                  </a:lnTo>
                  <a:lnTo>
                    <a:pt x="7599" y="236"/>
                  </a:lnTo>
                  <a:lnTo>
                    <a:pt x="7227" y="314"/>
                  </a:lnTo>
                  <a:lnTo>
                    <a:pt x="6874" y="412"/>
                  </a:lnTo>
                  <a:lnTo>
                    <a:pt x="6541" y="510"/>
                  </a:lnTo>
                  <a:lnTo>
                    <a:pt x="6208" y="627"/>
                  </a:lnTo>
                  <a:lnTo>
                    <a:pt x="5621" y="882"/>
                  </a:lnTo>
                  <a:lnTo>
                    <a:pt x="5072" y="1136"/>
                  </a:lnTo>
                  <a:lnTo>
                    <a:pt x="4798" y="1293"/>
                  </a:lnTo>
                  <a:lnTo>
                    <a:pt x="4524" y="1450"/>
                  </a:lnTo>
                  <a:lnTo>
                    <a:pt x="4054" y="1783"/>
                  </a:lnTo>
                  <a:lnTo>
                    <a:pt x="3663" y="2096"/>
                  </a:lnTo>
                  <a:lnTo>
                    <a:pt x="3330" y="2409"/>
                  </a:lnTo>
                  <a:lnTo>
                    <a:pt x="3055" y="2683"/>
                  </a:lnTo>
                  <a:lnTo>
                    <a:pt x="2821" y="2938"/>
                  </a:lnTo>
                  <a:lnTo>
                    <a:pt x="2664" y="3153"/>
                  </a:lnTo>
                  <a:lnTo>
                    <a:pt x="2546" y="3330"/>
                  </a:lnTo>
                  <a:lnTo>
                    <a:pt x="2448" y="3467"/>
                  </a:lnTo>
                  <a:lnTo>
                    <a:pt x="334" y="3173"/>
                  </a:lnTo>
                  <a:lnTo>
                    <a:pt x="255" y="3153"/>
                  </a:lnTo>
                  <a:lnTo>
                    <a:pt x="1" y="3114"/>
                  </a:lnTo>
                  <a:lnTo>
                    <a:pt x="1" y="3114"/>
                  </a:lnTo>
                  <a:lnTo>
                    <a:pt x="941" y="7148"/>
                  </a:lnTo>
                  <a:lnTo>
                    <a:pt x="1352" y="6737"/>
                  </a:lnTo>
                  <a:lnTo>
                    <a:pt x="1430" y="6659"/>
                  </a:lnTo>
                  <a:lnTo>
                    <a:pt x="2938" y="5112"/>
                  </a:lnTo>
                  <a:lnTo>
                    <a:pt x="3075" y="5170"/>
                  </a:lnTo>
                  <a:lnTo>
                    <a:pt x="3408" y="5307"/>
                  </a:lnTo>
                  <a:lnTo>
                    <a:pt x="3682" y="5405"/>
                  </a:lnTo>
                  <a:lnTo>
                    <a:pt x="3976" y="5484"/>
                  </a:lnTo>
                  <a:lnTo>
                    <a:pt x="4328" y="5582"/>
                  </a:lnTo>
                  <a:lnTo>
                    <a:pt x="4720" y="5660"/>
                  </a:lnTo>
                  <a:lnTo>
                    <a:pt x="5033" y="5699"/>
                  </a:lnTo>
                  <a:lnTo>
                    <a:pt x="5366" y="5738"/>
                  </a:lnTo>
                  <a:lnTo>
                    <a:pt x="5719" y="5758"/>
                  </a:lnTo>
                  <a:lnTo>
                    <a:pt x="6091" y="5777"/>
                  </a:lnTo>
                  <a:lnTo>
                    <a:pt x="6443" y="5777"/>
                  </a:lnTo>
                  <a:lnTo>
                    <a:pt x="6815" y="5758"/>
                  </a:lnTo>
                  <a:lnTo>
                    <a:pt x="7187" y="5719"/>
                  </a:lnTo>
                  <a:lnTo>
                    <a:pt x="7579" y="5660"/>
                  </a:lnTo>
                  <a:lnTo>
                    <a:pt x="7990" y="5582"/>
                  </a:lnTo>
                  <a:lnTo>
                    <a:pt x="8401" y="5503"/>
                  </a:lnTo>
                  <a:lnTo>
                    <a:pt x="8813" y="5386"/>
                  </a:lnTo>
                  <a:lnTo>
                    <a:pt x="9243" y="5229"/>
                  </a:lnTo>
                  <a:lnTo>
                    <a:pt x="9851" y="4994"/>
                  </a:lnTo>
                  <a:lnTo>
                    <a:pt x="10399" y="4739"/>
                  </a:lnTo>
                  <a:lnTo>
                    <a:pt x="10928" y="4465"/>
                  </a:lnTo>
                  <a:lnTo>
                    <a:pt x="11417" y="4152"/>
                  </a:lnTo>
                  <a:lnTo>
                    <a:pt x="11789" y="3897"/>
                  </a:lnTo>
                  <a:lnTo>
                    <a:pt x="12122" y="3643"/>
                  </a:lnTo>
                  <a:lnTo>
                    <a:pt x="12455" y="3369"/>
                  </a:lnTo>
                  <a:lnTo>
                    <a:pt x="12749" y="3114"/>
                  </a:lnTo>
                  <a:lnTo>
                    <a:pt x="13023" y="2860"/>
                  </a:lnTo>
                  <a:lnTo>
                    <a:pt x="13258" y="2605"/>
                  </a:lnTo>
                  <a:lnTo>
                    <a:pt x="13669" y="2135"/>
                  </a:lnTo>
                  <a:lnTo>
                    <a:pt x="14002" y="1724"/>
                  </a:lnTo>
                  <a:lnTo>
                    <a:pt x="14217" y="1410"/>
                  </a:lnTo>
                  <a:lnTo>
                    <a:pt x="14394" y="1117"/>
                  </a:lnTo>
                  <a:lnTo>
                    <a:pt x="14159" y="999"/>
                  </a:lnTo>
                  <a:lnTo>
                    <a:pt x="13865" y="862"/>
                  </a:lnTo>
                  <a:lnTo>
                    <a:pt x="13454" y="686"/>
                  </a:lnTo>
                  <a:lnTo>
                    <a:pt x="12964" y="510"/>
                  </a:lnTo>
                  <a:lnTo>
                    <a:pt x="12377" y="333"/>
                  </a:lnTo>
                  <a:lnTo>
                    <a:pt x="11711" y="196"/>
                  </a:lnTo>
                  <a:lnTo>
                    <a:pt x="11358" y="118"/>
                  </a:lnTo>
                  <a:lnTo>
                    <a:pt x="10967" y="79"/>
                  </a:lnTo>
                  <a:lnTo>
                    <a:pt x="10595" y="40"/>
                  </a:lnTo>
                  <a:lnTo>
                    <a:pt x="10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1"/>
            <p:cNvSpPr/>
            <p:nvPr/>
          </p:nvSpPr>
          <p:spPr>
            <a:xfrm>
              <a:off x="2963775" y="401125"/>
              <a:ext cx="89125" cy="101875"/>
            </a:xfrm>
            <a:custGeom>
              <a:avLst/>
              <a:gdLst/>
              <a:ahLst/>
              <a:cxnLst/>
              <a:rect l="l" t="t" r="r" b="b"/>
              <a:pathLst>
                <a:path w="3565" h="4075" extrusionOk="0">
                  <a:moveTo>
                    <a:pt x="138" y="1"/>
                  </a:moveTo>
                  <a:lnTo>
                    <a:pt x="59" y="353"/>
                  </a:lnTo>
                  <a:lnTo>
                    <a:pt x="20" y="745"/>
                  </a:lnTo>
                  <a:lnTo>
                    <a:pt x="1" y="1117"/>
                  </a:lnTo>
                  <a:lnTo>
                    <a:pt x="1" y="1509"/>
                  </a:lnTo>
                  <a:lnTo>
                    <a:pt x="20" y="1900"/>
                  </a:lnTo>
                  <a:lnTo>
                    <a:pt x="79" y="2272"/>
                  </a:lnTo>
                  <a:lnTo>
                    <a:pt x="138" y="2645"/>
                  </a:lnTo>
                  <a:lnTo>
                    <a:pt x="216" y="3017"/>
                  </a:lnTo>
                  <a:lnTo>
                    <a:pt x="294" y="3291"/>
                  </a:lnTo>
                  <a:lnTo>
                    <a:pt x="373" y="3565"/>
                  </a:lnTo>
                  <a:lnTo>
                    <a:pt x="471" y="3819"/>
                  </a:lnTo>
                  <a:lnTo>
                    <a:pt x="588" y="4074"/>
                  </a:lnTo>
                  <a:lnTo>
                    <a:pt x="960" y="3819"/>
                  </a:lnTo>
                  <a:lnTo>
                    <a:pt x="1293" y="3565"/>
                  </a:lnTo>
                  <a:lnTo>
                    <a:pt x="1626" y="3291"/>
                  </a:lnTo>
                  <a:lnTo>
                    <a:pt x="1920" y="3036"/>
                  </a:lnTo>
                  <a:lnTo>
                    <a:pt x="2194" y="2782"/>
                  </a:lnTo>
                  <a:lnTo>
                    <a:pt x="2429" y="2527"/>
                  </a:lnTo>
                  <a:lnTo>
                    <a:pt x="2840" y="2057"/>
                  </a:lnTo>
                  <a:lnTo>
                    <a:pt x="3173" y="1646"/>
                  </a:lnTo>
                  <a:lnTo>
                    <a:pt x="3388" y="1332"/>
                  </a:lnTo>
                  <a:lnTo>
                    <a:pt x="3565" y="1039"/>
                  </a:lnTo>
                  <a:lnTo>
                    <a:pt x="3330" y="921"/>
                  </a:lnTo>
                  <a:lnTo>
                    <a:pt x="3036" y="784"/>
                  </a:lnTo>
                  <a:lnTo>
                    <a:pt x="2625" y="608"/>
                  </a:lnTo>
                  <a:lnTo>
                    <a:pt x="2135" y="432"/>
                  </a:lnTo>
                  <a:lnTo>
                    <a:pt x="1548" y="255"/>
                  </a:lnTo>
                  <a:lnTo>
                    <a:pt x="882" y="118"/>
                  </a:lnTo>
                  <a:lnTo>
                    <a:pt x="529" y="40"/>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1"/>
            <p:cNvSpPr/>
            <p:nvPr/>
          </p:nvSpPr>
          <p:spPr>
            <a:xfrm>
              <a:off x="2865375" y="429050"/>
              <a:ext cx="68075" cy="68550"/>
            </a:xfrm>
            <a:custGeom>
              <a:avLst/>
              <a:gdLst/>
              <a:ahLst/>
              <a:cxnLst/>
              <a:rect l="l" t="t" r="r" b="b"/>
              <a:pathLst>
                <a:path w="2723" h="2742" extrusionOk="0">
                  <a:moveTo>
                    <a:pt x="1371" y="0"/>
                  </a:moveTo>
                  <a:lnTo>
                    <a:pt x="1234" y="20"/>
                  </a:lnTo>
                  <a:lnTo>
                    <a:pt x="1097" y="39"/>
                  </a:lnTo>
                  <a:lnTo>
                    <a:pt x="960" y="78"/>
                  </a:lnTo>
                  <a:lnTo>
                    <a:pt x="823" y="118"/>
                  </a:lnTo>
                  <a:lnTo>
                    <a:pt x="706" y="176"/>
                  </a:lnTo>
                  <a:lnTo>
                    <a:pt x="608" y="235"/>
                  </a:lnTo>
                  <a:lnTo>
                    <a:pt x="490" y="313"/>
                  </a:lnTo>
                  <a:lnTo>
                    <a:pt x="392" y="411"/>
                  </a:lnTo>
                  <a:lnTo>
                    <a:pt x="314" y="509"/>
                  </a:lnTo>
                  <a:lnTo>
                    <a:pt x="236" y="607"/>
                  </a:lnTo>
                  <a:lnTo>
                    <a:pt x="157" y="725"/>
                  </a:lnTo>
                  <a:lnTo>
                    <a:pt x="99" y="842"/>
                  </a:lnTo>
                  <a:lnTo>
                    <a:pt x="59" y="979"/>
                  </a:lnTo>
                  <a:lnTo>
                    <a:pt x="20" y="1097"/>
                  </a:lnTo>
                  <a:lnTo>
                    <a:pt x="1" y="1234"/>
                  </a:lnTo>
                  <a:lnTo>
                    <a:pt x="1" y="1371"/>
                  </a:lnTo>
                  <a:lnTo>
                    <a:pt x="1" y="1508"/>
                  </a:lnTo>
                  <a:lnTo>
                    <a:pt x="20" y="1645"/>
                  </a:lnTo>
                  <a:lnTo>
                    <a:pt x="59" y="1782"/>
                  </a:lnTo>
                  <a:lnTo>
                    <a:pt x="99" y="1900"/>
                  </a:lnTo>
                  <a:lnTo>
                    <a:pt x="157" y="2037"/>
                  </a:lnTo>
                  <a:lnTo>
                    <a:pt x="236" y="2135"/>
                  </a:lnTo>
                  <a:lnTo>
                    <a:pt x="314" y="2252"/>
                  </a:lnTo>
                  <a:lnTo>
                    <a:pt x="392" y="2350"/>
                  </a:lnTo>
                  <a:lnTo>
                    <a:pt x="490" y="2428"/>
                  </a:lnTo>
                  <a:lnTo>
                    <a:pt x="608" y="2507"/>
                  </a:lnTo>
                  <a:lnTo>
                    <a:pt x="706" y="2585"/>
                  </a:lnTo>
                  <a:lnTo>
                    <a:pt x="823" y="2644"/>
                  </a:lnTo>
                  <a:lnTo>
                    <a:pt x="960" y="2683"/>
                  </a:lnTo>
                  <a:lnTo>
                    <a:pt x="1097" y="2722"/>
                  </a:lnTo>
                  <a:lnTo>
                    <a:pt x="1234" y="2742"/>
                  </a:lnTo>
                  <a:lnTo>
                    <a:pt x="1508" y="2742"/>
                  </a:lnTo>
                  <a:lnTo>
                    <a:pt x="1646" y="2722"/>
                  </a:lnTo>
                  <a:lnTo>
                    <a:pt x="1763" y="2683"/>
                  </a:lnTo>
                  <a:lnTo>
                    <a:pt x="1900" y="2644"/>
                  </a:lnTo>
                  <a:lnTo>
                    <a:pt x="2018" y="2585"/>
                  </a:lnTo>
                  <a:lnTo>
                    <a:pt x="2135" y="2507"/>
                  </a:lnTo>
                  <a:lnTo>
                    <a:pt x="2233" y="2428"/>
                  </a:lnTo>
                  <a:lnTo>
                    <a:pt x="2331" y="2350"/>
                  </a:lnTo>
                  <a:lnTo>
                    <a:pt x="2409" y="2252"/>
                  </a:lnTo>
                  <a:lnTo>
                    <a:pt x="2507" y="2135"/>
                  </a:lnTo>
                  <a:lnTo>
                    <a:pt x="2566" y="2037"/>
                  </a:lnTo>
                  <a:lnTo>
                    <a:pt x="2625" y="1900"/>
                  </a:lnTo>
                  <a:lnTo>
                    <a:pt x="2664" y="1782"/>
                  </a:lnTo>
                  <a:lnTo>
                    <a:pt x="2703" y="1645"/>
                  </a:lnTo>
                  <a:lnTo>
                    <a:pt x="2723" y="1508"/>
                  </a:lnTo>
                  <a:lnTo>
                    <a:pt x="2723" y="1371"/>
                  </a:lnTo>
                  <a:lnTo>
                    <a:pt x="2723" y="1234"/>
                  </a:lnTo>
                  <a:lnTo>
                    <a:pt x="2703" y="1097"/>
                  </a:lnTo>
                  <a:lnTo>
                    <a:pt x="2664" y="979"/>
                  </a:lnTo>
                  <a:lnTo>
                    <a:pt x="2625" y="842"/>
                  </a:lnTo>
                  <a:lnTo>
                    <a:pt x="2566" y="725"/>
                  </a:lnTo>
                  <a:lnTo>
                    <a:pt x="2507" y="607"/>
                  </a:lnTo>
                  <a:lnTo>
                    <a:pt x="2409" y="509"/>
                  </a:lnTo>
                  <a:lnTo>
                    <a:pt x="2331" y="411"/>
                  </a:lnTo>
                  <a:lnTo>
                    <a:pt x="2233" y="313"/>
                  </a:lnTo>
                  <a:lnTo>
                    <a:pt x="2135" y="235"/>
                  </a:lnTo>
                  <a:lnTo>
                    <a:pt x="2018" y="176"/>
                  </a:lnTo>
                  <a:lnTo>
                    <a:pt x="1900" y="118"/>
                  </a:lnTo>
                  <a:lnTo>
                    <a:pt x="1763" y="78"/>
                  </a:lnTo>
                  <a:lnTo>
                    <a:pt x="1646" y="39"/>
                  </a:lnTo>
                  <a:lnTo>
                    <a:pt x="1508" y="20"/>
                  </a:lnTo>
                  <a:lnTo>
                    <a:pt x="1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1"/>
            <p:cNvSpPr/>
            <p:nvPr/>
          </p:nvSpPr>
          <p:spPr>
            <a:xfrm>
              <a:off x="2791450" y="427575"/>
              <a:ext cx="53875" cy="116050"/>
            </a:xfrm>
            <a:custGeom>
              <a:avLst/>
              <a:gdLst/>
              <a:ahLst/>
              <a:cxnLst/>
              <a:rect l="l" t="t" r="r" b="b"/>
              <a:pathLst>
                <a:path w="2155" h="4642" extrusionOk="0">
                  <a:moveTo>
                    <a:pt x="1136" y="0"/>
                  </a:moveTo>
                  <a:lnTo>
                    <a:pt x="862" y="157"/>
                  </a:lnTo>
                  <a:lnTo>
                    <a:pt x="588" y="314"/>
                  </a:lnTo>
                  <a:lnTo>
                    <a:pt x="118" y="647"/>
                  </a:lnTo>
                  <a:lnTo>
                    <a:pt x="79" y="921"/>
                  </a:lnTo>
                  <a:lnTo>
                    <a:pt x="40" y="1214"/>
                  </a:lnTo>
                  <a:lnTo>
                    <a:pt x="1" y="1508"/>
                  </a:lnTo>
                  <a:lnTo>
                    <a:pt x="1" y="1782"/>
                  </a:lnTo>
                  <a:lnTo>
                    <a:pt x="1" y="2076"/>
                  </a:lnTo>
                  <a:lnTo>
                    <a:pt x="20" y="2350"/>
                  </a:lnTo>
                  <a:lnTo>
                    <a:pt x="59" y="2644"/>
                  </a:lnTo>
                  <a:lnTo>
                    <a:pt x="118" y="2918"/>
                  </a:lnTo>
                  <a:lnTo>
                    <a:pt x="236" y="3349"/>
                  </a:lnTo>
                  <a:lnTo>
                    <a:pt x="392" y="3741"/>
                  </a:lnTo>
                  <a:lnTo>
                    <a:pt x="569" y="4132"/>
                  </a:lnTo>
                  <a:lnTo>
                    <a:pt x="784" y="4524"/>
                  </a:lnTo>
                  <a:lnTo>
                    <a:pt x="1097" y="4563"/>
                  </a:lnTo>
                  <a:lnTo>
                    <a:pt x="1430" y="4602"/>
                  </a:lnTo>
                  <a:lnTo>
                    <a:pt x="1783" y="4622"/>
                  </a:lnTo>
                  <a:lnTo>
                    <a:pt x="2155" y="4641"/>
                  </a:lnTo>
                  <a:lnTo>
                    <a:pt x="1939" y="4367"/>
                  </a:lnTo>
                  <a:lnTo>
                    <a:pt x="1763" y="4054"/>
                  </a:lnTo>
                  <a:lnTo>
                    <a:pt x="1606" y="3741"/>
                  </a:lnTo>
                  <a:lnTo>
                    <a:pt x="1489" y="3427"/>
                  </a:lnTo>
                  <a:lnTo>
                    <a:pt x="1352" y="3016"/>
                  </a:lnTo>
                  <a:lnTo>
                    <a:pt x="1234" y="2585"/>
                  </a:lnTo>
                  <a:lnTo>
                    <a:pt x="1156" y="2154"/>
                  </a:lnTo>
                  <a:lnTo>
                    <a:pt x="1097" y="1743"/>
                  </a:lnTo>
                  <a:lnTo>
                    <a:pt x="1078" y="1293"/>
                  </a:lnTo>
                  <a:lnTo>
                    <a:pt x="1078" y="862"/>
                  </a:lnTo>
                  <a:lnTo>
                    <a:pt x="1097" y="431"/>
                  </a:lnTo>
                  <a:lnTo>
                    <a:pt x="1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1"/>
            <p:cNvSpPr/>
            <p:nvPr/>
          </p:nvSpPr>
          <p:spPr>
            <a:xfrm>
              <a:off x="2699425" y="478000"/>
              <a:ext cx="29400" cy="89600"/>
            </a:xfrm>
            <a:custGeom>
              <a:avLst/>
              <a:gdLst/>
              <a:ahLst/>
              <a:cxnLst/>
              <a:rect l="l" t="t" r="r" b="b"/>
              <a:pathLst>
                <a:path w="1176" h="3584" extrusionOk="0">
                  <a:moveTo>
                    <a:pt x="0" y="0"/>
                  </a:moveTo>
                  <a:lnTo>
                    <a:pt x="79" y="470"/>
                  </a:lnTo>
                  <a:lnTo>
                    <a:pt x="176" y="921"/>
                  </a:lnTo>
                  <a:lnTo>
                    <a:pt x="294" y="1391"/>
                  </a:lnTo>
                  <a:lnTo>
                    <a:pt x="431" y="1841"/>
                  </a:lnTo>
                  <a:lnTo>
                    <a:pt x="568" y="2272"/>
                  </a:lnTo>
                  <a:lnTo>
                    <a:pt x="725" y="2722"/>
                  </a:lnTo>
                  <a:lnTo>
                    <a:pt x="901" y="3153"/>
                  </a:lnTo>
                  <a:lnTo>
                    <a:pt x="1097" y="3584"/>
                  </a:lnTo>
                  <a:lnTo>
                    <a:pt x="1175" y="3506"/>
                  </a:lnTo>
                  <a:lnTo>
                    <a:pt x="979" y="3094"/>
                  </a:lnTo>
                  <a:lnTo>
                    <a:pt x="803" y="2664"/>
                  </a:lnTo>
                  <a:lnTo>
                    <a:pt x="646" y="2233"/>
                  </a:lnTo>
                  <a:lnTo>
                    <a:pt x="509" y="1802"/>
                  </a:lnTo>
                  <a:lnTo>
                    <a:pt x="372" y="1371"/>
                  </a:lnTo>
                  <a:lnTo>
                    <a:pt x="255" y="921"/>
                  </a:lnTo>
                  <a:lnTo>
                    <a:pt x="157" y="470"/>
                  </a:lnTo>
                  <a:lnTo>
                    <a:pt x="79" y="20"/>
                  </a:lnTo>
                  <a:lnTo>
                    <a:pt x="0"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1"/>
            <p:cNvSpPr/>
            <p:nvPr/>
          </p:nvSpPr>
          <p:spPr>
            <a:xfrm>
              <a:off x="3062675" y="416300"/>
              <a:ext cx="104775" cy="97450"/>
            </a:xfrm>
            <a:custGeom>
              <a:avLst/>
              <a:gdLst/>
              <a:ahLst/>
              <a:cxnLst/>
              <a:rect l="l" t="t" r="r" b="b"/>
              <a:pathLst>
                <a:path w="4191" h="3898" extrusionOk="0">
                  <a:moveTo>
                    <a:pt x="2213" y="1"/>
                  </a:moveTo>
                  <a:lnTo>
                    <a:pt x="1704" y="1587"/>
                  </a:lnTo>
                  <a:lnTo>
                    <a:pt x="0" y="1626"/>
                  </a:lnTo>
                  <a:lnTo>
                    <a:pt x="1567" y="2214"/>
                  </a:lnTo>
                  <a:lnTo>
                    <a:pt x="960" y="3800"/>
                  </a:lnTo>
                  <a:lnTo>
                    <a:pt x="2076" y="2547"/>
                  </a:lnTo>
                  <a:lnTo>
                    <a:pt x="2957" y="3898"/>
                  </a:lnTo>
                  <a:lnTo>
                    <a:pt x="2742" y="2370"/>
                  </a:lnTo>
                  <a:lnTo>
                    <a:pt x="4191" y="1998"/>
                  </a:lnTo>
                  <a:lnTo>
                    <a:pt x="2546" y="1665"/>
                  </a:lnTo>
                  <a:lnTo>
                    <a:pt x="2213" y="1"/>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1"/>
            <p:cNvSpPr/>
            <p:nvPr/>
          </p:nvSpPr>
          <p:spPr>
            <a:xfrm>
              <a:off x="2547650" y="856425"/>
              <a:ext cx="104800" cy="97450"/>
            </a:xfrm>
            <a:custGeom>
              <a:avLst/>
              <a:gdLst/>
              <a:ahLst/>
              <a:cxnLst/>
              <a:rect l="l" t="t" r="r" b="b"/>
              <a:pathLst>
                <a:path w="4192" h="3898" extrusionOk="0">
                  <a:moveTo>
                    <a:pt x="2214" y="0"/>
                  </a:moveTo>
                  <a:lnTo>
                    <a:pt x="1704" y="1567"/>
                  </a:lnTo>
                  <a:lnTo>
                    <a:pt x="1" y="1626"/>
                  </a:lnTo>
                  <a:lnTo>
                    <a:pt x="1567" y="2213"/>
                  </a:lnTo>
                  <a:lnTo>
                    <a:pt x="960" y="3799"/>
                  </a:lnTo>
                  <a:lnTo>
                    <a:pt x="2096" y="2546"/>
                  </a:lnTo>
                  <a:lnTo>
                    <a:pt x="2958" y="3897"/>
                  </a:lnTo>
                  <a:lnTo>
                    <a:pt x="2742" y="2370"/>
                  </a:lnTo>
                  <a:lnTo>
                    <a:pt x="4191" y="1998"/>
                  </a:lnTo>
                  <a:lnTo>
                    <a:pt x="2546" y="1665"/>
                  </a:lnTo>
                  <a:lnTo>
                    <a:pt x="2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1"/>
            <p:cNvSpPr/>
            <p:nvPr/>
          </p:nvSpPr>
          <p:spPr>
            <a:xfrm>
              <a:off x="3216400" y="754600"/>
              <a:ext cx="104775" cy="97450"/>
            </a:xfrm>
            <a:custGeom>
              <a:avLst/>
              <a:gdLst/>
              <a:ahLst/>
              <a:cxnLst/>
              <a:rect l="l" t="t" r="r" b="b"/>
              <a:pathLst>
                <a:path w="4191" h="3898" extrusionOk="0">
                  <a:moveTo>
                    <a:pt x="2213" y="0"/>
                  </a:moveTo>
                  <a:lnTo>
                    <a:pt x="1704" y="1586"/>
                  </a:lnTo>
                  <a:lnTo>
                    <a:pt x="0" y="1626"/>
                  </a:lnTo>
                  <a:lnTo>
                    <a:pt x="1567" y="2213"/>
                  </a:lnTo>
                  <a:lnTo>
                    <a:pt x="960" y="3799"/>
                  </a:lnTo>
                  <a:lnTo>
                    <a:pt x="2095" y="2566"/>
                  </a:lnTo>
                  <a:lnTo>
                    <a:pt x="2957" y="3897"/>
                  </a:lnTo>
                  <a:lnTo>
                    <a:pt x="2742" y="2370"/>
                  </a:lnTo>
                  <a:lnTo>
                    <a:pt x="4191" y="1998"/>
                  </a:lnTo>
                  <a:lnTo>
                    <a:pt x="2546" y="1665"/>
                  </a:lnTo>
                  <a:lnTo>
                    <a:pt x="22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TITLE_1">
    <p:spTree>
      <p:nvGrpSpPr>
        <p:cNvPr id="1" name="Shape 459"/>
        <p:cNvGrpSpPr/>
        <p:nvPr/>
      </p:nvGrpSpPr>
      <p:grpSpPr>
        <a:xfrm>
          <a:off x="0" y="0"/>
          <a:ext cx="0" cy="0"/>
          <a:chOff x="0" y="0"/>
          <a:chExt cx="0" cy="0"/>
        </a:xfrm>
      </p:grpSpPr>
      <p:pic>
        <p:nvPicPr>
          <p:cNvPr id="460" name="Google Shape;460;p22"/>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461" name="Google Shape;461;p22"/>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22"/>
          <p:cNvGrpSpPr/>
          <p:nvPr/>
        </p:nvGrpSpPr>
        <p:grpSpPr>
          <a:xfrm>
            <a:off x="7813232" y="183096"/>
            <a:ext cx="1153507" cy="1026916"/>
            <a:chOff x="3758825" y="276800"/>
            <a:chExt cx="911575" cy="814625"/>
          </a:xfrm>
        </p:grpSpPr>
        <p:sp>
          <p:nvSpPr>
            <p:cNvPr id="463" name="Google Shape;463;p22"/>
            <p:cNvSpPr/>
            <p:nvPr/>
          </p:nvSpPr>
          <p:spPr>
            <a:xfrm>
              <a:off x="3758825" y="276800"/>
              <a:ext cx="911575" cy="814625"/>
            </a:xfrm>
            <a:custGeom>
              <a:avLst/>
              <a:gdLst/>
              <a:ahLst/>
              <a:cxnLst/>
              <a:rect l="l" t="t" r="r" b="b"/>
              <a:pathLst>
                <a:path w="36463" h="32585" extrusionOk="0">
                  <a:moveTo>
                    <a:pt x="17154" y="0"/>
                  </a:moveTo>
                  <a:lnTo>
                    <a:pt x="16860" y="20"/>
                  </a:lnTo>
                  <a:lnTo>
                    <a:pt x="16547" y="59"/>
                  </a:lnTo>
                  <a:lnTo>
                    <a:pt x="16253" y="117"/>
                  </a:lnTo>
                  <a:lnTo>
                    <a:pt x="15979" y="196"/>
                  </a:lnTo>
                  <a:lnTo>
                    <a:pt x="15705" y="294"/>
                  </a:lnTo>
                  <a:lnTo>
                    <a:pt x="15431" y="431"/>
                  </a:lnTo>
                  <a:lnTo>
                    <a:pt x="15196" y="568"/>
                  </a:lnTo>
                  <a:lnTo>
                    <a:pt x="14941" y="725"/>
                  </a:lnTo>
                  <a:lnTo>
                    <a:pt x="14726" y="901"/>
                  </a:lnTo>
                  <a:lnTo>
                    <a:pt x="14511" y="1116"/>
                  </a:lnTo>
                  <a:lnTo>
                    <a:pt x="14315" y="1312"/>
                  </a:lnTo>
                  <a:lnTo>
                    <a:pt x="14139" y="1547"/>
                  </a:lnTo>
                  <a:lnTo>
                    <a:pt x="13982" y="1782"/>
                  </a:lnTo>
                  <a:lnTo>
                    <a:pt x="13825" y="2056"/>
                  </a:lnTo>
                  <a:lnTo>
                    <a:pt x="13708" y="2311"/>
                  </a:lnTo>
                  <a:lnTo>
                    <a:pt x="13610" y="2604"/>
                  </a:lnTo>
                  <a:lnTo>
                    <a:pt x="13159" y="2761"/>
                  </a:lnTo>
                  <a:lnTo>
                    <a:pt x="12729" y="2957"/>
                  </a:lnTo>
                  <a:lnTo>
                    <a:pt x="12278" y="3153"/>
                  </a:lnTo>
                  <a:lnTo>
                    <a:pt x="11847" y="3368"/>
                  </a:lnTo>
                  <a:lnTo>
                    <a:pt x="11436" y="3603"/>
                  </a:lnTo>
                  <a:lnTo>
                    <a:pt x="11005" y="3858"/>
                  </a:lnTo>
                  <a:lnTo>
                    <a:pt x="10594" y="4112"/>
                  </a:lnTo>
                  <a:lnTo>
                    <a:pt x="10183" y="4367"/>
                  </a:lnTo>
                  <a:lnTo>
                    <a:pt x="9791" y="4661"/>
                  </a:lnTo>
                  <a:lnTo>
                    <a:pt x="9400" y="4954"/>
                  </a:lnTo>
                  <a:lnTo>
                    <a:pt x="9008" y="5268"/>
                  </a:lnTo>
                  <a:lnTo>
                    <a:pt x="8636" y="5581"/>
                  </a:lnTo>
                  <a:lnTo>
                    <a:pt x="8264" y="5914"/>
                  </a:lnTo>
                  <a:lnTo>
                    <a:pt x="7892" y="6247"/>
                  </a:lnTo>
                  <a:lnTo>
                    <a:pt x="7539" y="6599"/>
                  </a:lnTo>
                  <a:lnTo>
                    <a:pt x="7187" y="6971"/>
                  </a:lnTo>
                  <a:lnTo>
                    <a:pt x="6874" y="7324"/>
                  </a:lnTo>
                  <a:lnTo>
                    <a:pt x="6580" y="7696"/>
                  </a:lnTo>
                  <a:lnTo>
                    <a:pt x="6404" y="7422"/>
                  </a:lnTo>
                  <a:lnTo>
                    <a:pt x="6266" y="7226"/>
                  </a:lnTo>
                  <a:lnTo>
                    <a:pt x="6110" y="7069"/>
                  </a:lnTo>
                  <a:lnTo>
                    <a:pt x="5953" y="6932"/>
                  </a:lnTo>
                  <a:lnTo>
                    <a:pt x="5797" y="6815"/>
                  </a:lnTo>
                  <a:lnTo>
                    <a:pt x="5620" y="6717"/>
                  </a:lnTo>
                  <a:lnTo>
                    <a:pt x="5444" y="6658"/>
                  </a:lnTo>
                  <a:lnTo>
                    <a:pt x="5248" y="6619"/>
                  </a:lnTo>
                  <a:lnTo>
                    <a:pt x="5072" y="6599"/>
                  </a:lnTo>
                  <a:lnTo>
                    <a:pt x="4837" y="6619"/>
                  </a:lnTo>
                  <a:lnTo>
                    <a:pt x="4680" y="6658"/>
                  </a:lnTo>
                  <a:lnTo>
                    <a:pt x="4524" y="6717"/>
                  </a:lnTo>
                  <a:lnTo>
                    <a:pt x="4367" y="6795"/>
                  </a:lnTo>
                  <a:lnTo>
                    <a:pt x="4230" y="6893"/>
                  </a:lnTo>
                  <a:lnTo>
                    <a:pt x="4112" y="7010"/>
                  </a:lnTo>
                  <a:lnTo>
                    <a:pt x="3995" y="7148"/>
                  </a:lnTo>
                  <a:lnTo>
                    <a:pt x="3877" y="7285"/>
                  </a:lnTo>
                  <a:lnTo>
                    <a:pt x="3780" y="7461"/>
                  </a:lnTo>
                  <a:lnTo>
                    <a:pt x="3682" y="7696"/>
                  </a:lnTo>
                  <a:lnTo>
                    <a:pt x="3584" y="7950"/>
                  </a:lnTo>
                  <a:lnTo>
                    <a:pt x="3525" y="8205"/>
                  </a:lnTo>
                  <a:lnTo>
                    <a:pt x="3486" y="8479"/>
                  </a:lnTo>
                  <a:lnTo>
                    <a:pt x="3486" y="8773"/>
                  </a:lnTo>
                  <a:lnTo>
                    <a:pt x="3486" y="9086"/>
                  </a:lnTo>
                  <a:lnTo>
                    <a:pt x="3525" y="9419"/>
                  </a:lnTo>
                  <a:lnTo>
                    <a:pt x="3584" y="9752"/>
                  </a:lnTo>
                  <a:lnTo>
                    <a:pt x="3701" y="10261"/>
                  </a:lnTo>
                  <a:lnTo>
                    <a:pt x="3858" y="10751"/>
                  </a:lnTo>
                  <a:lnTo>
                    <a:pt x="4054" y="11240"/>
                  </a:lnTo>
                  <a:lnTo>
                    <a:pt x="4269" y="11730"/>
                  </a:lnTo>
                  <a:lnTo>
                    <a:pt x="4132" y="12043"/>
                  </a:lnTo>
                  <a:lnTo>
                    <a:pt x="3780" y="12004"/>
                  </a:lnTo>
                  <a:lnTo>
                    <a:pt x="3055" y="12004"/>
                  </a:lnTo>
                  <a:lnTo>
                    <a:pt x="2703" y="12024"/>
                  </a:lnTo>
                  <a:lnTo>
                    <a:pt x="2272" y="12082"/>
                  </a:lnTo>
                  <a:lnTo>
                    <a:pt x="1900" y="12180"/>
                  </a:lnTo>
                  <a:lnTo>
                    <a:pt x="1547" y="12298"/>
                  </a:lnTo>
                  <a:lnTo>
                    <a:pt x="1214" y="12435"/>
                  </a:lnTo>
                  <a:lnTo>
                    <a:pt x="940" y="12611"/>
                  </a:lnTo>
                  <a:lnTo>
                    <a:pt x="686" y="12807"/>
                  </a:lnTo>
                  <a:lnTo>
                    <a:pt x="470" y="13042"/>
                  </a:lnTo>
                  <a:lnTo>
                    <a:pt x="274" y="13316"/>
                  </a:lnTo>
                  <a:lnTo>
                    <a:pt x="176" y="13473"/>
                  </a:lnTo>
                  <a:lnTo>
                    <a:pt x="98" y="13649"/>
                  </a:lnTo>
                  <a:lnTo>
                    <a:pt x="59" y="13825"/>
                  </a:lnTo>
                  <a:lnTo>
                    <a:pt x="20" y="14001"/>
                  </a:lnTo>
                  <a:lnTo>
                    <a:pt x="0" y="14178"/>
                  </a:lnTo>
                  <a:lnTo>
                    <a:pt x="0" y="14354"/>
                  </a:lnTo>
                  <a:lnTo>
                    <a:pt x="20" y="14530"/>
                  </a:lnTo>
                  <a:lnTo>
                    <a:pt x="78" y="14706"/>
                  </a:lnTo>
                  <a:lnTo>
                    <a:pt x="157" y="14902"/>
                  </a:lnTo>
                  <a:lnTo>
                    <a:pt x="274" y="15078"/>
                  </a:lnTo>
                  <a:lnTo>
                    <a:pt x="411" y="15235"/>
                  </a:lnTo>
                  <a:lnTo>
                    <a:pt x="568" y="15392"/>
                  </a:lnTo>
                  <a:lnTo>
                    <a:pt x="744" y="15509"/>
                  </a:lnTo>
                  <a:lnTo>
                    <a:pt x="940" y="15607"/>
                  </a:lnTo>
                  <a:lnTo>
                    <a:pt x="1156" y="15685"/>
                  </a:lnTo>
                  <a:lnTo>
                    <a:pt x="1371" y="15744"/>
                  </a:lnTo>
                  <a:lnTo>
                    <a:pt x="1665" y="15764"/>
                  </a:lnTo>
                  <a:lnTo>
                    <a:pt x="1880" y="15744"/>
                  </a:lnTo>
                  <a:lnTo>
                    <a:pt x="2095" y="15725"/>
                  </a:lnTo>
                  <a:lnTo>
                    <a:pt x="2468" y="15627"/>
                  </a:lnTo>
                  <a:lnTo>
                    <a:pt x="3035" y="15509"/>
                  </a:lnTo>
                  <a:lnTo>
                    <a:pt x="2820" y="16430"/>
                  </a:lnTo>
                  <a:lnTo>
                    <a:pt x="2624" y="17369"/>
                  </a:lnTo>
                  <a:lnTo>
                    <a:pt x="2468" y="18329"/>
                  </a:lnTo>
                  <a:lnTo>
                    <a:pt x="2311" y="19328"/>
                  </a:lnTo>
                  <a:lnTo>
                    <a:pt x="2154" y="20601"/>
                  </a:lnTo>
                  <a:lnTo>
                    <a:pt x="2037" y="21913"/>
                  </a:lnTo>
                  <a:lnTo>
                    <a:pt x="1939" y="23244"/>
                  </a:lnTo>
                  <a:lnTo>
                    <a:pt x="1880" y="24615"/>
                  </a:lnTo>
                  <a:lnTo>
                    <a:pt x="1880" y="24850"/>
                  </a:lnTo>
                  <a:lnTo>
                    <a:pt x="1880" y="24967"/>
                  </a:lnTo>
                  <a:lnTo>
                    <a:pt x="1860" y="25437"/>
                  </a:lnTo>
                  <a:lnTo>
                    <a:pt x="1860" y="25535"/>
                  </a:lnTo>
                  <a:lnTo>
                    <a:pt x="1860" y="25907"/>
                  </a:lnTo>
                  <a:lnTo>
                    <a:pt x="1860" y="25986"/>
                  </a:lnTo>
                  <a:lnTo>
                    <a:pt x="1860" y="26279"/>
                  </a:lnTo>
                  <a:lnTo>
                    <a:pt x="1860" y="26319"/>
                  </a:lnTo>
                  <a:lnTo>
                    <a:pt x="1880" y="27924"/>
                  </a:lnTo>
                  <a:lnTo>
                    <a:pt x="1880" y="27983"/>
                  </a:lnTo>
                  <a:lnTo>
                    <a:pt x="1919" y="29569"/>
                  </a:lnTo>
                  <a:lnTo>
                    <a:pt x="1939" y="29628"/>
                  </a:lnTo>
                  <a:lnTo>
                    <a:pt x="1939" y="30176"/>
                  </a:lnTo>
                  <a:lnTo>
                    <a:pt x="1958" y="30666"/>
                  </a:lnTo>
                  <a:lnTo>
                    <a:pt x="1998" y="31390"/>
                  </a:lnTo>
                  <a:lnTo>
                    <a:pt x="2017" y="31762"/>
                  </a:lnTo>
                  <a:lnTo>
                    <a:pt x="2037" y="31939"/>
                  </a:lnTo>
                  <a:lnTo>
                    <a:pt x="2095" y="32095"/>
                  </a:lnTo>
                  <a:lnTo>
                    <a:pt x="2174" y="32232"/>
                  </a:lnTo>
                  <a:lnTo>
                    <a:pt x="2291" y="32350"/>
                  </a:lnTo>
                  <a:lnTo>
                    <a:pt x="2409" y="32448"/>
                  </a:lnTo>
                  <a:lnTo>
                    <a:pt x="2565" y="32526"/>
                  </a:lnTo>
                  <a:lnTo>
                    <a:pt x="2722" y="32565"/>
                  </a:lnTo>
                  <a:lnTo>
                    <a:pt x="2879" y="32585"/>
                  </a:lnTo>
                  <a:lnTo>
                    <a:pt x="35346" y="32585"/>
                  </a:lnTo>
                  <a:lnTo>
                    <a:pt x="35522" y="32565"/>
                  </a:lnTo>
                  <a:lnTo>
                    <a:pt x="35659" y="32526"/>
                  </a:lnTo>
                  <a:lnTo>
                    <a:pt x="35816" y="32448"/>
                  </a:lnTo>
                  <a:lnTo>
                    <a:pt x="35934" y="32370"/>
                  </a:lnTo>
                  <a:lnTo>
                    <a:pt x="36031" y="32252"/>
                  </a:lnTo>
                  <a:lnTo>
                    <a:pt x="36129" y="32115"/>
                  </a:lnTo>
                  <a:lnTo>
                    <a:pt x="36188" y="31978"/>
                  </a:lnTo>
                  <a:lnTo>
                    <a:pt x="36208" y="31821"/>
                  </a:lnTo>
                  <a:lnTo>
                    <a:pt x="36286" y="31116"/>
                  </a:lnTo>
                  <a:lnTo>
                    <a:pt x="36364" y="30411"/>
                  </a:lnTo>
                  <a:lnTo>
                    <a:pt x="36404" y="29667"/>
                  </a:lnTo>
                  <a:lnTo>
                    <a:pt x="36443" y="28903"/>
                  </a:lnTo>
                  <a:lnTo>
                    <a:pt x="36462" y="28120"/>
                  </a:lnTo>
                  <a:lnTo>
                    <a:pt x="36462" y="27337"/>
                  </a:lnTo>
                  <a:lnTo>
                    <a:pt x="36404" y="26534"/>
                  </a:lnTo>
                  <a:lnTo>
                    <a:pt x="36325" y="25712"/>
                  </a:lnTo>
                  <a:lnTo>
                    <a:pt x="36325" y="25672"/>
                  </a:lnTo>
                  <a:lnTo>
                    <a:pt x="36306" y="25574"/>
                  </a:lnTo>
                  <a:lnTo>
                    <a:pt x="36208" y="24967"/>
                  </a:lnTo>
                  <a:lnTo>
                    <a:pt x="36208" y="24928"/>
                  </a:lnTo>
                  <a:lnTo>
                    <a:pt x="36071" y="24282"/>
                  </a:lnTo>
                  <a:lnTo>
                    <a:pt x="36031" y="24125"/>
                  </a:lnTo>
                  <a:lnTo>
                    <a:pt x="35836" y="23362"/>
                  </a:lnTo>
                  <a:lnTo>
                    <a:pt x="35718" y="22990"/>
                  </a:lnTo>
                  <a:lnTo>
                    <a:pt x="35581" y="22618"/>
                  </a:lnTo>
                  <a:lnTo>
                    <a:pt x="35444" y="22245"/>
                  </a:lnTo>
                  <a:lnTo>
                    <a:pt x="35287" y="21893"/>
                  </a:lnTo>
                  <a:lnTo>
                    <a:pt x="35131" y="21541"/>
                  </a:lnTo>
                  <a:lnTo>
                    <a:pt x="34954" y="21188"/>
                  </a:lnTo>
                  <a:lnTo>
                    <a:pt x="34915" y="21090"/>
                  </a:lnTo>
                  <a:lnTo>
                    <a:pt x="34896" y="21071"/>
                  </a:lnTo>
                  <a:lnTo>
                    <a:pt x="34524" y="20326"/>
                  </a:lnTo>
                  <a:lnTo>
                    <a:pt x="34152" y="19563"/>
                  </a:lnTo>
                  <a:lnTo>
                    <a:pt x="33799" y="18760"/>
                  </a:lnTo>
                  <a:lnTo>
                    <a:pt x="33447" y="17957"/>
                  </a:lnTo>
                  <a:lnTo>
                    <a:pt x="33564" y="17624"/>
                  </a:lnTo>
                  <a:lnTo>
                    <a:pt x="33642" y="17272"/>
                  </a:lnTo>
                  <a:lnTo>
                    <a:pt x="33701" y="16919"/>
                  </a:lnTo>
                  <a:lnTo>
                    <a:pt x="33721" y="16567"/>
                  </a:lnTo>
                  <a:lnTo>
                    <a:pt x="33701" y="16312"/>
                  </a:lnTo>
                  <a:lnTo>
                    <a:pt x="33682" y="16057"/>
                  </a:lnTo>
                  <a:lnTo>
                    <a:pt x="33642" y="15822"/>
                  </a:lnTo>
                  <a:lnTo>
                    <a:pt x="33584" y="15587"/>
                  </a:lnTo>
                  <a:lnTo>
                    <a:pt x="33505" y="15353"/>
                  </a:lnTo>
                  <a:lnTo>
                    <a:pt x="33427" y="15118"/>
                  </a:lnTo>
                  <a:lnTo>
                    <a:pt x="33329" y="14902"/>
                  </a:lnTo>
                  <a:lnTo>
                    <a:pt x="33212" y="14687"/>
                  </a:lnTo>
                  <a:lnTo>
                    <a:pt x="33075" y="14471"/>
                  </a:lnTo>
                  <a:lnTo>
                    <a:pt x="32937" y="14275"/>
                  </a:lnTo>
                  <a:lnTo>
                    <a:pt x="32781" y="14080"/>
                  </a:lnTo>
                  <a:lnTo>
                    <a:pt x="32605" y="13903"/>
                  </a:lnTo>
                  <a:lnTo>
                    <a:pt x="32428" y="13747"/>
                  </a:lnTo>
                  <a:lnTo>
                    <a:pt x="32233" y="13590"/>
                  </a:lnTo>
                  <a:lnTo>
                    <a:pt x="32037" y="13453"/>
                  </a:lnTo>
                  <a:lnTo>
                    <a:pt x="31821" y="13316"/>
                  </a:lnTo>
                  <a:lnTo>
                    <a:pt x="31743" y="13061"/>
                  </a:lnTo>
                  <a:lnTo>
                    <a:pt x="31449" y="12180"/>
                  </a:lnTo>
                  <a:lnTo>
                    <a:pt x="31116" y="11201"/>
                  </a:lnTo>
                  <a:lnTo>
                    <a:pt x="30920" y="10692"/>
                  </a:lnTo>
                  <a:lnTo>
                    <a:pt x="30725" y="10163"/>
                  </a:lnTo>
                  <a:lnTo>
                    <a:pt x="30490" y="9654"/>
                  </a:lnTo>
                  <a:lnTo>
                    <a:pt x="30255" y="9125"/>
                  </a:lnTo>
                  <a:lnTo>
                    <a:pt x="30039" y="8714"/>
                  </a:lnTo>
                  <a:lnTo>
                    <a:pt x="29824" y="8303"/>
                  </a:lnTo>
                  <a:lnTo>
                    <a:pt x="29589" y="7911"/>
                  </a:lnTo>
                  <a:lnTo>
                    <a:pt x="29373" y="7559"/>
                  </a:lnTo>
                  <a:lnTo>
                    <a:pt x="29139" y="7206"/>
                  </a:lnTo>
                  <a:lnTo>
                    <a:pt x="28884" y="6854"/>
                  </a:lnTo>
                  <a:lnTo>
                    <a:pt x="28629" y="6540"/>
                  </a:lnTo>
                  <a:lnTo>
                    <a:pt x="28375" y="6227"/>
                  </a:lnTo>
                  <a:lnTo>
                    <a:pt x="27924" y="5738"/>
                  </a:lnTo>
                  <a:lnTo>
                    <a:pt x="27454" y="5268"/>
                  </a:lnTo>
                  <a:lnTo>
                    <a:pt x="26984" y="4837"/>
                  </a:lnTo>
                  <a:lnTo>
                    <a:pt x="26495" y="4445"/>
                  </a:lnTo>
                  <a:lnTo>
                    <a:pt x="26142" y="4171"/>
                  </a:lnTo>
                  <a:lnTo>
                    <a:pt x="25790" y="3916"/>
                  </a:lnTo>
                  <a:lnTo>
                    <a:pt x="25437" y="3681"/>
                  </a:lnTo>
                  <a:lnTo>
                    <a:pt x="25065" y="3466"/>
                  </a:lnTo>
                  <a:lnTo>
                    <a:pt x="24713" y="3251"/>
                  </a:lnTo>
                  <a:lnTo>
                    <a:pt x="24341" y="3055"/>
                  </a:lnTo>
                  <a:lnTo>
                    <a:pt x="23949" y="2859"/>
                  </a:lnTo>
                  <a:lnTo>
                    <a:pt x="23577" y="2702"/>
                  </a:lnTo>
                  <a:lnTo>
                    <a:pt x="23186" y="2546"/>
                  </a:lnTo>
                  <a:lnTo>
                    <a:pt x="22794" y="2389"/>
                  </a:lnTo>
                  <a:lnTo>
                    <a:pt x="22402" y="2252"/>
                  </a:lnTo>
                  <a:lnTo>
                    <a:pt x="21991" y="2134"/>
                  </a:lnTo>
                  <a:lnTo>
                    <a:pt x="21599" y="2037"/>
                  </a:lnTo>
                  <a:lnTo>
                    <a:pt x="21188" y="1939"/>
                  </a:lnTo>
                  <a:lnTo>
                    <a:pt x="20757" y="1860"/>
                  </a:lnTo>
                  <a:lnTo>
                    <a:pt x="20346" y="1802"/>
                  </a:lnTo>
                  <a:lnTo>
                    <a:pt x="20209" y="1606"/>
                  </a:lnTo>
                  <a:lnTo>
                    <a:pt x="20072" y="1410"/>
                  </a:lnTo>
                  <a:lnTo>
                    <a:pt x="19915" y="1234"/>
                  </a:lnTo>
                  <a:lnTo>
                    <a:pt x="19739" y="1057"/>
                  </a:lnTo>
                  <a:lnTo>
                    <a:pt x="19582" y="901"/>
                  </a:lnTo>
                  <a:lnTo>
                    <a:pt x="19387" y="744"/>
                  </a:lnTo>
                  <a:lnTo>
                    <a:pt x="19191" y="607"/>
                  </a:lnTo>
                  <a:lnTo>
                    <a:pt x="18995" y="490"/>
                  </a:lnTo>
                  <a:lnTo>
                    <a:pt x="18780" y="372"/>
                  </a:lnTo>
                  <a:lnTo>
                    <a:pt x="18564" y="294"/>
                  </a:lnTo>
                  <a:lnTo>
                    <a:pt x="18349" y="196"/>
                  </a:lnTo>
                  <a:lnTo>
                    <a:pt x="18114" y="137"/>
                  </a:lnTo>
                  <a:lnTo>
                    <a:pt x="17879" y="78"/>
                  </a:lnTo>
                  <a:lnTo>
                    <a:pt x="17644" y="39"/>
                  </a:lnTo>
                  <a:lnTo>
                    <a:pt x="17409" y="20"/>
                  </a:lnTo>
                  <a:lnTo>
                    <a:pt x="17154"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3829800" y="340425"/>
              <a:ext cx="822000" cy="729475"/>
            </a:xfrm>
            <a:custGeom>
              <a:avLst/>
              <a:gdLst/>
              <a:ahLst/>
              <a:cxnLst/>
              <a:rect l="l" t="t" r="r" b="b"/>
              <a:pathLst>
                <a:path w="32880" h="29179" extrusionOk="0">
                  <a:moveTo>
                    <a:pt x="15764" y="1"/>
                  </a:moveTo>
                  <a:lnTo>
                    <a:pt x="15157" y="20"/>
                  </a:lnTo>
                  <a:lnTo>
                    <a:pt x="14550" y="59"/>
                  </a:lnTo>
                  <a:lnTo>
                    <a:pt x="13943" y="138"/>
                  </a:lnTo>
                  <a:lnTo>
                    <a:pt x="13336" y="236"/>
                  </a:lnTo>
                  <a:lnTo>
                    <a:pt x="12749" y="373"/>
                  </a:lnTo>
                  <a:lnTo>
                    <a:pt x="12142" y="529"/>
                  </a:lnTo>
                  <a:lnTo>
                    <a:pt x="11554" y="725"/>
                  </a:lnTo>
                  <a:lnTo>
                    <a:pt x="10967" y="941"/>
                  </a:lnTo>
                  <a:lnTo>
                    <a:pt x="10379" y="1176"/>
                  </a:lnTo>
                  <a:lnTo>
                    <a:pt x="9811" y="1450"/>
                  </a:lnTo>
                  <a:lnTo>
                    <a:pt x="9243" y="1744"/>
                  </a:lnTo>
                  <a:lnTo>
                    <a:pt x="8695" y="2076"/>
                  </a:lnTo>
                  <a:lnTo>
                    <a:pt x="8147" y="2409"/>
                  </a:lnTo>
                  <a:lnTo>
                    <a:pt x="7598" y="2781"/>
                  </a:lnTo>
                  <a:lnTo>
                    <a:pt x="7070" y="3193"/>
                  </a:lnTo>
                  <a:lnTo>
                    <a:pt x="6561" y="3604"/>
                  </a:lnTo>
                  <a:lnTo>
                    <a:pt x="6051" y="4054"/>
                  </a:lnTo>
                  <a:lnTo>
                    <a:pt x="5582" y="4524"/>
                  </a:lnTo>
                  <a:lnTo>
                    <a:pt x="5092" y="5014"/>
                  </a:lnTo>
                  <a:lnTo>
                    <a:pt x="4798" y="5347"/>
                  </a:lnTo>
                  <a:lnTo>
                    <a:pt x="4504" y="5719"/>
                  </a:lnTo>
                  <a:lnTo>
                    <a:pt x="4230" y="6071"/>
                  </a:lnTo>
                  <a:lnTo>
                    <a:pt x="3956" y="6463"/>
                  </a:lnTo>
                  <a:lnTo>
                    <a:pt x="3917" y="6522"/>
                  </a:lnTo>
                  <a:lnTo>
                    <a:pt x="3545" y="7109"/>
                  </a:lnTo>
                  <a:lnTo>
                    <a:pt x="3192" y="7716"/>
                  </a:lnTo>
                  <a:lnTo>
                    <a:pt x="2860" y="8343"/>
                  </a:lnTo>
                  <a:lnTo>
                    <a:pt x="2566" y="8989"/>
                  </a:lnTo>
                  <a:lnTo>
                    <a:pt x="2350" y="9459"/>
                  </a:lnTo>
                  <a:lnTo>
                    <a:pt x="2155" y="9929"/>
                  </a:lnTo>
                  <a:lnTo>
                    <a:pt x="1802" y="10888"/>
                  </a:lnTo>
                  <a:lnTo>
                    <a:pt x="1489" y="11887"/>
                  </a:lnTo>
                  <a:lnTo>
                    <a:pt x="1215" y="12886"/>
                  </a:lnTo>
                  <a:lnTo>
                    <a:pt x="980" y="13885"/>
                  </a:lnTo>
                  <a:lnTo>
                    <a:pt x="764" y="14903"/>
                  </a:lnTo>
                  <a:lnTo>
                    <a:pt x="588" y="15902"/>
                  </a:lnTo>
                  <a:lnTo>
                    <a:pt x="431" y="16900"/>
                  </a:lnTo>
                  <a:lnTo>
                    <a:pt x="275" y="18212"/>
                  </a:lnTo>
                  <a:lnTo>
                    <a:pt x="157" y="19505"/>
                  </a:lnTo>
                  <a:lnTo>
                    <a:pt x="79" y="20797"/>
                  </a:lnTo>
                  <a:lnTo>
                    <a:pt x="20" y="22109"/>
                  </a:lnTo>
                  <a:lnTo>
                    <a:pt x="20" y="22442"/>
                  </a:lnTo>
                  <a:lnTo>
                    <a:pt x="1" y="22912"/>
                  </a:lnTo>
                  <a:lnTo>
                    <a:pt x="1" y="23734"/>
                  </a:lnTo>
                  <a:lnTo>
                    <a:pt x="40" y="25967"/>
                  </a:lnTo>
                  <a:lnTo>
                    <a:pt x="79" y="27670"/>
                  </a:lnTo>
                  <a:lnTo>
                    <a:pt x="157" y="29178"/>
                  </a:lnTo>
                  <a:lnTo>
                    <a:pt x="32625" y="29178"/>
                  </a:lnTo>
                  <a:lnTo>
                    <a:pt x="32703" y="28415"/>
                  </a:lnTo>
                  <a:lnTo>
                    <a:pt x="32781" y="27670"/>
                  </a:lnTo>
                  <a:lnTo>
                    <a:pt x="32820" y="26926"/>
                  </a:lnTo>
                  <a:lnTo>
                    <a:pt x="32860" y="26182"/>
                  </a:lnTo>
                  <a:lnTo>
                    <a:pt x="32879" y="25458"/>
                  </a:lnTo>
                  <a:lnTo>
                    <a:pt x="32860" y="24733"/>
                  </a:lnTo>
                  <a:lnTo>
                    <a:pt x="32820" y="24009"/>
                  </a:lnTo>
                  <a:lnTo>
                    <a:pt x="32742" y="23284"/>
                  </a:lnTo>
                  <a:lnTo>
                    <a:pt x="32644" y="22618"/>
                  </a:lnTo>
                  <a:lnTo>
                    <a:pt x="32507" y="21933"/>
                  </a:lnTo>
                  <a:lnTo>
                    <a:pt x="32468" y="21796"/>
                  </a:lnTo>
                  <a:lnTo>
                    <a:pt x="32292" y="21091"/>
                  </a:lnTo>
                  <a:lnTo>
                    <a:pt x="32057" y="20405"/>
                  </a:lnTo>
                  <a:lnTo>
                    <a:pt x="31783" y="19720"/>
                  </a:lnTo>
                  <a:lnTo>
                    <a:pt x="31626" y="19368"/>
                  </a:lnTo>
                  <a:lnTo>
                    <a:pt x="31469" y="19035"/>
                  </a:lnTo>
                  <a:lnTo>
                    <a:pt x="31410" y="18937"/>
                  </a:lnTo>
                  <a:lnTo>
                    <a:pt x="30999" y="18114"/>
                  </a:lnTo>
                  <a:lnTo>
                    <a:pt x="30608" y="17331"/>
                  </a:lnTo>
                  <a:lnTo>
                    <a:pt x="30255" y="16528"/>
                  </a:lnTo>
                  <a:lnTo>
                    <a:pt x="29922" y="15725"/>
                  </a:lnTo>
                  <a:lnTo>
                    <a:pt x="29452" y="14531"/>
                  </a:lnTo>
                  <a:lnTo>
                    <a:pt x="29002" y="13297"/>
                  </a:lnTo>
                  <a:lnTo>
                    <a:pt x="28591" y="12063"/>
                  </a:lnTo>
                  <a:lnTo>
                    <a:pt x="28179" y="10771"/>
                  </a:lnTo>
                  <a:lnTo>
                    <a:pt x="27866" y="9811"/>
                  </a:lnTo>
                  <a:lnTo>
                    <a:pt x="27533" y="8832"/>
                  </a:lnTo>
                  <a:lnTo>
                    <a:pt x="27161" y="7892"/>
                  </a:lnTo>
                  <a:lnTo>
                    <a:pt x="26965" y="7422"/>
                  </a:lnTo>
                  <a:lnTo>
                    <a:pt x="26750" y="6952"/>
                  </a:lnTo>
                  <a:lnTo>
                    <a:pt x="26358" y="6228"/>
                  </a:lnTo>
                  <a:lnTo>
                    <a:pt x="26162" y="5875"/>
                  </a:lnTo>
                  <a:lnTo>
                    <a:pt x="25947" y="5542"/>
                  </a:lnTo>
                  <a:lnTo>
                    <a:pt x="25732" y="5210"/>
                  </a:lnTo>
                  <a:lnTo>
                    <a:pt x="25497" y="4877"/>
                  </a:lnTo>
                  <a:lnTo>
                    <a:pt x="25242" y="4563"/>
                  </a:lnTo>
                  <a:lnTo>
                    <a:pt x="24988" y="4250"/>
                  </a:lnTo>
                  <a:lnTo>
                    <a:pt x="24576" y="3800"/>
                  </a:lnTo>
                  <a:lnTo>
                    <a:pt x="24126" y="3369"/>
                  </a:lnTo>
                  <a:lnTo>
                    <a:pt x="23675" y="2958"/>
                  </a:lnTo>
                  <a:lnTo>
                    <a:pt x="23225" y="2566"/>
                  </a:lnTo>
                  <a:lnTo>
                    <a:pt x="22696" y="2174"/>
                  </a:lnTo>
                  <a:lnTo>
                    <a:pt x="22168" y="1822"/>
                  </a:lnTo>
                  <a:lnTo>
                    <a:pt x="21619" y="1489"/>
                  </a:lnTo>
                  <a:lnTo>
                    <a:pt x="21051" y="1195"/>
                  </a:lnTo>
                  <a:lnTo>
                    <a:pt x="20484" y="941"/>
                  </a:lnTo>
                  <a:lnTo>
                    <a:pt x="19916" y="725"/>
                  </a:lnTo>
                  <a:lnTo>
                    <a:pt x="19348" y="529"/>
                  </a:lnTo>
                  <a:lnTo>
                    <a:pt x="18760" y="353"/>
                  </a:lnTo>
                  <a:lnTo>
                    <a:pt x="18153" y="216"/>
                  </a:lnTo>
                  <a:lnTo>
                    <a:pt x="17566" y="118"/>
                  </a:lnTo>
                  <a:lnTo>
                    <a:pt x="16959" y="40"/>
                  </a:lnTo>
                  <a:lnTo>
                    <a:pt x="163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2"/>
            <p:cNvSpPr/>
            <p:nvPr/>
          </p:nvSpPr>
          <p:spPr>
            <a:xfrm>
              <a:off x="4320825" y="401125"/>
              <a:ext cx="91075" cy="84250"/>
            </a:xfrm>
            <a:custGeom>
              <a:avLst/>
              <a:gdLst/>
              <a:ahLst/>
              <a:cxnLst/>
              <a:rect l="l" t="t" r="r" b="b"/>
              <a:pathLst>
                <a:path w="3643" h="3370" extrusionOk="0">
                  <a:moveTo>
                    <a:pt x="1920" y="1"/>
                  </a:moveTo>
                  <a:lnTo>
                    <a:pt x="1489" y="1372"/>
                  </a:lnTo>
                  <a:lnTo>
                    <a:pt x="1" y="1411"/>
                  </a:lnTo>
                  <a:lnTo>
                    <a:pt x="1371" y="1920"/>
                  </a:lnTo>
                  <a:lnTo>
                    <a:pt x="843" y="3291"/>
                  </a:lnTo>
                  <a:lnTo>
                    <a:pt x="1822" y="2214"/>
                  </a:lnTo>
                  <a:lnTo>
                    <a:pt x="2566" y="3369"/>
                  </a:lnTo>
                  <a:lnTo>
                    <a:pt x="2390" y="2037"/>
                  </a:lnTo>
                  <a:lnTo>
                    <a:pt x="3643" y="1724"/>
                  </a:lnTo>
                  <a:lnTo>
                    <a:pt x="2213" y="1450"/>
                  </a:lnTo>
                  <a:lnTo>
                    <a:pt x="19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4320825" y="767325"/>
              <a:ext cx="91075" cy="84225"/>
            </a:xfrm>
            <a:custGeom>
              <a:avLst/>
              <a:gdLst/>
              <a:ahLst/>
              <a:cxnLst/>
              <a:rect l="l" t="t" r="r" b="b"/>
              <a:pathLst>
                <a:path w="3643" h="3369" extrusionOk="0">
                  <a:moveTo>
                    <a:pt x="1920" y="0"/>
                  </a:moveTo>
                  <a:lnTo>
                    <a:pt x="1489" y="1352"/>
                  </a:lnTo>
                  <a:lnTo>
                    <a:pt x="1" y="1391"/>
                  </a:lnTo>
                  <a:lnTo>
                    <a:pt x="1371" y="1900"/>
                  </a:lnTo>
                  <a:lnTo>
                    <a:pt x="843" y="3271"/>
                  </a:lnTo>
                  <a:lnTo>
                    <a:pt x="1822" y="2194"/>
                  </a:lnTo>
                  <a:lnTo>
                    <a:pt x="2566" y="3369"/>
                  </a:lnTo>
                  <a:lnTo>
                    <a:pt x="2390" y="2037"/>
                  </a:lnTo>
                  <a:lnTo>
                    <a:pt x="3643" y="1724"/>
                  </a:lnTo>
                  <a:lnTo>
                    <a:pt x="2213" y="1430"/>
                  </a:lnTo>
                  <a:lnTo>
                    <a:pt x="19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2"/>
            <p:cNvSpPr/>
            <p:nvPr/>
          </p:nvSpPr>
          <p:spPr>
            <a:xfrm>
              <a:off x="3991850" y="754600"/>
              <a:ext cx="90575" cy="84225"/>
            </a:xfrm>
            <a:custGeom>
              <a:avLst/>
              <a:gdLst/>
              <a:ahLst/>
              <a:cxnLst/>
              <a:rect l="l" t="t" r="r" b="b"/>
              <a:pathLst>
                <a:path w="3623" h="3369" extrusionOk="0">
                  <a:moveTo>
                    <a:pt x="1919" y="0"/>
                  </a:moveTo>
                  <a:lnTo>
                    <a:pt x="1489" y="1351"/>
                  </a:lnTo>
                  <a:lnTo>
                    <a:pt x="0" y="1391"/>
                  </a:lnTo>
                  <a:lnTo>
                    <a:pt x="1351" y="1900"/>
                  </a:lnTo>
                  <a:lnTo>
                    <a:pt x="823" y="3271"/>
                  </a:lnTo>
                  <a:lnTo>
                    <a:pt x="1802" y="2194"/>
                  </a:lnTo>
                  <a:lnTo>
                    <a:pt x="2566" y="3368"/>
                  </a:lnTo>
                  <a:lnTo>
                    <a:pt x="2370" y="2037"/>
                  </a:lnTo>
                  <a:lnTo>
                    <a:pt x="3623" y="1724"/>
                  </a:lnTo>
                  <a:lnTo>
                    <a:pt x="2194" y="1430"/>
                  </a:lnTo>
                  <a:lnTo>
                    <a:pt x="19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2"/>
            <p:cNvSpPr/>
            <p:nvPr/>
          </p:nvSpPr>
          <p:spPr>
            <a:xfrm>
              <a:off x="3829800" y="845650"/>
              <a:ext cx="822000" cy="224250"/>
            </a:xfrm>
            <a:custGeom>
              <a:avLst/>
              <a:gdLst/>
              <a:ahLst/>
              <a:cxnLst/>
              <a:rect l="l" t="t" r="r" b="b"/>
              <a:pathLst>
                <a:path w="32880" h="8970" extrusionOk="0">
                  <a:moveTo>
                    <a:pt x="6130" y="1"/>
                  </a:moveTo>
                  <a:lnTo>
                    <a:pt x="5582" y="40"/>
                  </a:lnTo>
                  <a:lnTo>
                    <a:pt x="5503" y="59"/>
                  </a:lnTo>
                  <a:lnTo>
                    <a:pt x="4818" y="118"/>
                  </a:lnTo>
                  <a:lnTo>
                    <a:pt x="4132" y="236"/>
                  </a:lnTo>
                  <a:lnTo>
                    <a:pt x="3486" y="373"/>
                  </a:lnTo>
                  <a:lnTo>
                    <a:pt x="2860" y="569"/>
                  </a:lnTo>
                  <a:lnTo>
                    <a:pt x="2233" y="764"/>
                  </a:lnTo>
                  <a:lnTo>
                    <a:pt x="1626" y="1019"/>
                  </a:lnTo>
                  <a:lnTo>
                    <a:pt x="1548" y="1058"/>
                  </a:lnTo>
                  <a:lnTo>
                    <a:pt x="1156" y="1234"/>
                  </a:lnTo>
                  <a:lnTo>
                    <a:pt x="764" y="1450"/>
                  </a:lnTo>
                  <a:lnTo>
                    <a:pt x="392" y="1665"/>
                  </a:lnTo>
                  <a:lnTo>
                    <a:pt x="20" y="1900"/>
                  </a:lnTo>
                  <a:lnTo>
                    <a:pt x="20" y="2233"/>
                  </a:lnTo>
                  <a:lnTo>
                    <a:pt x="1" y="2703"/>
                  </a:lnTo>
                  <a:lnTo>
                    <a:pt x="1" y="2742"/>
                  </a:lnTo>
                  <a:lnTo>
                    <a:pt x="1" y="2781"/>
                  </a:lnTo>
                  <a:lnTo>
                    <a:pt x="1" y="3525"/>
                  </a:lnTo>
                  <a:lnTo>
                    <a:pt x="20" y="5170"/>
                  </a:lnTo>
                  <a:lnTo>
                    <a:pt x="20" y="5210"/>
                  </a:lnTo>
                  <a:lnTo>
                    <a:pt x="59" y="6796"/>
                  </a:lnTo>
                  <a:lnTo>
                    <a:pt x="59" y="6854"/>
                  </a:lnTo>
                  <a:lnTo>
                    <a:pt x="98" y="7990"/>
                  </a:lnTo>
                  <a:lnTo>
                    <a:pt x="157" y="8969"/>
                  </a:lnTo>
                  <a:lnTo>
                    <a:pt x="32625" y="8969"/>
                  </a:lnTo>
                  <a:lnTo>
                    <a:pt x="32703" y="8206"/>
                  </a:lnTo>
                  <a:lnTo>
                    <a:pt x="32781" y="7461"/>
                  </a:lnTo>
                  <a:lnTo>
                    <a:pt x="32820" y="6717"/>
                  </a:lnTo>
                  <a:lnTo>
                    <a:pt x="32860" y="5973"/>
                  </a:lnTo>
                  <a:lnTo>
                    <a:pt x="32879" y="5249"/>
                  </a:lnTo>
                  <a:lnTo>
                    <a:pt x="32860" y="4524"/>
                  </a:lnTo>
                  <a:lnTo>
                    <a:pt x="32820" y="3800"/>
                  </a:lnTo>
                  <a:lnTo>
                    <a:pt x="32742" y="3075"/>
                  </a:lnTo>
                  <a:lnTo>
                    <a:pt x="32742" y="3016"/>
                  </a:lnTo>
                  <a:lnTo>
                    <a:pt x="32722" y="2958"/>
                  </a:lnTo>
                  <a:lnTo>
                    <a:pt x="32625" y="2350"/>
                  </a:lnTo>
                  <a:lnTo>
                    <a:pt x="32507" y="1724"/>
                  </a:lnTo>
                  <a:lnTo>
                    <a:pt x="32468" y="1587"/>
                  </a:lnTo>
                  <a:lnTo>
                    <a:pt x="32213" y="1489"/>
                  </a:lnTo>
                  <a:lnTo>
                    <a:pt x="31959" y="1391"/>
                  </a:lnTo>
                  <a:lnTo>
                    <a:pt x="31685" y="1332"/>
                  </a:lnTo>
                  <a:lnTo>
                    <a:pt x="31430" y="1273"/>
                  </a:lnTo>
                  <a:lnTo>
                    <a:pt x="31156" y="1234"/>
                  </a:lnTo>
                  <a:lnTo>
                    <a:pt x="30882" y="1195"/>
                  </a:lnTo>
                  <a:lnTo>
                    <a:pt x="30333" y="1176"/>
                  </a:lnTo>
                  <a:lnTo>
                    <a:pt x="29981" y="1176"/>
                  </a:lnTo>
                  <a:lnTo>
                    <a:pt x="29628" y="1195"/>
                  </a:lnTo>
                  <a:lnTo>
                    <a:pt x="29119" y="1254"/>
                  </a:lnTo>
                  <a:lnTo>
                    <a:pt x="28610" y="1332"/>
                  </a:lnTo>
                  <a:lnTo>
                    <a:pt x="28551" y="1352"/>
                  </a:lnTo>
                  <a:lnTo>
                    <a:pt x="28140" y="1430"/>
                  </a:lnTo>
                  <a:lnTo>
                    <a:pt x="27729" y="1528"/>
                  </a:lnTo>
                  <a:lnTo>
                    <a:pt x="26907" y="1743"/>
                  </a:lnTo>
                  <a:lnTo>
                    <a:pt x="25908" y="2037"/>
                  </a:lnTo>
                  <a:lnTo>
                    <a:pt x="25830" y="2057"/>
                  </a:lnTo>
                  <a:lnTo>
                    <a:pt x="25790" y="2076"/>
                  </a:lnTo>
                  <a:lnTo>
                    <a:pt x="24988" y="2292"/>
                  </a:lnTo>
                  <a:lnTo>
                    <a:pt x="24185" y="2488"/>
                  </a:lnTo>
                  <a:lnTo>
                    <a:pt x="23715" y="2585"/>
                  </a:lnTo>
                  <a:lnTo>
                    <a:pt x="23225" y="2664"/>
                  </a:lnTo>
                  <a:lnTo>
                    <a:pt x="22716" y="2742"/>
                  </a:lnTo>
                  <a:lnTo>
                    <a:pt x="22226" y="2801"/>
                  </a:lnTo>
                  <a:lnTo>
                    <a:pt x="21424" y="2860"/>
                  </a:lnTo>
                  <a:lnTo>
                    <a:pt x="20621" y="2879"/>
                  </a:lnTo>
                  <a:lnTo>
                    <a:pt x="20014" y="2879"/>
                  </a:lnTo>
                  <a:lnTo>
                    <a:pt x="19446" y="2840"/>
                  </a:lnTo>
                  <a:lnTo>
                    <a:pt x="18897" y="2801"/>
                  </a:lnTo>
                  <a:lnTo>
                    <a:pt x="18349" y="2723"/>
                  </a:lnTo>
                  <a:lnTo>
                    <a:pt x="17801" y="2644"/>
                  </a:lnTo>
                  <a:lnTo>
                    <a:pt x="17253" y="2546"/>
                  </a:lnTo>
                  <a:lnTo>
                    <a:pt x="16704" y="2429"/>
                  </a:lnTo>
                  <a:lnTo>
                    <a:pt x="16176" y="2272"/>
                  </a:lnTo>
                  <a:lnTo>
                    <a:pt x="16117" y="2272"/>
                  </a:lnTo>
                  <a:lnTo>
                    <a:pt x="15353" y="2037"/>
                  </a:lnTo>
                  <a:lnTo>
                    <a:pt x="14589" y="1763"/>
                  </a:lnTo>
                  <a:lnTo>
                    <a:pt x="14550" y="1763"/>
                  </a:lnTo>
                  <a:lnTo>
                    <a:pt x="13277" y="1293"/>
                  </a:lnTo>
                  <a:lnTo>
                    <a:pt x="12651" y="1078"/>
                  </a:lnTo>
                  <a:lnTo>
                    <a:pt x="12004" y="862"/>
                  </a:lnTo>
                  <a:lnTo>
                    <a:pt x="11515" y="706"/>
                  </a:lnTo>
                  <a:lnTo>
                    <a:pt x="11006" y="569"/>
                  </a:lnTo>
                  <a:lnTo>
                    <a:pt x="10497" y="451"/>
                  </a:lnTo>
                  <a:lnTo>
                    <a:pt x="9988" y="334"/>
                  </a:lnTo>
                  <a:lnTo>
                    <a:pt x="9929" y="334"/>
                  </a:lnTo>
                  <a:lnTo>
                    <a:pt x="9400" y="236"/>
                  </a:lnTo>
                  <a:lnTo>
                    <a:pt x="8852" y="138"/>
                  </a:lnTo>
                  <a:lnTo>
                    <a:pt x="8303" y="79"/>
                  </a:lnTo>
                  <a:lnTo>
                    <a:pt x="7775" y="40"/>
                  </a:lnTo>
                  <a:lnTo>
                    <a:pt x="72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p:nvPr/>
          </p:nvSpPr>
          <p:spPr>
            <a:xfrm>
              <a:off x="3829800" y="871100"/>
              <a:ext cx="40650" cy="44100"/>
            </a:xfrm>
            <a:custGeom>
              <a:avLst/>
              <a:gdLst/>
              <a:ahLst/>
              <a:cxnLst/>
              <a:rect l="l" t="t" r="r" b="b"/>
              <a:pathLst>
                <a:path w="1626" h="1764" extrusionOk="0">
                  <a:moveTo>
                    <a:pt x="1626" y="1"/>
                  </a:moveTo>
                  <a:lnTo>
                    <a:pt x="1548" y="40"/>
                  </a:lnTo>
                  <a:lnTo>
                    <a:pt x="1176" y="451"/>
                  </a:lnTo>
                  <a:lnTo>
                    <a:pt x="803" y="843"/>
                  </a:lnTo>
                  <a:lnTo>
                    <a:pt x="392" y="1274"/>
                  </a:lnTo>
                  <a:lnTo>
                    <a:pt x="1" y="1724"/>
                  </a:lnTo>
                  <a:lnTo>
                    <a:pt x="1" y="1763"/>
                  </a:lnTo>
                  <a:lnTo>
                    <a:pt x="412" y="1313"/>
                  </a:lnTo>
                  <a:lnTo>
                    <a:pt x="823" y="863"/>
                  </a:lnTo>
                  <a:lnTo>
                    <a:pt x="1234" y="451"/>
                  </a:lnTo>
                  <a:lnTo>
                    <a:pt x="16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2"/>
            <p:cNvSpPr/>
            <p:nvPr/>
          </p:nvSpPr>
          <p:spPr>
            <a:xfrm>
              <a:off x="3830300" y="846625"/>
              <a:ext cx="139050" cy="129275"/>
            </a:xfrm>
            <a:custGeom>
              <a:avLst/>
              <a:gdLst/>
              <a:ahLst/>
              <a:cxnLst/>
              <a:rect l="l" t="t" r="r" b="b"/>
              <a:pathLst>
                <a:path w="5562" h="5171" extrusionOk="0">
                  <a:moveTo>
                    <a:pt x="5562" y="1"/>
                  </a:moveTo>
                  <a:lnTo>
                    <a:pt x="5483" y="20"/>
                  </a:lnTo>
                  <a:lnTo>
                    <a:pt x="4857" y="392"/>
                  </a:lnTo>
                  <a:lnTo>
                    <a:pt x="4230" y="784"/>
                  </a:lnTo>
                  <a:lnTo>
                    <a:pt x="3642" y="1215"/>
                  </a:lnTo>
                  <a:lnTo>
                    <a:pt x="3075" y="1665"/>
                  </a:lnTo>
                  <a:lnTo>
                    <a:pt x="2644" y="2057"/>
                  </a:lnTo>
                  <a:lnTo>
                    <a:pt x="2233" y="2468"/>
                  </a:lnTo>
                  <a:lnTo>
                    <a:pt x="1821" y="2879"/>
                  </a:lnTo>
                  <a:lnTo>
                    <a:pt x="1449" y="3310"/>
                  </a:lnTo>
                  <a:lnTo>
                    <a:pt x="1077" y="3761"/>
                  </a:lnTo>
                  <a:lnTo>
                    <a:pt x="705" y="4211"/>
                  </a:lnTo>
                  <a:lnTo>
                    <a:pt x="0" y="5131"/>
                  </a:lnTo>
                  <a:lnTo>
                    <a:pt x="0" y="5171"/>
                  </a:lnTo>
                  <a:lnTo>
                    <a:pt x="725" y="4270"/>
                  </a:lnTo>
                  <a:lnTo>
                    <a:pt x="1077" y="3800"/>
                  </a:lnTo>
                  <a:lnTo>
                    <a:pt x="1449" y="3369"/>
                  </a:lnTo>
                  <a:lnTo>
                    <a:pt x="1841" y="2919"/>
                  </a:lnTo>
                  <a:lnTo>
                    <a:pt x="2233" y="2488"/>
                  </a:lnTo>
                  <a:lnTo>
                    <a:pt x="2663" y="2096"/>
                  </a:lnTo>
                  <a:lnTo>
                    <a:pt x="3094" y="1704"/>
                  </a:lnTo>
                  <a:lnTo>
                    <a:pt x="3388" y="1450"/>
                  </a:lnTo>
                  <a:lnTo>
                    <a:pt x="3682" y="1234"/>
                  </a:lnTo>
                  <a:lnTo>
                    <a:pt x="4289" y="784"/>
                  </a:lnTo>
                  <a:lnTo>
                    <a:pt x="4915" y="392"/>
                  </a:lnTo>
                  <a:lnTo>
                    <a:pt x="55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2"/>
            <p:cNvSpPr/>
            <p:nvPr/>
          </p:nvSpPr>
          <p:spPr>
            <a:xfrm>
              <a:off x="3831275" y="853975"/>
              <a:ext cx="248225" cy="163050"/>
            </a:xfrm>
            <a:custGeom>
              <a:avLst/>
              <a:gdLst/>
              <a:ahLst/>
              <a:cxnLst/>
              <a:rect l="l" t="t" r="r" b="b"/>
              <a:pathLst>
                <a:path w="9929" h="6522" extrusionOk="0">
                  <a:moveTo>
                    <a:pt x="9870" y="1"/>
                  </a:moveTo>
                  <a:lnTo>
                    <a:pt x="9654" y="98"/>
                  </a:lnTo>
                  <a:lnTo>
                    <a:pt x="9556" y="138"/>
                  </a:lnTo>
                  <a:lnTo>
                    <a:pt x="8284" y="745"/>
                  </a:lnTo>
                  <a:lnTo>
                    <a:pt x="7011" y="1391"/>
                  </a:lnTo>
                  <a:lnTo>
                    <a:pt x="6365" y="1724"/>
                  </a:lnTo>
                  <a:lnTo>
                    <a:pt x="5738" y="2076"/>
                  </a:lnTo>
                  <a:lnTo>
                    <a:pt x="5111" y="2448"/>
                  </a:lnTo>
                  <a:lnTo>
                    <a:pt x="4504" y="2820"/>
                  </a:lnTo>
                  <a:lnTo>
                    <a:pt x="3897" y="3212"/>
                  </a:lnTo>
                  <a:lnTo>
                    <a:pt x="3290" y="3623"/>
                  </a:lnTo>
                  <a:lnTo>
                    <a:pt x="2722" y="4034"/>
                  </a:lnTo>
                  <a:lnTo>
                    <a:pt x="2135" y="4485"/>
                  </a:lnTo>
                  <a:lnTo>
                    <a:pt x="1586" y="4955"/>
                  </a:lnTo>
                  <a:lnTo>
                    <a:pt x="1038" y="5425"/>
                  </a:lnTo>
                  <a:lnTo>
                    <a:pt x="509" y="5934"/>
                  </a:lnTo>
                  <a:lnTo>
                    <a:pt x="0" y="6463"/>
                  </a:lnTo>
                  <a:lnTo>
                    <a:pt x="0" y="6521"/>
                  </a:lnTo>
                  <a:lnTo>
                    <a:pt x="20" y="6502"/>
                  </a:lnTo>
                  <a:lnTo>
                    <a:pt x="529" y="5973"/>
                  </a:lnTo>
                  <a:lnTo>
                    <a:pt x="1038" y="5464"/>
                  </a:lnTo>
                  <a:lnTo>
                    <a:pt x="1586" y="4994"/>
                  </a:lnTo>
                  <a:lnTo>
                    <a:pt x="2154" y="4524"/>
                  </a:lnTo>
                  <a:lnTo>
                    <a:pt x="2722" y="4074"/>
                  </a:lnTo>
                  <a:lnTo>
                    <a:pt x="3310" y="3662"/>
                  </a:lnTo>
                  <a:lnTo>
                    <a:pt x="3897" y="3251"/>
                  </a:lnTo>
                  <a:lnTo>
                    <a:pt x="4504" y="2860"/>
                  </a:lnTo>
                  <a:lnTo>
                    <a:pt x="5131" y="2468"/>
                  </a:lnTo>
                  <a:lnTo>
                    <a:pt x="5758" y="2115"/>
                  </a:lnTo>
                  <a:lnTo>
                    <a:pt x="6384" y="1763"/>
                  </a:lnTo>
                  <a:lnTo>
                    <a:pt x="7011" y="1430"/>
                  </a:lnTo>
                  <a:lnTo>
                    <a:pt x="8303" y="784"/>
                  </a:lnTo>
                  <a:lnTo>
                    <a:pt x="9576" y="177"/>
                  </a:lnTo>
                  <a:lnTo>
                    <a:pt x="9674" y="118"/>
                  </a:lnTo>
                  <a:lnTo>
                    <a:pt x="99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2"/>
            <p:cNvSpPr/>
            <p:nvPr/>
          </p:nvSpPr>
          <p:spPr>
            <a:xfrm>
              <a:off x="3867000" y="889725"/>
              <a:ext cx="327550" cy="180175"/>
            </a:xfrm>
            <a:custGeom>
              <a:avLst/>
              <a:gdLst/>
              <a:ahLst/>
              <a:cxnLst/>
              <a:rect l="l" t="t" r="r" b="b"/>
              <a:pathLst>
                <a:path w="13102" h="7207" extrusionOk="0">
                  <a:moveTo>
                    <a:pt x="13062" y="0"/>
                  </a:moveTo>
                  <a:lnTo>
                    <a:pt x="12788" y="98"/>
                  </a:lnTo>
                  <a:lnTo>
                    <a:pt x="12494" y="196"/>
                  </a:lnTo>
                  <a:lnTo>
                    <a:pt x="12298" y="235"/>
                  </a:lnTo>
                  <a:lnTo>
                    <a:pt x="12103" y="255"/>
                  </a:lnTo>
                  <a:lnTo>
                    <a:pt x="11691" y="274"/>
                  </a:lnTo>
                  <a:lnTo>
                    <a:pt x="11300" y="274"/>
                  </a:lnTo>
                  <a:lnTo>
                    <a:pt x="10889" y="235"/>
                  </a:lnTo>
                  <a:lnTo>
                    <a:pt x="10262" y="196"/>
                  </a:lnTo>
                  <a:lnTo>
                    <a:pt x="9949" y="196"/>
                  </a:lnTo>
                  <a:lnTo>
                    <a:pt x="9635" y="215"/>
                  </a:lnTo>
                  <a:lnTo>
                    <a:pt x="9420" y="255"/>
                  </a:lnTo>
                  <a:lnTo>
                    <a:pt x="9224" y="294"/>
                  </a:lnTo>
                  <a:lnTo>
                    <a:pt x="8813" y="411"/>
                  </a:lnTo>
                  <a:lnTo>
                    <a:pt x="8421" y="568"/>
                  </a:lnTo>
                  <a:lnTo>
                    <a:pt x="8049" y="744"/>
                  </a:lnTo>
                  <a:lnTo>
                    <a:pt x="7677" y="960"/>
                  </a:lnTo>
                  <a:lnTo>
                    <a:pt x="7325" y="1195"/>
                  </a:lnTo>
                  <a:lnTo>
                    <a:pt x="6992" y="1430"/>
                  </a:lnTo>
                  <a:lnTo>
                    <a:pt x="6659" y="1684"/>
                  </a:lnTo>
                  <a:lnTo>
                    <a:pt x="5973" y="2232"/>
                  </a:lnTo>
                  <a:lnTo>
                    <a:pt x="5308" y="2800"/>
                  </a:lnTo>
                  <a:lnTo>
                    <a:pt x="3996" y="3975"/>
                  </a:lnTo>
                  <a:lnTo>
                    <a:pt x="3036" y="4817"/>
                  </a:lnTo>
                  <a:lnTo>
                    <a:pt x="2057" y="5659"/>
                  </a:lnTo>
                  <a:lnTo>
                    <a:pt x="1567" y="6051"/>
                  </a:lnTo>
                  <a:lnTo>
                    <a:pt x="1058" y="6462"/>
                  </a:lnTo>
                  <a:lnTo>
                    <a:pt x="530" y="6834"/>
                  </a:lnTo>
                  <a:lnTo>
                    <a:pt x="1" y="7206"/>
                  </a:lnTo>
                  <a:lnTo>
                    <a:pt x="79" y="7206"/>
                  </a:lnTo>
                  <a:lnTo>
                    <a:pt x="588" y="6834"/>
                  </a:lnTo>
                  <a:lnTo>
                    <a:pt x="1097" y="6462"/>
                  </a:lnTo>
                  <a:lnTo>
                    <a:pt x="1607" y="6071"/>
                  </a:lnTo>
                  <a:lnTo>
                    <a:pt x="2096" y="5659"/>
                  </a:lnTo>
                  <a:lnTo>
                    <a:pt x="3075" y="4837"/>
                  </a:lnTo>
                  <a:lnTo>
                    <a:pt x="4015" y="3995"/>
                  </a:lnTo>
                  <a:lnTo>
                    <a:pt x="5327" y="2839"/>
                  </a:lnTo>
                  <a:lnTo>
                    <a:pt x="5993" y="2252"/>
                  </a:lnTo>
                  <a:lnTo>
                    <a:pt x="6678" y="1704"/>
                  </a:lnTo>
                  <a:lnTo>
                    <a:pt x="7011" y="1469"/>
                  </a:lnTo>
                  <a:lnTo>
                    <a:pt x="7344" y="1214"/>
                  </a:lnTo>
                  <a:lnTo>
                    <a:pt x="7697" y="999"/>
                  </a:lnTo>
                  <a:lnTo>
                    <a:pt x="8049" y="783"/>
                  </a:lnTo>
                  <a:lnTo>
                    <a:pt x="8441" y="587"/>
                  </a:lnTo>
                  <a:lnTo>
                    <a:pt x="8832" y="450"/>
                  </a:lnTo>
                  <a:lnTo>
                    <a:pt x="9224" y="333"/>
                  </a:lnTo>
                  <a:lnTo>
                    <a:pt x="9439" y="294"/>
                  </a:lnTo>
                  <a:lnTo>
                    <a:pt x="9635" y="255"/>
                  </a:lnTo>
                  <a:lnTo>
                    <a:pt x="9949" y="235"/>
                  </a:lnTo>
                  <a:lnTo>
                    <a:pt x="10262" y="235"/>
                  </a:lnTo>
                  <a:lnTo>
                    <a:pt x="10889" y="274"/>
                  </a:lnTo>
                  <a:lnTo>
                    <a:pt x="11280" y="294"/>
                  </a:lnTo>
                  <a:lnTo>
                    <a:pt x="11691" y="313"/>
                  </a:lnTo>
                  <a:lnTo>
                    <a:pt x="12103" y="294"/>
                  </a:lnTo>
                  <a:lnTo>
                    <a:pt x="12298" y="274"/>
                  </a:lnTo>
                  <a:lnTo>
                    <a:pt x="12514" y="235"/>
                  </a:lnTo>
                  <a:lnTo>
                    <a:pt x="12808" y="137"/>
                  </a:lnTo>
                  <a:lnTo>
                    <a:pt x="131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2"/>
            <p:cNvSpPr/>
            <p:nvPr/>
          </p:nvSpPr>
          <p:spPr>
            <a:xfrm>
              <a:off x="3943375" y="902450"/>
              <a:ext cx="290825" cy="167450"/>
            </a:xfrm>
            <a:custGeom>
              <a:avLst/>
              <a:gdLst/>
              <a:ahLst/>
              <a:cxnLst/>
              <a:rect l="l" t="t" r="r" b="b"/>
              <a:pathLst>
                <a:path w="11633" h="6698" extrusionOk="0">
                  <a:moveTo>
                    <a:pt x="11574" y="0"/>
                  </a:moveTo>
                  <a:lnTo>
                    <a:pt x="10712" y="392"/>
                  </a:lnTo>
                  <a:lnTo>
                    <a:pt x="9851" y="764"/>
                  </a:lnTo>
                  <a:lnTo>
                    <a:pt x="8969" y="1136"/>
                  </a:lnTo>
                  <a:lnTo>
                    <a:pt x="8108" y="1469"/>
                  </a:lnTo>
                  <a:lnTo>
                    <a:pt x="7227" y="1821"/>
                  </a:lnTo>
                  <a:lnTo>
                    <a:pt x="6365" y="2174"/>
                  </a:lnTo>
                  <a:lnTo>
                    <a:pt x="5503" y="2546"/>
                  </a:lnTo>
                  <a:lnTo>
                    <a:pt x="4661" y="2938"/>
                  </a:lnTo>
                  <a:lnTo>
                    <a:pt x="3839" y="3368"/>
                  </a:lnTo>
                  <a:lnTo>
                    <a:pt x="3428" y="3584"/>
                  </a:lnTo>
                  <a:lnTo>
                    <a:pt x="3036" y="3838"/>
                  </a:lnTo>
                  <a:lnTo>
                    <a:pt x="2644" y="4093"/>
                  </a:lnTo>
                  <a:lnTo>
                    <a:pt x="2253" y="4347"/>
                  </a:lnTo>
                  <a:lnTo>
                    <a:pt x="1881" y="4622"/>
                  </a:lnTo>
                  <a:lnTo>
                    <a:pt x="1508" y="4915"/>
                  </a:lnTo>
                  <a:lnTo>
                    <a:pt x="1274" y="5150"/>
                  </a:lnTo>
                  <a:lnTo>
                    <a:pt x="1039" y="5366"/>
                  </a:lnTo>
                  <a:lnTo>
                    <a:pt x="823" y="5581"/>
                  </a:lnTo>
                  <a:lnTo>
                    <a:pt x="608" y="5797"/>
                  </a:lnTo>
                  <a:lnTo>
                    <a:pt x="431" y="6032"/>
                  </a:lnTo>
                  <a:lnTo>
                    <a:pt x="275" y="6247"/>
                  </a:lnTo>
                  <a:lnTo>
                    <a:pt x="118" y="6462"/>
                  </a:lnTo>
                  <a:lnTo>
                    <a:pt x="1" y="6697"/>
                  </a:lnTo>
                  <a:lnTo>
                    <a:pt x="40" y="6697"/>
                  </a:lnTo>
                  <a:lnTo>
                    <a:pt x="157" y="6462"/>
                  </a:lnTo>
                  <a:lnTo>
                    <a:pt x="314" y="6247"/>
                  </a:lnTo>
                  <a:lnTo>
                    <a:pt x="471" y="6032"/>
                  </a:lnTo>
                  <a:lnTo>
                    <a:pt x="647" y="5816"/>
                  </a:lnTo>
                  <a:lnTo>
                    <a:pt x="843" y="5601"/>
                  </a:lnTo>
                  <a:lnTo>
                    <a:pt x="1058" y="5385"/>
                  </a:lnTo>
                  <a:lnTo>
                    <a:pt x="1548" y="4954"/>
                  </a:lnTo>
                  <a:lnTo>
                    <a:pt x="1900" y="4661"/>
                  </a:lnTo>
                  <a:lnTo>
                    <a:pt x="2272" y="4387"/>
                  </a:lnTo>
                  <a:lnTo>
                    <a:pt x="2664" y="4112"/>
                  </a:lnTo>
                  <a:lnTo>
                    <a:pt x="3055" y="3858"/>
                  </a:lnTo>
                  <a:lnTo>
                    <a:pt x="3447" y="3623"/>
                  </a:lnTo>
                  <a:lnTo>
                    <a:pt x="3858" y="3388"/>
                  </a:lnTo>
                  <a:lnTo>
                    <a:pt x="4681" y="2957"/>
                  </a:lnTo>
                  <a:lnTo>
                    <a:pt x="5523" y="2565"/>
                  </a:lnTo>
                  <a:lnTo>
                    <a:pt x="6384" y="2193"/>
                  </a:lnTo>
                  <a:lnTo>
                    <a:pt x="7246" y="1841"/>
                  </a:lnTo>
                  <a:lnTo>
                    <a:pt x="8108" y="1508"/>
                  </a:lnTo>
                  <a:lnTo>
                    <a:pt x="8989" y="1156"/>
                  </a:lnTo>
                  <a:lnTo>
                    <a:pt x="9890" y="803"/>
                  </a:lnTo>
                  <a:lnTo>
                    <a:pt x="10771" y="411"/>
                  </a:lnTo>
                  <a:lnTo>
                    <a:pt x="116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2"/>
            <p:cNvSpPr/>
            <p:nvPr/>
          </p:nvSpPr>
          <p:spPr>
            <a:xfrm>
              <a:off x="4085350" y="917625"/>
              <a:ext cx="259975" cy="152275"/>
            </a:xfrm>
            <a:custGeom>
              <a:avLst/>
              <a:gdLst/>
              <a:ahLst/>
              <a:cxnLst/>
              <a:rect l="l" t="t" r="r" b="b"/>
              <a:pathLst>
                <a:path w="10399" h="6091" extrusionOk="0">
                  <a:moveTo>
                    <a:pt x="10340" y="0"/>
                  </a:moveTo>
                  <a:lnTo>
                    <a:pt x="10105" y="157"/>
                  </a:lnTo>
                  <a:lnTo>
                    <a:pt x="9831" y="294"/>
                  </a:lnTo>
                  <a:lnTo>
                    <a:pt x="9557" y="392"/>
                  </a:lnTo>
                  <a:lnTo>
                    <a:pt x="9282" y="470"/>
                  </a:lnTo>
                  <a:lnTo>
                    <a:pt x="9028" y="509"/>
                  </a:lnTo>
                  <a:lnTo>
                    <a:pt x="8773" y="509"/>
                  </a:lnTo>
                  <a:lnTo>
                    <a:pt x="8245" y="490"/>
                  </a:lnTo>
                  <a:lnTo>
                    <a:pt x="7931" y="470"/>
                  </a:lnTo>
                  <a:lnTo>
                    <a:pt x="7618" y="470"/>
                  </a:lnTo>
                  <a:lnTo>
                    <a:pt x="7285" y="490"/>
                  </a:lnTo>
                  <a:lnTo>
                    <a:pt x="6952" y="549"/>
                  </a:lnTo>
                  <a:lnTo>
                    <a:pt x="6639" y="646"/>
                  </a:lnTo>
                  <a:lnTo>
                    <a:pt x="6326" y="744"/>
                  </a:lnTo>
                  <a:lnTo>
                    <a:pt x="6032" y="881"/>
                  </a:lnTo>
                  <a:lnTo>
                    <a:pt x="5738" y="1038"/>
                  </a:lnTo>
                  <a:lnTo>
                    <a:pt x="5444" y="1214"/>
                  </a:lnTo>
                  <a:lnTo>
                    <a:pt x="5170" y="1391"/>
                  </a:lnTo>
                  <a:lnTo>
                    <a:pt x="4896" y="1606"/>
                  </a:lnTo>
                  <a:lnTo>
                    <a:pt x="4622" y="1821"/>
                  </a:lnTo>
                  <a:lnTo>
                    <a:pt x="4093" y="2291"/>
                  </a:lnTo>
                  <a:lnTo>
                    <a:pt x="3604" y="2800"/>
                  </a:lnTo>
                  <a:lnTo>
                    <a:pt x="3094" y="3310"/>
                  </a:lnTo>
                  <a:lnTo>
                    <a:pt x="2664" y="3760"/>
                  </a:lnTo>
                  <a:lnTo>
                    <a:pt x="2037" y="4367"/>
                  </a:lnTo>
                  <a:lnTo>
                    <a:pt x="1371" y="4974"/>
                  </a:lnTo>
                  <a:lnTo>
                    <a:pt x="705" y="5542"/>
                  </a:lnTo>
                  <a:lnTo>
                    <a:pt x="1" y="6090"/>
                  </a:lnTo>
                  <a:lnTo>
                    <a:pt x="59" y="6090"/>
                  </a:lnTo>
                  <a:lnTo>
                    <a:pt x="745" y="5542"/>
                  </a:lnTo>
                  <a:lnTo>
                    <a:pt x="1410" y="4974"/>
                  </a:lnTo>
                  <a:lnTo>
                    <a:pt x="2057" y="4387"/>
                  </a:lnTo>
                  <a:lnTo>
                    <a:pt x="2683" y="3780"/>
                  </a:lnTo>
                  <a:lnTo>
                    <a:pt x="3114" y="3329"/>
                  </a:lnTo>
                  <a:lnTo>
                    <a:pt x="3623" y="2820"/>
                  </a:lnTo>
                  <a:lnTo>
                    <a:pt x="4132" y="2331"/>
                  </a:lnTo>
                  <a:lnTo>
                    <a:pt x="4641" y="1861"/>
                  </a:lnTo>
                  <a:lnTo>
                    <a:pt x="4916" y="1645"/>
                  </a:lnTo>
                  <a:lnTo>
                    <a:pt x="5190" y="1430"/>
                  </a:lnTo>
                  <a:lnTo>
                    <a:pt x="5464" y="1234"/>
                  </a:lnTo>
                  <a:lnTo>
                    <a:pt x="5738" y="1058"/>
                  </a:lnTo>
                  <a:lnTo>
                    <a:pt x="6032" y="921"/>
                  </a:lnTo>
                  <a:lnTo>
                    <a:pt x="6326" y="784"/>
                  </a:lnTo>
                  <a:lnTo>
                    <a:pt x="6639" y="666"/>
                  </a:lnTo>
                  <a:lnTo>
                    <a:pt x="6952" y="588"/>
                  </a:lnTo>
                  <a:lnTo>
                    <a:pt x="7285" y="529"/>
                  </a:lnTo>
                  <a:lnTo>
                    <a:pt x="7618" y="509"/>
                  </a:lnTo>
                  <a:lnTo>
                    <a:pt x="7931" y="509"/>
                  </a:lnTo>
                  <a:lnTo>
                    <a:pt x="8245" y="529"/>
                  </a:lnTo>
                  <a:lnTo>
                    <a:pt x="8773" y="549"/>
                  </a:lnTo>
                  <a:lnTo>
                    <a:pt x="9028" y="549"/>
                  </a:lnTo>
                  <a:lnTo>
                    <a:pt x="9282" y="509"/>
                  </a:lnTo>
                  <a:lnTo>
                    <a:pt x="9596" y="431"/>
                  </a:lnTo>
                  <a:lnTo>
                    <a:pt x="9870" y="314"/>
                  </a:lnTo>
                  <a:lnTo>
                    <a:pt x="10144" y="157"/>
                  </a:lnTo>
                  <a:lnTo>
                    <a:pt x="103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2"/>
            <p:cNvSpPr/>
            <p:nvPr/>
          </p:nvSpPr>
          <p:spPr>
            <a:xfrm>
              <a:off x="4263050" y="896575"/>
              <a:ext cx="214450" cy="173325"/>
            </a:xfrm>
            <a:custGeom>
              <a:avLst/>
              <a:gdLst/>
              <a:ahLst/>
              <a:cxnLst/>
              <a:rect l="l" t="t" r="r" b="b"/>
              <a:pathLst>
                <a:path w="8578" h="6933" extrusionOk="0">
                  <a:moveTo>
                    <a:pt x="8578" y="0"/>
                  </a:moveTo>
                  <a:lnTo>
                    <a:pt x="8500" y="20"/>
                  </a:lnTo>
                  <a:lnTo>
                    <a:pt x="8108" y="333"/>
                  </a:lnTo>
                  <a:lnTo>
                    <a:pt x="7697" y="607"/>
                  </a:lnTo>
                  <a:lnTo>
                    <a:pt x="7266" y="881"/>
                  </a:lnTo>
                  <a:lnTo>
                    <a:pt x="6835" y="1156"/>
                  </a:lnTo>
                  <a:lnTo>
                    <a:pt x="6718" y="1234"/>
                  </a:lnTo>
                  <a:lnTo>
                    <a:pt x="5621" y="1919"/>
                  </a:lnTo>
                  <a:lnTo>
                    <a:pt x="4622" y="2605"/>
                  </a:lnTo>
                  <a:lnTo>
                    <a:pt x="4152" y="2957"/>
                  </a:lnTo>
                  <a:lnTo>
                    <a:pt x="3682" y="3290"/>
                  </a:lnTo>
                  <a:lnTo>
                    <a:pt x="3252" y="3642"/>
                  </a:lnTo>
                  <a:lnTo>
                    <a:pt x="2821" y="3995"/>
                  </a:lnTo>
                  <a:lnTo>
                    <a:pt x="2409" y="4347"/>
                  </a:lnTo>
                  <a:lnTo>
                    <a:pt x="2018" y="4700"/>
                  </a:lnTo>
                  <a:lnTo>
                    <a:pt x="1646" y="5072"/>
                  </a:lnTo>
                  <a:lnTo>
                    <a:pt x="1293" y="5424"/>
                  </a:lnTo>
                  <a:lnTo>
                    <a:pt x="941" y="5797"/>
                  </a:lnTo>
                  <a:lnTo>
                    <a:pt x="627" y="6169"/>
                  </a:lnTo>
                  <a:lnTo>
                    <a:pt x="314" y="6541"/>
                  </a:lnTo>
                  <a:lnTo>
                    <a:pt x="1" y="6932"/>
                  </a:lnTo>
                  <a:lnTo>
                    <a:pt x="60" y="6932"/>
                  </a:lnTo>
                  <a:lnTo>
                    <a:pt x="353" y="6541"/>
                  </a:lnTo>
                  <a:lnTo>
                    <a:pt x="667" y="6169"/>
                  </a:lnTo>
                  <a:lnTo>
                    <a:pt x="1000" y="5797"/>
                  </a:lnTo>
                  <a:lnTo>
                    <a:pt x="1332" y="5444"/>
                  </a:lnTo>
                  <a:lnTo>
                    <a:pt x="1685" y="5072"/>
                  </a:lnTo>
                  <a:lnTo>
                    <a:pt x="2057" y="4720"/>
                  </a:lnTo>
                  <a:lnTo>
                    <a:pt x="2449" y="4367"/>
                  </a:lnTo>
                  <a:lnTo>
                    <a:pt x="2860" y="4015"/>
                  </a:lnTo>
                  <a:lnTo>
                    <a:pt x="3291" y="3662"/>
                  </a:lnTo>
                  <a:lnTo>
                    <a:pt x="3721" y="3310"/>
                  </a:lnTo>
                  <a:lnTo>
                    <a:pt x="4661" y="2624"/>
                  </a:lnTo>
                  <a:lnTo>
                    <a:pt x="5660" y="1939"/>
                  </a:lnTo>
                  <a:lnTo>
                    <a:pt x="6737" y="1253"/>
                  </a:lnTo>
                  <a:lnTo>
                    <a:pt x="6855" y="1175"/>
                  </a:lnTo>
                  <a:lnTo>
                    <a:pt x="7305" y="901"/>
                  </a:lnTo>
                  <a:lnTo>
                    <a:pt x="7755" y="627"/>
                  </a:lnTo>
                  <a:lnTo>
                    <a:pt x="8167" y="313"/>
                  </a:lnTo>
                  <a:lnTo>
                    <a:pt x="85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2"/>
            <p:cNvSpPr/>
            <p:nvPr/>
          </p:nvSpPr>
          <p:spPr>
            <a:xfrm>
              <a:off x="4367825" y="878950"/>
              <a:ext cx="177250" cy="190950"/>
            </a:xfrm>
            <a:custGeom>
              <a:avLst/>
              <a:gdLst/>
              <a:ahLst/>
              <a:cxnLst/>
              <a:rect l="l" t="t" r="r" b="b"/>
              <a:pathLst>
                <a:path w="7090" h="7638" extrusionOk="0">
                  <a:moveTo>
                    <a:pt x="7089" y="0"/>
                  </a:moveTo>
                  <a:lnTo>
                    <a:pt x="7030" y="20"/>
                  </a:lnTo>
                  <a:lnTo>
                    <a:pt x="6423" y="646"/>
                  </a:lnTo>
                  <a:lnTo>
                    <a:pt x="5836" y="1293"/>
                  </a:lnTo>
                  <a:lnTo>
                    <a:pt x="5288" y="1939"/>
                  </a:lnTo>
                  <a:lnTo>
                    <a:pt x="4720" y="2605"/>
                  </a:lnTo>
                  <a:lnTo>
                    <a:pt x="3917" y="3564"/>
                  </a:lnTo>
                  <a:lnTo>
                    <a:pt x="2997" y="4622"/>
                  </a:lnTo>
                  <a:lnTo>
                    <a:pt x="2017" y="5659"/>
                  </a:lnTo>
                  <a:lnTo>
                    <a:pt x="1019" y="6658"/>
                  </a:lnTo>
                  <a:lnTo>
                    <a:pt x="0" y="7637"/>
                  </a:lnTo>
                  <a:lnTo>
                    <a:pt x="59" y="7637"/>
                  </a:lnTo>
                  <a:lnTo>
                    <a:pt x="1077" y="6658"/>
                  </a:lnTo>
                  <a:lnTo>
                    <a:pt x="2057" y="5659"/>
                  </a:lnTo>
                  <a:lnTo>
                    <a:pt x="3016" y="4641"/>
                  </a:lnTo>
                  <a:lnTo>
                    <a:pt x="3956" y="3584"/>
                  </a:lnTo>
                  <a:lnTo>
                    <a:pt x="4759" y="2624"/>
                  </a:lnTo>
                  <a:lnTo>
                    <a:pt x="5307" y="1958"/>
                  </a:lnTo>
                  <a:lnTo>
                    <a:pt x="5895" y="1293"/>
                  </a:lnTo>
                  <a:lnTo>
                    <a:pt x="6482" y="646"/>
                  </a:lnTo>
                  <a:lnTo>
                    <a:pt x="70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2"/>
            <p:cNvSpPr/>
            <p:nvPr/>
          </p:nvSpPr>
          <p:spPr>
            <a:xfrm>
              <a:off x="4565600" y="919575"/>
              <a:ext cx="82775" cy="150325"/>
            </a:xfrm>
            <a:custGeom>
              <a:avLst/>
              <a:gdLst/>
              <a:ahLst/>
              <a:cxnLst/>
              <a:rect l="l" t="t" r="r" b="b"/>
              <a:pathLst>
                <a:path w="3311" h="6013" extrusionOk="0">
                  <a:moveTo>
                    <a:pt x="3290" y="1"/>
                  </a:moveTo>
                  <a:lnTo>
                    <a:pt x="2840" y="706"/>
                  </a:lnTo>
                  <a:lnTo>
                    <a:pt x="2351" y="1371"/>
                  </a:lnTo>
                  <a:lnTo>
                    <a:pt x="1626" y="2429"/>
                  </a:lnTo>
                  <a:lnTo>
                    <a:pt x="1293" y="2957"/>
                  </a:lnTo>
                  <a:lnTo>
                    <a:pt x="960" y="3506"/>
                  </a:lnTo>
                  <a:lnTo>
                    <a:pt x="666" y="4074"/>
                  </a:lnTo>
                  <a:lnTo>
                    <a:pt x="412" y="4642"/>
                  </a:lnTo>
                  <a:lnTo>
                    <a:pt x="294" y="4935"/>
                  </a:lnTo>
                  <a:lnTo>
                    <a:pt x="196" y="5249"/>
                  </a:lnTo>
                  <a:lnTo>
                    <a:pt x="99" y="5542"/>
                  </a:lnTo>
                  <a:lnTo>
                    <a:pt x="20" y="5856"/>
                  </a:lnTo>
                  <a:lnTo>
                    <a:pt x="1" y="6012"/>
                  </a:lnTo>
                  <a:lnTo>
                    <a:pt x="40" y="6012"/>
                  </a:lnTo>
                  <a:lnTo>
                    <a:pt x="59" y="5856"/>
                  </a:lnTo>
                  <a:lnTo>
                    <a:pt x="138" y="5562"/>
                  </a:lnTo>
                  <a:lnTo>
                    <a:pt x="216" y="5249"/>
                  </a:lnTo>
                  <a:lnTo>
                    <a:pt x="334" y="4955"/>
                  </a:lnTo>
                  <a:lnTo>
                    <a:pt x="431" y="4661"/>
                  </a:lnTo>
                  <a:lnTo>
                    <a:pt x="706" y="4093"/>
                  </a:lnTo>
                  <a:lnTo>
                    <a:pt x="999" y="3525"/>
                  </a:lnTo>
                  <a:lnTo>
                    <a:pt x="1313" y="2977"/>
                  </a:lnTo>
                  <a:lnTo>
                    <a:pt x="1665" y="2448"/>
                  </a:lnTo>
                  <a:lnTo>
                    <a:pt x="2390" y="1410"/>
                  </a:lnTo>
                  <a:lnTo>
                    <a:pt x="2840" y="745"/>
                  </a:lnTo>
                  <a:lnTo>
                    <a:pt x="3310" y="59"/>
                  </a:lnTo>
                  <a:lnTo>
                    <a:pt x="32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2"/>
            <p:cNvSpPr/>
            <p:nvPr/>
          </p:nvSpPr>
          <p:spPr>
            <a:xfrm>
              <a:off x="3940450" y="613600"/>
              <a:ext cx="105275" cy="449925"/>
            </a:xfrm>
            <a:custGeom>
              <a:avLst/>
              <a:gdLst/>
              <a:ahLst/>
              <a:cxnLst/>
              <a:rect l="l" t="t" r="r" b="b"/>
              <a:pathLst>
                <a:path w="4211" h="17997" extrusionOk="0">
                  <a:moveTo>
                    <a:pt x="196" y="1"/>
                  </a:moveTo>
                  <a:lnTo>
                    <a:pt x="98" y="20"/>
                  </a:lnTo>
                  <a:lnTo>
                    <a:pt x="59" y="59"/>
                  </a:lnTo>
                  <a:lnTo>
                    <a:pt x="20" y="99"/>
                  </a:lnTo>
                  <a:lnTo>
                    <a:pt x="0" y="157"/>
                  </a:lnTo>
                  <a:lnTo>
                    <a:pt x="0" y="216"/>
                  </a:lnTo>
                  <a:lnTo>
                    <a:pt x="118" y="1978"/>
                  </a:lnTo>
                  <a:lnTo>
                    <a:pt x="216" y="3408"/>
                  </a:lnTo>
                  <a:lnTo>
                    <a:pt x="333" y="5053"/>
                  </a:lnTo>
                  <a:lnTo>
                    <a:pt x="411" y="6815"/>
                  </a:lnTo>
                  <a:lnTo>
                    <a:pt x="490" y="8558"/>
                  </a:lnTo>
                  <a:lnTo>
                    <a:pt x="529" y="10183"/>
                  </a:lnTo>
                  <a:lnTo>
                    <a:pt x="529" y="10928"/>
                  </a:lnTo>
                  <a:lnTo>
                    <a:pt x="509" y="11593"/>
                  </a:lnTo>
                  <a:lnTo>
                    <a:pt x="470" y="12905"/>
                  </a:lnTo>
                  <a:lnTo>
                    <a:pt x="392" y="14100"/>
                  </a:lnTo>
                  <a:lnTo>
                    <a:pt x="313" y="15196"/>
                  </a:lnTo>
                  <a:lnTo>
                    <a:pt x="216" y="16136"/>
                  </a:lnTo>
                  <a:lnTo>
                    <a:pt x="78" y="17507"/>
                  </a:lnTo>
                  <a:lnTo>
                    <a:pt x="20" y="17997"/>
                  </a:lnTo>
                  <a:lnTo>
                    <a:pt x="4210" y="17566"/>
                  </a:lnTo>
                  <a:lnTo>
                    <a:pt x="4152" y="17409"/>
                  </a:lnTo>
                  <a:lnTo>
                    <a:pt x="3956" y="16978"/>
                  </a:lnTo>
                  <a:lnTo>
                    <a:pt x="3662" y="16254"/>
                  </a:lnTo>
                  <a:lnTo>
                    <a:pt x="3290" y="15275"/>
                  </a:lnTo>
                  <a:lnTo>
                    <a:pt x="3094" y="14707"/>
                  </a:lnTo>
                  <a:lnTo>
                    <a:pt x="2898" y="14080"/>
                  </a:lnTo>
                  <a:lnTo>
                    <a:pt x="2703" y="13375"/>
                  </a:lnTo>
                  <a:lnTo>
                    <a:pt x="2487" y="12631"/>
                  </a:lnTo>
                  <a:lnTo>
                    <a:pt x="2291" y="11848"/>
                  </a:lnTo>
                  <a:lnTo>
                    <a:pt x="2115" y="11006"/>
                  </a:lnTo>
                  <a:lnTo>
                    <a:pt x="1939" y="10105"/>
                  </a:lnTo>
                  <a:lnTo>
                    <a:pt x="1782" y="9185"/>
                  </a:lnTo>
                  <a:lnTo>
                    <a:pt x="372" y="157"/>
                  </a:lnTo>
                  <a:lnTo>
                    <a:pt x="333" y="79"/>
                  </a:lnTo>
                  <a:lnTo>
                    <a:pt x="274" y="20"/>
                  </a:lnTo>
                  <a:lnTo>
                    <a:pt x="1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2"/>
            <p:cNvSpPr/>
            <p:nvPr/>
          </p:nvSpPr>
          <p:spPr>
            <a:xfrm>
              <a:off x="3783300" y="598425"/>
              <a:ext cx="161575" cy="50450"/>
            </a:xfrm>
            <a:custGeom>
              <a:avLst/>
              <a:gdLst/>
              <a:ahLst/>
              <a:cxnLst/>
              <a:rect l="l" t="t" r="r" b="b"/>
              <a:pathLst>
                <a:path w="6463" h="2018" extrusionOk="0">
                  <a:moveTo>
                    <a:pt x="2252" y="1"/>
                  </a:moveTo>
                  <a:lnTo>
                    <a:pt x="1919" y="20"/>
                  </a:lnTo>
                  <a:lnTo>
                    <a:pt x="1665" y="59"/>
                  </a:lnTo>
                  <a:lnTo>
                    <a:pt x="1410" y="98"/>
                  </a:lnTo>
                  <a:lnTo>
                    <a:pt x="1156" y="177"/>
                  </a:lnTo>
                  <a:lnTo>
                    <a:pt x="921" y="255"/>
                  </a:lnTo>
                  <a:lnTo>
                    <a:pt x="686" y="373"/>
                  </a:lnTo>
                  <a:lnTo>
                    <a:pt x="470" y="510"/>
                  </a:lnTo>
                  <a:lnTo>
                    <a:pt x="294" y="686"/>
                  </a:lnTo>
                  <a:lnTo>
                    <a:pt x="216" y="784"/>
                  </a:lnTo>
                  <a:lnTo>
                    <a:pt x="137" y="901"/>
                  </a:lnTo>
                  <a:lnTo>
                    <a:pt x="59" y="1058"/>
                  </a:lnTo>
                  <a:lnTo>
                    <a:pt x="20" y="1215"/>
                  </a:lnTo>
                  <a:lnTo>
                    <a:pt x="0" y="1391"/>
                  </a:lnTo>
                  <a:lnTo>
                    <a:pt x="0" y="1489"/>
                  </a:lnTo>
                  <a:lnTo>
                    <a:pt x="20" y="1567"/>
                  </a:lnTo>
                  <a:lnTo>
                    <a:pt x="59" y="1665"/>
                  </a:lnTo>
                  <a:lnTo>
                    <a:pt x="118" y="1743"/>
                  </a:lnTo>
                  <a:lnTo>
                    <a:pt x="177" y="1802"/>
                  </a:lnTo>
                  <a:lnTo>
                    <a:pt x="255" y="1880"/>
                  </a:lnTo>
                  <a:lnTo>
                    <a:pt x="353" y="1920"/>
                  </a:lnTo>
                  <a:lnTo>
                    <a:pt x="431" y="1959"/>
                  </a:lnTo>
                  <a:lnTo>
                    <a:pt x="627" y="2018"/>
                  </a:lnTo>
                  <a:lnTo>
                    <a:pt x="1019" y="2018"/>
                  </a:lnTo>
                  <a:lnTo>
                    <a:pt x="1214" y="1978"/>
                  </a:lnTo>
                  <a:lnTo>
                    <a:pt x="1410" y="1939"/>
                  </a:lnTo>
                  <a:lnTo>
                    <a:pt x="2409" y="1704"/>
                  </a:lnTo>
                  <a:lnTo>
                    <a:pt x="2918" y="1606"/>
                  </a:lnTo>
                  <a:lnTo>
                    <a:pt x="3427" y="1548"/>
                  </a:lnTo>
                  <a:lnTo>
                    <a:pt x="3936" y="1489"/>
                  </a:lnTo>
                  <a:lnTo>
                    <a:pt x="4445" y="1469"/>
                  </a:lnTo>
                  <a:lnTo>
                    <a:pt x="4955" y="1489"/>
                  </a:lnTo>
                  <a:lnTo>
                    <a:pt x="5464" y="1548"/>
                  </a:lnTo>
                  <a:lnTo>
                    <a:pt x="5581" y="1567"/>
                  </a:lnTo>
                  <a:lnTo>
                    <a:pt x="5699" y="1606"/>
                  </a:lnTo>
                  <a:lnTo>
                    <a:pt x="5992" y="1724"/>
                  </a:lnTo>
                  <a:lnTo>
                    <a:pt x="6267" y="1822"/>
                  </a:lnTo>
                  <a:lnTo>
                    <a:pt x="6384" y="1841"/>
                  </a:lnTo>
                  <a:lnTo>
                    <a:pt x="6462" y="1841"/>
                  </a:lnTo>
                  <a:lnTo>
                    <a:pt x="6286" y="1587"/>
                  </a:lnTo>
                  <a:lnTo>
                    <a:pt x="6090" y="1352"/>
                  </a:lnTo>
                  <a:lnTo>
                    <a:pt x="5855" y="1136"/>
                  </a:lnTo>
                  <a:lnTo>
                    <a:pt x="5620" y="941"/>
                  </a:lnTo>
                  <a:lnTo>
                    <a:pt x="5346" y="764"/>
                  </a:lnTo>
                  <a:lnTo>
                    <a:pt x="5072" y="608"/>
                  </a:lnTo>
                  <a:lnTo>
                    <a:pt x="4798" y="471"/>
                  </a:lnTo>
                  <a:lnTo>
                    <a:pt x="4543" y="353"/>
                  </a:lnTo>
                  <a:lnTo>
                    <a:pt x="4230" y="236"/>
                  </a:lnTo>
                  <a:lnTo>
                    <a:pt x="3897" y="157"/>
                  </a:lnTo>
                  <a:lnTo>
                    <a:pt x="3584" y="79"/>
                  </a:lnTo>
                  <a:lnTo>
                    <a:pt x="3251" y="40"/>
                  </a:lnTo>
                  <a:lnTo>
                    <a:pt x="29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2"/>
            <p:cNvSpPr/>
            <p:nvPr/>
          </p:nvSpPr>
          <p:spPr>
            <a:xfrm>
              <a:off x="3869950" y="463800"/>
              <a:ext cx="74425" cy="174800"/>
            </a:xfrm>
            <a:custGeom>
              <a:avLst/>
              <a:gdLst/>
              <a:ahLst/>
              <a:cxnLst/>
              <a:rect l="l" t="t" r="r" b="b"/>
              <a:pathLst>
                <a:path w="2977" h="6992" extrusionOk="0">
                  <a:moveTo>
                    <a:pt x="647" y="0"/>
                  </a:moveTo>
                  <a:lnTo>
                    <a:pt x="588" y="20"/>
                  </a:lnTo>
                  <a:lnTo>
                    <a:pt x="509" y="40"/>
                  </a:lnTo>
                  <a:lnTo>
                    <a:pt x="392" y="138"/>
                  </a:lnTo>
                  <a:lnTo>
                    <a:pt x="294" y="255"/>
                  </a:lnTo>
                  <a:lnTo>
                    <a:pt x="216" y="392"/>
                  </a:lnTo>
                  <a:lnTo>
                    <a:pt x="118" y="588"/>
                  </a:lnTo>
                  <a:lnTo>
                    <a:pt x="59" y="784"/>
                  </a:lnTo>
                  <a:lnTo>
                    <a:pt x="20" y="999"/>
                  </a:lnTo>
                  <a:lnTo>
                    <a:pt x="0" y="1215"/>
                  </a:lnTo>
                  <a:lnTo>
                    <a:pt x="0" y="1450"/>
                  </a:lnTo>
                  <a:lnTo>
                    <a:pt x="20" y="1665"/>
                  </a:lnTo>
                  <a:lnTo>
                    <a:pt x="98" y="2096"/>
                  </a:lnTo>
                  <a:lnTo>
                    <a:pt x="216" y="2566"/>
                  </a:lnTo>
                  <a:lnTo>
                    <a:pt x="353" y="3016"/>
                  </a:lnTo>
                  <a:lnTo>
                    <a:pt x="509" y="3447"/>
                  </a:lnTo>
                  <a:lnTo>
                    <a:pt x="705" y="3878"/>
                  </a:lnTo>
                  <a:lnTo>
                    <a:pt x="921" y="4289"/>
                  </a:lnTo>
                  <a:lnTo>
                    <a:pt x="1175" y="4681"/>
                  </a:lnTo>
                  <a:lnTo>
                    <a:pt x="1430" y="5072"/>
                  </a:lnTo>
                  <a:lnTo>
                    <a:pt x="1724" y="5425"/>
                  </a:lnTo>
                  <a:lnTo>
                    <a:pt x="2096" y="5836"/>
                  </a:lnTo>
                  <a:lnTo>
                    <a:pt x="2448" y="6247"/>
                  </a:lnTo>
                  <a:lnTo>
                    <a:pt x="2585" y="6423"/>
                  </a:lnTo>
                  <a:lnTo>
                    <a:pt x="2703" y="6619"/>
                  </a:lnTo>
                  <a:lnTo>
                    <a:pt x="2840" y="6815"/>
                  </a:lnTo>
                  <a:lnTo>
                    <a:pt x="2977" y="6991"/>
                  </a:lnTo>
                  <a:lnTo>
                    <a:pt x="2918" y="6404"/>
                  </a:lnTo>
                  <a:lnTo>
                    <a:pt x="2840" y="5797"/>
                  </a:lnTo>
                  <a:lnTo>
                    <a:pt x="2722" y="5190"/>
                  </a:lnTo>
                  <a:lnTo>
                    <a:pt x="2585" y="4602"/>
                  </a:lnTo>
                  <a:lnTo>
                    <a:pt x="2311" y="3408"/>
                  </a:lnTo>
                  <a:lnTo>
                    <a:pt x="2017" y="2233"/>
                  </a:lnTo>
                  <a:lnTo>
                    <a:pt x="1900" y="1763"/>
                  </a:lnTo>
                  <a:lnTo>
                    <a:pt x="1763" y="1293"/>
                  </a:lnTo>
                  <a:lnTo>
                    <a:pt x="1684" y="1058"/>
                  </a:lnTo>
                  <a:lnTo>
                    <a:pt x="1586" y="842"/>
                  </a:lnTo>
                  <a:lnTo>
                    <a:pt x="1469" y="627"/>
                  </a:lnTo>
                  <a:lnTo>
                    <a:pt x="1352" y="431"/>
                  </a:lnTo>
                  <a:lnTo>
                    <a:pt x="1214" y="255"/>
                  </a:lnTo>
                  <a:lnTo>
                    <a:pt x="1136" y="177"/>
                  </a:lnTo>
                  <a:lnTo>
                    <a:pt x="1038" y="98"/>
                  </a:lnTo>
                  <a:lnTo>
                    <a:pt x="960" y="40"/>
                  </a:lnTo>
                  <a:lnTo>
                    <a:pt x="8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2"/>
            <p:cNvSpPr/>
            <p:nvPr/>
          </p:nvSpPr>
          <p:spPr>
            <a:xfrm>
              <a:off x="3944850" y="467225"/>
              <a:ext cx="65625" cy="173825"/>
            </a:xfrm>
            <a:custGeom>
              <a:avLst/>
              <a:gdLst/>
              <a:ahLst/>
              <a:cxnLst/>
              <a:rect l="l" t="t" r="r" b="b"/>
              <a:pathLst>
                <a:path w="2625" h="6953" extrusionOk="0">
                  <a:moveTo>
                    <a:pt x="2115" y="1"/>
                  </a:moveTo>
                  <a:lnTo>
                    <a:pt x="1998" y="20"/>
                  </a:lnTo>
                  <a:lnTo>
                    <a:pt x="1900" y="40"/>
                  </a:lnTo>
                  <a:lnTo>
                    <a:pt x="1763" y="98"/>
                  </a:lnTo>
                  <a:lnTo>
                    <a:pt x="1645" y="157"/>
                  </a:lnTo>
                  <a:lnTo>
                    <a:pt x="1528" y="235"/>
                  </a:lnTo>
                  <a:lnTo>
                    <a:pt x="1430" y="333"/>
                  </a:lnTo>
                  <a:lnTo>
                    <a:pt x="1234" y="549"/>
                  </a:lnTo>
                  <a:lnTo>
                    <a:pt x="1077" y="784"/>
                  </a:lnTo>
                  <a:lnTo>
                    <a:pt x="862" y="1136"/>
                  </a:lnTo>
                  <a:lnTo>
                    <a:pt x="686" y="1528"/>
                  </a:lnTo>
                  <a:lnTo>
                    <a:pt x="529" y="1920"/>
                  </a:lnTo>
                  <a:lnTo>
                    <a:pt x="412" y="2331"/>
                  </a:lnTo>
                  <a:lnTo>
                    <a:pt x="314" y="2742"/>
                  </a:lnTo>
                  <a:lnTo>
                    <a:pt x="216" y="3153"/>
                  </a:lnTo>
                  <a:lnTo>
                    <a:pt x="157" y="3584"/>
                  </a:lnTo>
                  <a:lnTo>
                    <a:pt x="118" y="3995"/>
                  </a:lnTo>
                  <a:lnTo>
                    <a:pt x="59" y="4798"/>
                  </a:lnTo>
                  <a:lnTo>
                    <a:pt x="40" y="5601"/>
                  </a:lnTo>
                  <a:lnTo>
                    <a:pt x="0" y="6286"/>
                  </a:lnTo>
                  <a:lnTo>
                    <a:pt x="0" y="6619"/>
                  </a:lnTo>
                  <a:lnTo>
                    <a:pt x="20" y="6796"/>
                  </a:lnTo>
                  <a:lnTo>
                    <a:pt x="40" y="6952"/>
                  </a:lnTo>
                  <a:lnTo>
                    <a:pt x="431" y="6247"/>
                  </a:lnTo>
                  <a:lnTo>
                    <a:pt x="803" y="5484"/>
                  </a:lnTo>
                  <a:lnTo>
                    <a:pt x="1175" y="4739"/>
                  </a:lnTo>
                  <a:lnTo>
                    <a:pt x="1547" y="3995"/>
                  </a:lnTo>
                  <a:lnTo>
                    <a:pt x="1900" y="3251"/>
                  </a:lnTo>
                  <a:lnTo>
                    <a:pt x="2076" y="2879"/>
                  </a:lnTo>
                  <a:lnTo>
                    <a:pt x="2213" y="2507"/>
                  </a:lnTo>
                  <a:lnTo>
                    <a:pt x="2350" y="2115"/>
                  </a:lnTo>
                  <a:lnTo>
                    <a:pt x="2468" y="1704"/>
                  </a:lnTo>
                  <a:lnTo>
                    <a:pt x="2546" y="1313"/>
                  </a:lnTo>
                  <a:lnTo>
                    <a:pt x="2605" y="901"/>
                  </a:lnTo>
                  <a:lnTo>
                    <a:pt x="2624" y="647"/>
                  </a:lnTo>
                  <a:lnTo>
                    <a:pt x="2605" y="529"/>
                  </a:lnTo>
                  <a:lnTo>
                    <a:pt x="2585" y="412"/>
                  </a:lnTo>
                  <a:lnTo>
                    <a:pt x="2546" y="314"/>
                  </a:lnTo>
                  <a:lnTo>
                    <a:pt x="2507" y="216"/>
                  </a:lnTo>
                  <a:lnTo>
                    <a:pt x="2429" y="118"/>
                  </a:lnTo>
                  <a:lnTo>
                    <a:pt x="2350" y="59"/>
                  </a:lnTo>
                  <a:lnTo>
                    <a:pt x="2233" y="20"/>
                  </a:lnTo>
                  <a:lnTo>
                    <a:pt x="21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2"/>
            <p:cNvSpPr/>
            <p:nvPr/>
          </p:nvSpPr>
          <p:spPr>
            <a:xfrm>
              <a:off x="3946800" y="533325"/>
              <a:ext cx="147375" cy="110175"/>
            </a:xfrm>
            <a:custGeom>
              <a:avLst/>
              <a:gdLst/>
              <a:ahLst/>
              <a:cxnLst/>
              <a:rect l="l" t="t" r="r" b="b"/>
              <a:pathLst>
                <a:path w="5895" h="4407" extrusionOk="0">
                  <a:moveTo>
                    <a:pt x="5112" y="0"/>
                  </a:moveTo>
                  <a:lnTo>
                    <a:pt x="4975" y="20"/>
                  </a:lnTo>
                  <a:lnTo>
                    <a:pt x="4700" y="59"/>
                  </a:lnTo>
                  <a:lnTo>
                    <a:pt x="4426" y="157"/>
                  </a:lnTo>
                  <a:lnTo>
                    <a:pt x="4054" y="313"/>
                  </a:lnTo>
                  <a:lnTo>
                    <a:pt x="3682" y="490"/>
                  </a:lnTo>
                  <a:lnTo>
                    <a:pt x="3330" y="705"/>
                  </a:lnTo>
                  <a:lnTo>
                    <a:pt x="2997" y="960"/>
                  </a:lnTo>
                  <a:lnTo>
                    <a:pt x="2664" y="1214"/>
                  </a:lnTo>
                  <a:lnTo>
                    <a:pt x="2370" y="1488"/>
                  </a:lnTo>
                  <a:lnTo>
                    <a:pt x="2057" y="1802"/>
                  </a:lnTo>
                  <a:lnTo>
                    <a:pt x="1783" y="2095"/>
                  </a:lnTo>
                  <a:lnTo>
                    <a:pt x="1274" y="2702"/>
                  </a:lnTo>
                  <a:lnTo>
                    <a:pt x="784" y="3329"/>
                  </a:lnTo>
                  <a:lnTo>
                    <a:pt x="373" y="3858"/>
                  </a:lnTo>
                  <a:lnTo>
                    <a:pt x="157" y="4132"/>
                  </a:lnTo>
                  <a:lnTo>
                    <a:pt x="59" y="4269"/>
                  </a:lnTo>
                  <a:lnTo>
                    <a:pt x="1" y="4406"/>
                  </a:lnTo>
                  <a:lnTo>
                    <a:pt x="725" y="4073"/>
                  </a:lnTo>
                  <a:lnTo>
                    <a:pt x="1450" y="3721"/>
                  </a:lnTo>
                  <a:lnTo>
                    <a:pt x="2194" y="3349"/>
                  </a:lnTo>
                  <a:lnTo>
                    <a:pt x="2918" y="2996"/>
                  </a:lnTo>
                  <a:lnTo>
                    <a:pt x="3643" y="2644"/>
                  </a:lnTo>
                  <a:lnTo>
                    <a:pt x="3996" y="2448"/>
                  </a:lnTo>
                  <a:lnTo>
                    <a:pt x="4328" y="2232"/>
                  </a:lnTo>
                  <a:lnTo>
                    <a:pt x="4661" y="1998"/>
                  </a:lnTo>
                  <a:lnTo>
                    <a:pt x="4994" y="1763"/>
                  </a:lnTo>
                  <a:lnTo>
                    <a:pt x="5288" y="1488"/>
                  </a:lnTo>
                  <a:lnTo>
                    <a:pt x="5582" y="1195"/>
                  </a:lnTo>
                  <a:lnTo>
                    <a:pt x="5719" y="1018"/>
                  </a:lnTo>
                  <a:lnTo>
                    <a:pt x="5797" y="901"/>
                  </a:lnTo>
                  <a:lnTo>
                    <a:pt x="5836" y="803"/>
                  </a:lnTo>
                  <a:lnTo>
                    <a:pt x="5875" y="685"/>
                  </a:lnTo>
                  <a:lnTo>
                    <a:pt x="5895" y="588"/>
                  </a:lnTo>
                  <a:lnTo>
                    <a:pt x="5895" y="470"/>
                  </a:lnTo>
                  <a:lnTo>
                    <a:pt x="5856" y="372"/>
                  </a:lnTo>
                  <a:lnTo>
                    <a:pt x="5797" y="274"/>
                  </a:lnTo>
                  <a:lnTo>
                    <a:pt x="5719" y="176"/>
                  </a:lnTo>
                  <a:lnTo>
                    <a:pt x="5621" y="118"/>
                  </a:lnTo>
                  <a:lnTo>
                    <a:pt x="5503" y="78"/>
                  </a:lnTo>
                  <a:lnTo>
                    <a:pt x="5386" y="39"/>
                  </a:lnTo>
                  <a:lnTo>
                    <a:pt x="5249" y="20"/>
                  </a:lnTo>
                  <a:lnTo>
                    <a:pt x="5112" y="0"/>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2"/>
            <p:cNvSpPr/>
            <p:nvPr/>
          </p:nvSpPr>
          <p:spPr>
            <a:xfrm>
              <a:off x="3829800" y="878950"/>
              <a:ext cx="409775" cy="190950"/>
            </a:xfrm>
            <a:custGeom>
              <a:avLst/>
              <a:gdLst/>
              <a:ahLst/>
              <a:cxnLst/>
              <a:rect l="l" t="t" r="r" b="b"/>
              <a:pathLst>
                <a:path w="16391" h="7638" extrusionOk="0">
                  <a:moveTo>
                    <a:pt x="8441" y="0"/>
                  </a:moveTo>
                  <a:lnTo>
                    <a:pt x="8166" y="39"/>
                  </a:lnTo>
                  <a:lnTo>
                    <a:pt x="7912" y="98"/>
                  </a:lnTo>
                  <a:lnTo>
                    <a:pt x="7677" y="176"/>
                  </a:lnTo>
                  <a:lnTo>
                    <a:pt x="7461" y="274"/>
                  </a:lnTo>
                  <a:lnTo>
                    <a:pt x="7246" y="372"/>
                  </a:lnTo>
                  <a:lnTo>
                    <a:pt x="7050" y="490"/>
                  </a:lnTo>
                  <a:lnTo>
                    <a:pt x="6854" y="627"/>
                  </a:lnTo>
                  <a:lnTo>
                    <a:pt x="6659" y="764"/>
                  </a:lnTo>
                  <a:lnTo>
                    <a:pt x="6306" y="1077"/>
                  </a:lnTo>
                  <a:lnTo>
                    <a:pt x="5973" y="1430"/>
                  </a:lnTo>
                  <a:lnTo>
                    <a:pt x="5660" y="1802"/>
                  </a:lnTo>
                  <a:lnTo>
                    <a:pt x="5347" y="2193"/>
                  </a:lnTo>
                  <a:lnTo>
                    <a:pt x="5072" y="2585"/>
                  </a:lnTo>
                  <a:lnTo>
                    <a:pt x="4544" y="3368"/>
                  </a:lnTo>
                  <a:lnTo>
                    <a:pt x="4015" y="4152"/>
                  </a:lnTo>
                  <a:lnTo>
                    <a:pt x="2997" y="5738"/>
                  </a:lnTo>
                  <a:lnTo>
                    <a:pt x="3036" y="5327"/>
                  </a:lnTo>
                  <a:lnTo>
                    <a:pt x="3036" y="4915"/>
                  </a:lnTo>
                  <a:lnTo>
                    <a:pt x="3036" y="4504"/>
                  </a:lnTo>
                  <a:lnTo>
                    <a:pt x="3016" y="4093"/>
                  </a:lnTo>
                  <a:lnTo>
                    <a:pt x="2997" y="3682"/>
                  </a:lnTo>
                  <a:lnTo>
                    <a:pt x="2958" y="3270"/>
                  </a:lnTo>
                  <a:lnTo>
                    <a:pt x="2899" y="2859"/>
                  </a:lnTo>
                  <a:lnTo>
                    <a:pt x="2840" y="2468"/>
                  </a:lnTo>
                  <a:lnTo>
                    <a:pt x="2762" y="2135"/>
                  </a:lnTo>
                  <a:lnTo>
                    <a:pt x="2703" y="1958"/>
                  </a:lnTo>
                  <a:lnTo>
                    <a:pt x="2664" y="1802"/>
                  </a:lnTo>
                  <a:lnTo>
                    <a:pt x="2585" y="1645"/>
                  </a:lnTo>
                  <a:lnTo>
                    <a:pt x="2507" y="1508"/>
                  </a:lnTo>
                  <a:lnTo>
                    <a:pt x="2390" y="1371"/>
                  </a:lnTo>
                  <a:lnTo>
                    <a:pt x="2272" y="1273"/>
                  </a:lnTo>
                  <a:lnTo>
                    <a:pt x="2115" y="1156"/>
                  </a:lnTo>
                  <a:lnTo>
                    <a:pt x="1959" y="1097"/>
                  </a:lnTo>
                  <a:lnTo>
                    <a:pt x="1763" y="1038"/>
                  </a:lnTo>
                  <a:lnTo>
                    <a:pt x="1587" y="1018"/>
                  </a:lnTo>
                  <a:lnTo>
                    <a:pt x="1391" y="1038"/>
                  </a:lnTo>
                  <a:lnTo>
                    <a:pt x="1215" y="1058"/>
                  </a:lnTo>
                  <a:lnTo>
                    <a:pt x="1019" y="1116"/>
                  </a:lnTo>
                  <a:lnTo>
                    <a:pt x="862" y="1195"/>
                  </a:lnTo>
                  <a:lnTo>
                    <a:pt x="608" y="1332"/>
                  </a:lnTo>
                  <a:lnTo>
                    <a:pt x="392" y="1508"/>
                  </a:lnTo>
                  <a:lnTo>
                    <a:pt x="196" y="1704"/>
                  </a:lnTo>
                  <a:lnTo>
                    <a:pt x="1" y="1919"/>
                  </a:lnTo>
                  <a:lnTo>
                    <a:pt x="1" y="2193"/>
                  </a:lnTo>
                  <a:lnTo>
                    <a:pt x="40" y="4426"/>
                  </a:lnTo>
                  <a:lnTo>
                    <a:pt x="79" y="6129"/>
                  </a:lnTo>
                  <a:lnTo>
                    <a:pt x="157" y="7637"/>
                  </a:lnTo>
                  <a:lnTo>
                    <a:pt x="16391" y="7637"/>
                  </a:lnTo>
                  <a:lnTo>
                    <a:pt x="16313" y="7265"/>
                  </a:lnTo>
                  <a:lnTo>
                    <a:pt x="16195" y="6913"/>
                  </a:lnTo>
                  <a:lnTo>
                    <a:pt x="16038" y="6560"/>
                  </a:lnTo>
                  <a:lnTo>
                    <a:pt x="15862" y="6227"/>
                  </a:lnTo>
                  <a:lnTo>
                    <a:pt x="15647" y="5914"/>
                  </a:lnTo>
                  <a:lnTo>
                    <a:pt x="15412" y="5620"/>
                  </a:lnTo>
                  <a:lnTo>
                    <a:pt x="15138" y="5346"/>
                  </a:lnTo>
                  <a:lnTo>
                    <a:pt x="14844" y="5092"/>
                  </a:lnTo>
                  <a:lnTo>
                    <a:pt x="14511" y="4896"/>
                  </a:lnTo>
                  <a:lnTo>
                    <a:pt x="14178" y="4720"/>
                  </a:lnTo>
                  <a:lnTo>
                    <a:pt x="14002" y="4641"/>
                  </a:lnTo>
                  <a:lnTo>
                    <a:pt x="13826" y="4582"/>
                  </a:lnTo>
                  <a:lnTo>
                    <a:pt x="13630" y="4543"/>
                  </a:lnTo>
                  <a:lnTo>
                    <a:pt x="13454" y="4504"/>
                  </a:lnTo>
                  <a:lnTo>
                    <a:pt x="13258" y="4485"/>
                  </a:lnTo>
                  <a:lnTo>
                    <a:pt x="12886" y="4485"/>
                  </a:lnTo>
                  <a:lnTo>
                    <a:pt x="12690" y="4504"/>
                  </a:lnTo>
                  <a:lnTo>
                    <a:pt x="12494" y="4543"/>
                  </a:lnTo>
                  <a:lnTo>
                    <a:pt x="12318" y="4582"/>
                  </a:lnTo>
                  <a:lnTo>
                    <a:pt x="12122" y="4641"/>
                  </a:lnTo>
                  <a:lnTo>
                    <a:pt x="11946" y="4720"/>
                  </a:lnTo>
                  <a:lnTo>
                    <a:pt x="11770" y="4798"/>
                  </a:lnTo>
                  <a:lnTo>
                    <a:pt x="11613" y="4896"/>
                  </a:lnTo>
                  <a:lnTo>
                    <a:pt x="11456" y="5013"/>
                  </a:lnTo>
                  <a:lnTo>
                    <a:pt x="11319" y="5131"/>
                  </a:lnTo>
                  <a:lnTo>
                    <a:pt x="11182" y="5248"/>
                  </a:lnTo>
                  <a:lnTo>
                    <a:pt x="11045" y="5405"/>
                  </a:lnTo>
                  <a:lnTo>
                    <a:pt x="10927" y="5542"/>
                  </a:lnTo>
                  <a:lnTo>
                    <a:pt x="10830" y="5718"/>
                  </a:lnTo>
                  <a:lnTo>
                    <a:pt x="10830" y="5072"/>
                  </a:lnTo>
                  <a:lnTo>
                    <a:pt x="10790" y="4426"/>
                  </a:lnTo>
                  <a:lnTo>
                    <a:pt x="10751" y="3780"/>
                  </a:lnTo>
                  <a:lnTo>
                    <a:pt x="10653" y="3153"/>
                  </a:lnTo>
                  <a:lnTo>
                    <a:pt x="10595" y="2840"/>
                  </a:lnTo>
                  <a:lnTo>
                    <a:pt x="10536" y="2526"/>
                  </a:lnTo>
                  <a:lnTo>
                    <a:pt x="10438" y="2233"/>
                  </a:lnTo>
                  <a:lnTo>
                    <a:pt x="10340" y="1939"/>
                  </a:lnTo>
                  <a:lnTo>
                    <a:pt x="10242" y="1645"/>
                  </a:lnTo>
                  <a:lnTo>
                    <a:pt x="10105" y="1351"/>
                  </a:lnTo>
                  <a:lnTo>
                    <a:pt x="9948" y="1077"/>
                  </a:lnTo>
                  <a:lnTo>
                    <a:pt x="9792" y="803"/>
                  </a:lnTo>
                  <a:lnTo>
                    <a:pt x="9615" y="588"/>
                  </a:lnTo>
                  <a:lnTo>
                    <a:pt x="9420" y="372"/>
                  </a:lnTo>
                  <a:lnTo>
                    <a:pt x="9322" y="274"/>
                  </a:lnTo>
                  <a:lnTo>
                    <a:pt x="9204" y="196"/>
                  </a:lnTo>
                  <a:lnTo>
                    <a:pt x="9087" y="137"/>
                  </a:lnTo>
                  <a:lnTo>
                    <a:pt x="8950" y="79"/>
                  </a:lnTo>
                  <a:lnTo>
                    <a:pt x="8832" y="39"/>
                  </a:lnTo>
                  <a:lnTo>
                    <a:pt x="8695" y="20"/>
                  </a:lnTo>
                  <a:lnTo>
                    <a:pt x="85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2"/>
            <p:cNvSpPr/>
            <p:nvPr/>
          </p:nvSpPr>
          <p:spPr>
            <a:xfrm>
              <a:off x="4323775" y="790825"/>
              <a:ext cx="328025" cy="279075"/>
            </a:xfrm>
            <a:custGeom>
              <a:avLst/>
              <a:gdLst/>
              <a:ahLst/>
              <a:cxnLst/>
              <a:rect l="l" t="t" r="r" b="b"/>
              <a:pathLst>
                <a:path w="13121" h="11163" extrusionOk="0">
                  <a:moveTo>
                    <a:pt x="8362" y="0"/>
                  </a:moveTo>
                  <a:lnTo>
                    <a:pt x="8244" y="20"/>
                  </a:lnTo>
                  <a:lnTo>
                    <a:pt x="8127" y="79"/>
                  </a:lnTo>
                  <a:lnTo>
                    <a:pt x="8029" y="137"/>
                  </a:lnTo>
                  <a:lnTo>
                    <a:pt x="7950" y="216"/>
                  </a:lnTo>
                  <a:lnTo>
                    <a:pt x="7872" y="314"/>
                  </a:lnTo>
                  <a:lnTo>
                    <a:pt x="7794" y="412"/>
                  </a:lnTo>
                  <a:lnTo>
                    <a:pt x="7696" y="627"/>
                  </a:lnTo>
                  <a:lnTo>
                    <a:pt x="7618" y="862"/>
                  </a:lnTo>
                  <a:lnTo>
                    <a:pt x="7500" y="1234"/>
                  </a:lnTo>
                  <a:lnTo>
                    <a:pt x="7402" y="1626"/>
                  </a:lnTo>
                  <a:lnTo>
                    <a:pt x="7343" y="1998"/>
                  </a:lnTo>
                  <a:lnTo>
                    <a:pt x="7265" y="2389"/>
                  </a:lnTo>
                  <a:lnTo>
                    <a:pt x="7226" y="2781"/>
                  </a:lnTo>
                  <a:lnTo>
                    <a:pt x="7187" y="3153"/>
                  </a:lnTo>
                  <a:lnTo>
                    <a:pt x="7148" y="3936"/>
                  </a:lnTo>
                  <a:lnTo>
                    <a:pt x="7167" y="4563"/>
                  </a:lnTo>
                  <a:lnTo>
                    <a:pt x="7187" y="5190"/>
                  </a:lnTo>
                  <a:lnTo>
                    <a:pt x="7226" y="5816"/>
                  </a:lnTo>
                  <a:lnTo>
                    <a:pt x="7304" y="6463"/>
                  </a:lnTo>
                  <a:lnTo>
                    <a:pt x="7461" y="7716"/>
                  </a:lnTo>
                  <a:lnTo>
                    <a:pt x="7657" y="8969"/>
                  </a:lnTo>
                  <a:lnTo>
                    <a:pt x="7500" y="8362"/>
                  </a:lnTo>
                  <a:lnTo>
                    <a:pt x="7343" y="7755"/>
                  </a:lnTo>
                  <a:lnTo>
                    <a:pt x="7167" y="7168"/>
                  </a:lnTo>
                  <a:lnTo>
                    <a:pt x="6971" y="6560"/>
                  </a:lnTo>
                  <a:lnTo>
                    <a:pt x="6756" y="5973"/>
                  </a:lnTo>
                  <a:lnTo>
                    <a:pt x="6521" y="5405"/>
                  </a:lnTo>
                  <a:lnTo>
                    <a:pt x="6286" y="4818"/>
                  </a:lnTo>
                  <a:lnTo>
                    <a:pt x="6031" y="4269"/>
                  </a:lnTo>
                  <a:lnTo>
                    <a:pt x="5698" y="3604"/>
                  </a:lnTo>
                  <a:lnTo>
                    <a:pt x="5366" y="2957"/>
                  </a:lnTo>
                  <a:lnTo>
                    <a:pt x="4994" y="2311"/>
                  </a:lnTo>
                  <a:lnTo>
                    <a:pt x="4602" y="1684"/>
                  </a:lnTo>
                  <a:lnTo>
                    <a:pt x="4484" y="1528"/>
                  </a:lnTo>
                  <a:lnTo>
                    <a:pt x="4367" y="1352"/>
                  </a:lnTo>
                  <a:lnTo>
                    <a:pt x="4230" y="1214"/>
                  </a:lnTo>
                  <a:lnTo>
                    <a:pt x="4073" y="1077"/>
                  </a:lnTo>
                  <a:lnTo>
                    <a:pt x="3916" y="960"/>
                  </a:lnTo>
                  <a:lnTo>
                    <a:pt x="3740" y="882"/>
                  </a:lnTo>
                  <a:lnTo>
                    <a:pt x="3564" y="842"/>
                  </a:lnTo>
                  <a:lnTo>
                    <a:pt x="3466" y="842"/>
                  </a:lnTo>
                  <a:lnTo>
                    <a:pt x="3368" y="862"/>
                  </a:lnTo>
                  <a:lnTo>
                    <a:pt x="3270" y="882"/>
                  </a:lnTo>
                  <a:lnTo>
                    <a:pt x="3192" y="921"/>
                  </a:lnTo>
                  <a:lnTo>
                    <a:pt x="3094" y="960"/>
                  </a:lnTo>
                  <a:lnTo>
                    <a:pt x="3035" y="1019"/>
                  </a:lnTo>
                  <a:lnTo>
                    <a:pt x="2898" y="1175"/>
                  </a:lnTo>
                  <a:lnTo>
                    <a:pt x="2781" y="1332"/>
                  </a:lnTo>
                  <a:lnTo>
                    <a:pt x="2702" y="1528"/>
                  </a:lnTo>
                  <a:lnTo>
                    <a:pt x="2644" y="1743"/>
                  </a:lnTo>
                  <a:lnTo>
                    <a:pt x="2585" y="1939"/>
                  </a:lnTo>
                  <a:lnTo>
                    <a:pt x="2546" y="2154"/>
                  </a:lnTo>
                  <a:lnTo>
                    <a:pt x="2487" y="2859"/>
                  </a:lnTo>
                  <a:lnTo>
                    <a:pt x="2448" y="3564"/>
                  </a:lnTo>
                  <a:lnTo>
                    <a:pt x="2428" y="4289"/>
                  </a:lnTo>
                  <a:lnTo>
                    <a:pt x="2467" y="4994"/>
                  </a:lnTo>
                  <a:lnTo>
                    <a:pt x="2526" y="5562"/>
                  </a:lnTo>
                  <a:lnTo>
                    <a:pt x="2604" y="6110"/>
                  </a:lnTo>
                  <a:lnTo>
                    <a:pt x="2702" y="6678"/>
                  </a:lnTo>
                  <a:lnTo>
                    <a:pt x="2820" y="7226"/>
                  </a:lnTo>
                  <a:lnTo>
                    <a:pt x="2957" y="7775"/>
                  </a:lnTo>
                  <a:lnTo>
                    <a:pt x="3114" y="8303"/>
                  </a:lnTo>
                  <a:lnTo>
                    <a:pt x="3309" y="8832"/>
                  </a:lnTo>
                  <a:lnTo>
                    <a:pt x="3505" y="9361"/>
                  </a:lnTo>
                  <a:lnTo>
                    <a:pt x="3172" y="9047"/>
                  </a:lnTo>
                  <a:lnTo>
                    <a:pt x="2996" y="8891"/>
                  </a:lnTo>
                  <a:lnTo>
                    <a:pt x="2820" y="8754"/>
                  </a:lnTo>
                  <a:lnTo>
                    <a:pt x="2624" y="8617"/>
                  </a:lnTo>
                  <a:lnTo>
                    <a:pt x="2428" y="8519"/>
                  </a:lnTo>
                  <a:lnTo>
                    <a:pt x="2213" y="8440"/>
                  </a:lnTo>
                  <a:lnTo>
                    <a:pt x="1978" y="8401"/>
                  </a:lnTo>
                  <a:lnTo>
                    <a:pt x="1704" y="8401"/>
                  </a:lnTo>
                  <a:lnTo>
                    <a:pt x="1547" y="8421"/>
                  </a:lnTo>
                  <a:lnTo>
                    <a:pt x="1410" y="8460"/>
                  </a:lnTo>
                  <a:lnTo>
                    <a:pt x="1273" y="8519"/>
                  </a:lnTo>
                  <a:lnTo>
                    <a:pt x="1155" y="8577"/>
                  </a:lnTo>
                  <a:lnTo>
                    <a:pt x="1018" y="8656"/>
                  </a:lnTo>
                  <a:lnTo>
                    <a:pt x="901" y="8754"/>
                  </a:lnTo>
                  <a:lnTo>
                    <a:pt x="685" y="8950"/>
                  </a:lnTo>
                  <a:lnTo>
                    <a:pt x="490" y="9184"/>
                  </a:lnTo>
                  <a:lnTo>
                    <a:pt x="313" y="9439"/>
                  </a:lnTo>
                  <a:lnTo>
                    <a:pt x="196" y="9713"/>
                  </a:lnTo>
                  <a:lnTo>
                    <a:pt x="137" y="9889"/>
                  </a:lnTo>
                  <a:lnTo>
                    <a:pt x="98" y="10066"/>
                  </a:lnTo>
                  <a:lnTo>
                    <a:pt x="39" y="10418"/>
                  </a:lnTo>
                  <a:lnTo>
                    <a:pt x="0" y="10790"/>
                  </a:lnTo>
                  <a:lnTo>
                    <a:pt x="0" y="11162"/>
                  </a:lnTo>
                  <a:lnTo>
                    <a:pt x="12866" y="11162"/>
                  </a:lnTo>
                  <a:lnTo>
                    <a:pt x="12944" y="10399"/>
                  </a:lnTo>
                  <a:lnTo>
                    <a:pt x="13022" y="9654"/>
                  </a:lnTo>
                  <a:lnTo>
                    <a:pt x="13061" y="8910"/>
                  </a:lnTo>
                  <a:lnTo>
                    <a:pt x="13101" y="8166"/>
                  </a:lnTo>
                  <a:lnTo>
                    <a:pt x="13120" y="7442"/>
                  </a:lnTo>
                  <a:lnTo>
                    <a:pt x="13101" y="6717"/>
                  </a:lnTo>
                  <a:lnTo>
                    <a:pt x="13061" y="5993"/>
                  </a:lnTo>
                  <a:lnTo>
                    <a:pt x="12983" y="5268"/>
                  </a:lnTo>
                  <a:lnTo>
                    <a:pt x="12728" y="5738"/>
                  </a:lnTo>
                  <a:lnTo>
                    <a:pt x="12513" y="6208"/>
                  </a:lnTo>
                  <a:lnTo>
                    <a:pt x="12298" y="6698"/>
                  </a:lnTo>
                  <a:lnTo>
                    <a:pt x="12121" y="7187"/>
                  </a:lnTo>
                  <a:lnTo>
                    <a:pt x="11945" y="7696"/>
                  </a:lnTo>
                  <a:lnTo>
                    <a:pt x="11789" y="8205"/>
                  </a:lnTo>
                  <a:lnTo>
                    <a:pt x="11651" y="8715"/>
                  </a:lnTo>
                  <a:lnTo>
                    <a:pt x="11514" y="9224"/>
                  </a:lnTo>
                  <a:lnTo>
                    <a:pt x="11358" y="7755"/>
                  </a:lnTo>
                  <a:lnTo>
                    <a:pt x="11279" y="7011"/>
                  </a:lnTo>
                  <a:lnTo>
                    <a:pt x="11181" y="6267"/>
                  </a:lnTo>
                  <a:lnTo>
                    <a:pt x="11064" y="5523"/>
                  </a:lnTo>
                  <a:lnTo>
                    <a:pt x="10927" y="4798"/>
                  </a:lnTo>
                  <a:lnTo>
                    <a:pt x="10751" y="4074"/>
                  </a:lnTo>
                  <a:lnTo>
                    <a:pt x="10574" y="3369"/>
                  </a:lnTo>
                  <a:lnTo>
                    <a:pt x="10379" y="2762"/>
                  </a:lnTo>
                  <a:lnTo>
                    <a:pt x="10163" y="2174"/>
                  </a:lnTo>
                  <a:lnTo>
                    <a:pt x="9909" y="1587"/>
                  </a:lnTo>
                  <a:lnTo>
                    <a:pt x="9635" y="999"/>
                  </a:lnTo>
                  <a:lnTo>
                    <a:pt x="9517" y="784"/>
                  </a:lnTo>
                  <a:lnTo>
                    <a:pt x="9360" y="568"/>
                  </a:lnTo>
                  <a:lnTo>
                    <a:pt x="9184" y="372"/>
                  </a:lnTo>
                  <a:lnTo>
                    <a:pt x="8988" y="196"/>
                  </a:lnTo>
                  <a:lnTo>
                    <a:pt x="8890" y="137"/>
                  </a:lnTo>
                  <a:lnTo>
                    <a:pt x="8792" y="79"/>
                  </a:lnTo>
                  <a:lnTo>
                    <a:pt x="8675" y="40"/>
                  </a:lnTo>
                  <a:lnTo>
                    <a:pt x="85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2"/>
            <p:cNvSpPr/>
            <p:nvPr/>
          </p:nvSpPr>
          <p:spPr>
            <a:xfrm>
              <a:off x="4095150" y="638075"/>
              <a:ext cx="306475" cy="72000"/>
            </a:xfrm>
            <a:custGeom>
              <a:avLst/>
              <a:gdLst/>
              <a:ahLst/>
              <a:cxnLst/>
              <a:rect l="l" t="t" r="r" b="b"/>
              <a:pathLst>
                <a:path w="12259" h="2880" extrusionOk="0">
                  <a:moveTo>
                    <a:pt x="12259" y="1"/>
                  </a:moveTo>
                  <a:lnTo>
                    <a:pt x="10888" y="412"/>
                  </a:lnTo>
                  <a:lnTo>
                    <a:pt x="9400" y="843"/>
                  </a:lnTo>
                  <a:lnTo>
                    <a:pt x="7774" y="1254"/>
                  </a:lnTo>
                  <a:lnTo>
                    <a:pt x="6071" y="1646"/>
                  </a:lnTo>
                  <a:lnTo>
                    <a:pt x="4347" y="2037"/>
                  </a:lnTo>
                  <a:lnTo>
                    <a:pt x="2761" y="2351"/>
                  </a:lnTo>
                  <a:lnTo>
                    <a:pt x="1293" y="2625"/>
                  </a:lnTo>
                  <a:lnTo>
                    <a:pt x="0" y="2821"/>
                  </a:lnTo>
                  <a:lnTo>
                    <a:pt x="20" y="2879"/>
                  </a:lnTo>
                  <a:lnTo>
                    <a:pt x="1430" y="2664"/>
                  </a:lnTo>
                  <a:lnTo>
                    <a:pt x="2937" y="2390"/>
                  </a:lnTo>
                  <a:lnTo>
                    <a:pt x="4504" y="2076"/>
                  </a:lnTo>
                  <a:lnTo>
                    <a:pt x="6090" y="1724"/>
                  </a:lnTo>
                  <a:lnTo>
                    <a:pt x="7794" y="1332"/>
                  </a:lnTo>
                  <a:lnTo>
                    <a:pt x="9400" y="902"/>
                  </a:lnTo>
                  <a:lnTo>
                    <a:pt x="10907" y="490"/>
                  </a:lnTo>
                  <a:lnTo>
                    <a:pt x="12259" y="79"/>
                  </a:lnTo>
                  <a:lnTo>
                    <a:pt x="12259" y="1"/>
                  </a:lnTo>
                  <a:close/>
                </a:path>
              </a:pathLst>
            </a:custGeom>
            <a:solidFill>
              <a:srgbClr val="FF85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2"/>
            <p:cNvSpPr/>
            <p:nvPr/>
          </p:nvSpPr>
          <p:spPr>
            <a:xfrm>
              <a:off x="4080450" y="480925"/>
              <a:ext cx="321175" cy="321175"/>
            </a:xfrm>
            <a:custGeom>
              <a:avLst/>
              <a:gdLst/>
              <a:ahLst/>
              <a:cxnLst/>
              <a:rect l="l" t="t" r="r" b="b"/>
              <a:pathLst>
                <a:path w="12847" h="12847" extrusionOk="0">
                  <a:moveTo>
                    <a:pt x="6424" y="1"/>
                  </a:moveTo>
                  <a:lnTo>
                    <a:pt x="5934" y="20"/>
                  </a:lnTo>
                  <a:lnTo>
                    <a:pt x="5464" y="79"/>
                  </a:lnTo>
                  <a:lnTo>
                    <a:pt x="4994" y="157"/>
                  </a:lnTo>
                  <a:lnTo>
                    <a:pt x="4544" y="275"/>
                  </a:lnTo>
                  <a:lnTo>
                    <a:pt x="4113" y="432"/>
                  </a:lnTo>
                  <a:lnTo>
                    <a:pt x="3682" y="608"/>
                  </a:lnTo>
                  <a:lnTo>
                    <a:pt x="3290" y="823"/>
                  </a:lnTo>
                  <a:lnTo>
                    <a:pt x="2899" y="1058"/>
                  </a:lnTo>
                  <a:lnTo>
                    <a:pt x="2527" y="1332"/>
                  </a:lnTo>
                  <a:lnTo>
                    <a:pt x="2174" y="1607"/>
                  </a:lnTo>
                  <a:lnTo>
                    <a:pt x="1841" y="1920"/>
                  </a:lnTo>
                  <a:lnTo>
                    <a:pt x="1528" y="2253"/>
                  </a:lnTo>
                  <a:lnTo>
                    <a:pt x="1254" y="2605"/>
                  </a:lnTo>
                  <a:lnTo>
                    <a:pt x="999" y="2997"/>
                  </a:lnTo>
                  <a:lnTo>
                    <a:pt x="764" y="3389"/>
                  </a:lnTo>
                  <a:lnTo>
                    <a:pt x="569" y="3800"/>
                  </a:lnTo>
                  <a:lnTo>
                    <a:pt x="529" y="3859"/>
                  </a:lnTo>
                  <a:lnTo>
                    <a:pt x="412" y="4172"/>
                  </a:lnTo>
                  <a:lnTo>
                    <a:pt x="314" y="4466"/>
                  </a:lnTo>
                  <a:lnTo>
                    <a:pt x="216" y="4779"/>
                  </a:lnTo>
                  <a:lnTo>
                    <a:pt x="138" y="5092"/>
                  </a:lnTo>
                  <a:lnTo>
                    <a:pt x="79" y="5425"/>
                  </a:lnTo>
                  <a:lnTo>
                    <a:pt x="40" y="5758"/>
                  </a:lnTo>
                  <a:lnTo>
                    <a:pt x="1" y="6091"/>
                  </a:lnTo>
                  <a:lnTo>
                    <a:pt x="1" y="6424"/>
                  </a:lnTo>
                  <a:lnTo>
                    <a:pt x="20" y="6894"/>
                  </a:lnTo>
                  <a:lnTo>
                    <a:pt x="59" y="7344"/>
                  </a:lnTo>
                  <a:lnTo>
                    <a:pt x="79" y="7403"/>
                  </a:lnTo>
                  <a:lnTo>
                    <a:pt x="138" y="7775"/>
                  </a:lnTo>
                  <a:lnTo>
                    <a:pt x="236" y="8127"/>
                  </a:lnTo>
                  <a:lnTo>
                    <a:pt x="334" y="8500"/>
                  </a:lnTo>
                  <a:lnTo>
                    <a:pt x="471" y="8832"/>
                  </a:lnTo>
                  <a:lnTo>
                    <a:pt x="490" y="8872"/>
                  </a:lnTo>
                  <a:lnTo>
                    <a:pt x="608" y="9165"/>
                  </a:lnTo>
                  <a:lnTo>
                    <a:pt x="764" y="9459"/>
                  </a:lnTo>
                  <a:lnTo>
                    <a:pt x="921" y="9753"/>
                  </a:lnTo>
                  <a:lnTo>
                    <a:pt x="1097" y="10027"/>
                  </a:lnTo>
                  <a:lnTo>
                    <a:pt x="1274" y="10282"/>
                  </a:lnTo>
                  <a:lnTo>
                    <a:pt x="1489" y="10536"/>
                  </a:lnTo>
                  <a:lnTo>
                    <a:pt x="1704" y="10771"/>
                  </a:lnTo>
                  <a:lnTo>
                    <a:pt x="1920" y="11006"/>
                  </a:lnTo>
                  <a:lnTo>
                    <a:pt x="2155" y="11241"/>
                  </a:lnTo>
                  <a:lnTo>
                    <a:pt x="2409" y="11437"/>
                  </a:lnTo>
                  <a:lnTo>
                    <a:pt x="2664" y="11633"/>
                  </a:lnTo>
                  <a:lnTo>
                    <a:pt x="2918" y="11829"/>
                  </a:lnTo>
                  <a:lnTo>
                    <a:pt x="3193" y="11985"/>
                  </a:lnTo>
                  <a:lnTo>
                    <a:pt x="3486" y="12142"/>
                  </a:lnTo>
                  <a:lnTo>
                    <a:pt x="3780" y="12279"/>
                  </a:lnTo>
                  <a:lnTo>
                    <a:pt x="4074" y="12416"/>
                  </a:lnTo>
                  <a:lnTo>
                    <a:pt x="4113" y="12436"/>
                  </a:lnTo>
                  <a:lnTo>
                    <a:pt x="4505" y="12573"/>
                  </a:lnTo>
                  <a:lnTo>
                    <a:pt x="4896" y="12671"/>
                  </a:lnTo>
                  <a:lnTo>
                    <a:pt x="5288" y="12749"/>
                  </a:lnTo>
                  <a:lnTo>
                    <a:pt x="5699" y="12808"/>
                  </a:lnTo>
                  <a:lnTo>
                    <a:pt x="5738" y="12827"/>
                  </a:lnTo>
                  <a:lnTo>
                    <a:pt x="6071" y="12847"/>
                  </a:lnTo>
                  <a:lnTo>
                    <a:pt x="6424" y="12847"/>
                  </a:lnTo>
                  <a:lnTo>
                    <a:pt x="6933" y="12827"/>
                  </a:lnTo>
                  <a:lnTo>
                    <a:pt x="7442" y="12768"/>
                  </a:lnTo>
                  <a:lnTo>
                    <a:pt x="7931" y="12690"/>
                  </a:lnTo>
                  <a:lnTo>
                    <a:pt x="8401" y="12553"/>
                  </a:lnTo>
                  <a:lnTo>
                    <a:pt x="8441" y="12533"/>
                  </a:lnTo>
                  <a:lnTo>
                    <a:pt x="8813" y="12396"/>
                  </a:lnTo>
                  <a:lnTo>
                    <a:pt x="9165" y="12240"/>
                  </a:lnTo>
                  <a:lnTo>
                    <a:pt x="9498" y="12083"/>
                  </a:lnTo>
                  <a:lnTo>
                    <a:pt x="9831" y="11887"/>
                  </a:lnTo>
                  <a:lnTo>
                    <a:pt x="10144" y="11672"/>
                  </a:lnTo>
                  <a:lnTo>
                    <a:pt x="10438" y="11437"/>
                  </a:lnTo>
                  <a:lnTo>
                    <a:pt x="10732" y="11202"/>
                  </a:lnTo>
                  <a:lnTo>
                    <a:pt x="11006" y="10947"/>
                  </a:lnTo>
                  <a:lnTo>
                    <a:pt x="11260" y="10654"/>
                  </a:lnTo>
                  <a:lnTo>
                    <a:pt x="11495" y="10379"/>
                  </a:lnTo>
                  <a:lnTo>
                    <a:pt x="11730" y="10066"/>
                  </a:lnTo>
                  <a:lnTo>
                    <a:pt x="11926" y="9753"/>
                  </a:lnTo>
                  <a:lnTo>
                    <a:pt x="12122" y="9420"/>
                  </a:lnTo>
                  <a:lnTo>
                    <a:pt x="12279" y="9067"/>
                  </a:lnTo>
                  <a:lnTo>
                    <a:pt x="12435" y="8715"/>
                  </a:lnTo>
                  <a:lnTo>
                    <a:pt x="12553" y="8343"/>
                  </a:lnTo>
                  <a:lnTo>
                    <a:pt x="12572" y="8304"/>
                  </a:lnTo>
                  <a:lnTo>
                    <a:pt x="12690" y="7853"/>
                  </a:lnTo>
                  <a:lnTo>
                    <a:pt x="12788" y="7383"/>
                  </a:lnTo>
                  <a:lnTo>
                    <a:pt x="12827" y="6913"/>
                  </a:lnTo>
                  <a:lnTo>
                    <a:pt x="12847" y="6424"/>
                  </a:lnTo>
                  <a:lnTo>
                    <a:pt x="12847" y="6267"/>
                  </a:lnTo>
                  <a:lnTo>
                    <a:pt x="12847" y="6228"/>
                  </a:lnTo>
                  <a:lnTo>
                    <a:pt x="12827" y="5817"/>
                  </a:lnTo>
                  <a:lnTo>
                    <a:pt x="12768" y="5406"/>
                  </a:lnTo>
                  <a:lnTo>
                    <a:pt x="12690" y="5014"/>
                  </a:lnTo>
                  <a:lnTo>
                    <a:pt x="12592" y="4642"/>
                  </a:lnTo>
                  <a:lnTo>
                    <a:pt x="12475" y="4270"/>
                  </a:lnTo>
                  <a:lnTo>
                    <a:pt x="12337" y="3898"/>
                  </a:lnTo>
                  <a:lnTo>
                    <a:pt x="12161" y="3545"/>
                  </a:lnTo>
                  <a:lnTo>
                    <a:pt x="11985" y="3212"/>
                  </a:lnTo>
                  <a:lnTo>
                    <a:pt x="11965" y="3173"/>
                  </a:lnTo>
                  <a:lnTo>
                    <a:pt x="11789" y="2899"/>
                  </a:lnTo>
                  <a:lnTo>
                    <a:pt x="11613" y="2644"/>
                  </a:lnTo>
                  <a:lnTo>
                    <a:pt x="11437" y="2390"/>
                  </a:lnTo>
                  <a:lnTo>
                    <a:pt x="11221" y="2155"/>
                  </a:lnTo>
                  <a:lnTo>
                    <a:pt x="11202" y="2135"/>
                  </a:lnTo>
                  <a:lnTo>
                    <a:pt x="10869" y="1783"/>
                  </a:lnTo>
                  <a:lnTo>
                    <a:pt x="10516" y="1469"/>
                  </a:lnTo>
                  <a:lnTo>
                    <a:pt x="10125" y="1176"/>
                  </a:lnTo>
                  <a:lnTo>
                    <a:pt x="9733" y="921"/>
                  </a:lnTo>
                  <a:lnTo>
                    <a:pt x="9302" y="686"/>
                  </a:lnTo>
                  <a:lnTo>
                    <a:pt x="8852" y="490"/>
                  </a:lnTo>
                  <a:lnTo>
                    <a:pt x="8401" y="314"/>
                  </a:lnTo>
                  <a:lnTo>
                    <a:pt x="7931" y="177"/>
                  </a:lnTo>
                  <a:lnTo>
                    <a:pt x="7892" y="177"/>
                  </a:lnTo>
                  <a:lnTo>
                    <a:pt x="7618" y="118"/>
                  </a:lnTo>
                  <a:lnTo>
                    <a:pt x="7344" y="79"/>
                  </a:lnTo>
                  <a:lnTo>
                    <a:pt x="7070" y="40"/>
                  </a:lnTo>
                  <a:lnTo>
                    <a:pt x="6776" y="20"/>
                  </a:lnTo>
                  <a:lnTo>
                    <a:pt x="6737" y="20"/>
                  </a:lnTo>
                  <a:lnTo>
                    <a:pt x="64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2"/>
            <p:cNvSpPr/>
            <p:nvPr/>
          </p:nvSpPr>
          <p:spPr>
            <a:xfrm>
              <a:off x="4081925" y="481425"/>
              <a:ext cx="319700" cy="320200"/>
            </a:xfrm>
            <a:custGeom>
              <a:avLst/>
              <a:gdLst/>
              <a:ahLst/>
              <a:cxnLst/>
              <a:rect l="l" t="t" r="r" b="b"/>
              <a:pathLst>
                <a:path w="12788" h="12808" extrusionOk="0">
                  <a:moveTo>
                    <a:pt x="6678" y="0"/>
                  </a:moveTo>
                  <a:lnTo>
                    <a:pt x="6384" y="216"/>
                  </a:lnTo>
                  <a:lnTo>
                    <a:pt x="6071" y="431"/>
                  </a:lnTo>
                  <a:lnTo>
                    <a:pt x="5777" y="647"/>
                  </a:lnTo>
                  <a:lnTo>
                    <a:pt x="5464" y="842"/>
                  </a:lnTo>
                  <a:lnTo>
                    <a:pt x="4583" y="1332"/>
                  </a:lnTo>
                  <a:lnTo>
                    <a:pt x="3701" y="1822"/>
                  </a:lnTo>
                  <a:lnTo>
                    <a:pt x="2644" y="2409"/>
                  </a:lnTo>
                  <a:lnTo>
                    <a:pt x="2135" y="2703"/>
                  </a:lnTo>
                  <a:lnTo>
                    <a:pt x="1606" y="3016"/>
                  </a:lnTo>
                  <a:lnTo>
                    <a:pt x="1038" y="3388"/>
                  </a:lnTo>
                  <a:lnTo>
                    <a:pt x="510" y="3780"/>
                  </a:lnTo>
                  <a:lnTo>
                    <a:pt x="470" y="3839"/>
                  </a:lnTo>
                  <a:lnTo>
                    <a:pt x="1019" y="3447"/>
                  </a:lnTo>
                  <a:lnTo>
                    <a:pt x="1626" y="3055"/>
                  </a:lnTo>
                  <a:lnTo>
                    <a:pt x="2154" y="2742"/>
                  </a:lnTo>
                  <a:lnTo>
                    <a:pt x="2664" y="2429"/>
                  </a:lnTo>
                  <a:lnTo>
                    <a:pt x="3721" y="1861"/>
                  </a:lnTo>
                  <a:lnTo>
                    <a:pt x="4602" y="1371"/>
                  </a:lnTo>
                  <a:lnTo>
                    <a:pt x="5464" y="862"/>
                  </a:lnTo>
                  <a:lnTo>
                    <a:pt x="5797" y="666"/>
                  </a:lnTo>
                  <a:lnTo>
                    <a:pt x="6110" y="451"/>
                  </a:lnTo>
                  <a:lnTo>
                    <a:pt x="6423" y="235"/>
                  </a:lnTo>
                  <a:lnTo>
                    <a:pt x="6717" y="0"/>
                  </a:lnTo>
                  <a:close/>
                  <a:moveTo>
                    <a:pt x="7833" y="157"/>
                  </a:moveTo>
                  <a:lnTo>
                    <a:pt x="7598" y="353"/>
                  </a:lnTo>
                  <a:lnTo>
                    <a:pt x="7383" y="568"/>
                  </a:lnTo>
                  <a:lnTo>
                    <a:pt x="7168" y="784"/>
                  </a:lnTo>
                  <a:lnTo>
                    <a:pt x="6952" y="1019"/>
                  </a:lnTo>
                  <a:lnTo>
                    <a:pt x="6737" y="1254"/>
                  </a:lnTo>
                  <a:lnTo>
                    <a:pt x="6541" y="1508"/>
                  </a:lnTo>
                  <a:lnTo>
                    <a:pt x="6365" y="1763"/>
                  </a:lnTo>
                  <a:lnTo>
                    <a:pt x="6169" y="2037"/>
                  </a:lnTo>
                  <a:lnTo>
                    <a:pt x="5914" y="2448"/>
                  </a:lnTo>
                  <a:lnTo>
                    <a:pt x="5679" y="2859"/>
                  </a:lnTo>
                  <a:lnTo>
                    <a:pt x="5307" y="3486"/>
                  </a:lnTo>
                  <a:lnTo>
                    <a:pt x="5111" y="3799"/>
                  </a:lnTo>
                  <a:lnTo>
                    <a:pt x="4896" y="4093"/>
                  </a:lnTo>
                  <a:lnTo>
                    <a:pt x="4739" y="4308"/>
                  </a:lnTo>
                  <a:lnTo>
                    <a:pt x="4563" y="4504"/>
                  </a:lnTo>
                  <a:lnTo>
                    <a:pt x="4348" y="4720"/>
                  </a:lnTo>
                  <a:lnTo>
                    <a:pt x="4132" y="4916"/>
                  </a:lnTo>
                  <a:lnTo>
                    <a:pt x="3878" y="5111"/>
                  </a:lnTo>
                  <a:lnTo>
                    <a:pt x="3604" y="5268"/>
                  </a:lnTo>
                  <a:lnTo>
                    <a:pt x="3310" y="5405"/>
                  </a:lnTo>
                  <a:lnTo>
                    <a:pt x="2997" y="5503"/>
                  </a:lnTo>
                  <a:lnTo>
                    <a:pt x="2703" y="5542"/>
                  </a:lnTo>
                  <a:lnTo>
                    <a:pt x="2429" y="5581"/>
                  </a:lnTo>
                  <a:lnTo>
                    <a:pt x="2037" y="5621"/>
                  </a:lnTo>
                  <a:lnTo>
                    <a:pt x="1861" y="5660"/>
                  </a:lnTo>
                  <a:lnTo>
                    <a:pt x="1665" y="5699"/>
                  </a:lnTo>
                  <a:lnTo>
                    <a:pt x="1410" y="5816"/>
                  </a:lnTo>
                  <a:lnTo>
                    <a:pt x="1156" y="5973"/>
                  </a:lnTo>
                  <a:lnTo>
                    <a:pt x="940" y="6149"/>
                  </a:lnTo>
                  <a:lnTo>
                    <a:pt x="745" y="6345"/>
                  </a:lnTo>
                  <a:lnTo>
                    <a:pt x="549" y="6560"/>
                  </a:lnTo>
                  <a:lnTo>
                    <a:pt x="372" y="6795"/>
                  </a:lnTo>
                  <a:lnTo>
                    <a:pt x="40" y="7285"/>
                  </a:lnTo>
                  <a:lnTo>
                    <a:pt x="0" y="7324"/>
                  </a:lnTo>
                  <a:lnTo>
                    <a:pt x="20" y="7383"/>
                  </a:lnTo>
                  <a:lnTo>
                    <a:pt x="59" y="7305"/>
                  </a:lnTo>
                  <a:lnTo>
                    <a:pt x="392" y="6815"/>
                  </a:lnTo>
                  <a:lnTo>
                    <a:pt x="568" y="6600"/>
                  </a:lnTo>
                  <a:lnTo>
                    <a:pt x="764" y="6365"/>
                  </a:lnTo>
                  <a:lnTo>
                    <a:pt x="960" y="6169"/>
                  </a:lnTo>
                  <a:lnTo>
                    <a:pt x="1175" y="5993"/>
                  </a:lnTo>
                  <a:lnTo>
                    <a:pt x="1410" y="5855"/>
                  </a:lnTo>
                  <a:lnTo>
                    <a:pt x="1685" y="5738"/>
                  </a:lnTo>
                  <a:lnTo>
                    <a:pt x="1861" y="5699"/>
                  </a:lnTo>
                  <a:lnTo>
                    <a:pt x="2057" y="5660"/>
                  </a:lnTo>
                  <a:lnTo>
                    <a:pt x="2429" y="5621"/>
                  </a:lnTo>
                  <a:lnTo>
                    <a:pt x="2722" y="5581"/>
                  </a:lnTo>
                  <a:lnTo>
                    <a:pt x="2997" y="5523"/>
                  </a:lnTo>
                  <a:lnTo>
                    <a:pt x="3310" y="5444"/>
                  </a:lnTo>
                  <a:lnTo>
                    <a:pt x="3623" y="5307"/>
                  </a:lnTo>
                  <a:lnTo>
                    <a:pt x="3897" y="5131"/>
                  </a:lnTo>
                  <a:lnTo>
                    <a:pt x="4152" y="4955"/>
                  </a:lnTo>
                  <a:lnTo>
                    <a:pt x="4367" y="4759"/>
                  </a:lnTo>
                  <a:lnTo>
                    <a:pt x="4583" y="4543"/>
                  </a:lnTo>
                  <a:lnTo>
                    <a:pt x="4778" y="4328"/>
                  </a:lnTo>
                  <a:lnTo>
                    <a:pt x="4935" y="4113"/>
                  </a:lnTo>
                  <a:lnTo>
                    <a:pt x="5151" y="3819"/>
                  </a:lnTo>
                  <a:lnTo>
                    <a:pt x="5346" y="3506"/>
                  </a:lnTo>
                  <a:lnTo>
                    <a:pt x="5718" y="2879"/>
                  </a:lnTo>
                  <a:lnTo>
                    <a:pt x="5953" y="2468"/>
                  </a:lnTo>
                  <a:lnTo>
                    <a:pt x="6208" y="2057"/>
                  </a:lnTo>
                  <a:lnTo>
                    <a:pt x="6384" y="1782"/>
                  </a:lnTo>
                  <a:lnTo>
                    <a:pt x="6580" y="1508"/>
                  </a:lnTo>
                  <a:lnTo>
                    <a:pt x="6776" y="1273"/>
                  </a:lnTo>
                  <a:lnTo>
                    <a:pt x="6991" y="1019"/>
                  </a:lnTo>
                  <a:lnTo>
                    <a:pt x="7187" y="784"/>
                  </a:lnTo>
                  <a:lnTo>
                    <a:pt x="7422" y="568"/>
                  </a:lnTo>
                  <a:lnTo>
                    <a:pt x="7637" y="353"/>
                  </a:lnTo>
                  <a:lnTo>
                    <a:pt x="7872" y="157"/>
                  </a:lnTo>
                  <a:close/>
                  <a:moveTo>
                    <a:pt x="11143" y="2115"/>
                  </a:moveTo>
                  <a:lnTo>
                    <a:pt x="10947" y="2252"/>
                  </a:lnTo>
                  <a:lnTo>
                    <a:pt x="10751" y="2389"/>
                  </a:lnTo>
                  <a:lnTo>
                    <a:pt x="10575" y="2487"/>
                  </a:lnTo>
                  <a:lnTo>
                    <a:pt x="10379" y="2585"/>
                  </a:lnTo>
                  <a:lnTo>
                    <a:pt x="10124" y="2683"/>
                  </a:lnTo>
                  <a:lnTo>
                    <a:pt x="9831" y="2781"/>
                  </a:lnTo>
                  <a:lnTo>
                    <a:pt x="9557" y="2840"/>
                  </a:lnTo>
                  <a:lnTo>
                    <a:pt x="9263" y="2899"/>
                  </a:lnTo>
                  <a:lnTo>
                    <a:pt x="8969" y="2918"/>
                  </a:lnTo>
                  <a:lnTo>
                    <a:pt x="8675" y="2938"/>
                  </a:lnTo>
                  <a:lnTo>
                    <a:pt x="8382" y="2918"/>
                  </a:lnTo>
                  <a:lnTo>
                    <a:pt x="8088" y="2899"/>
                  </a:lnTo>
                  <a:lnTo>
                    <a:pt x="7931" y="2859"/>
                  </a:lnTo>
                  <a:lnTo>
                    <a:pt x="7637" y="2820"/>
                  </a:lnTo>
                  <a:lnTo>
                    <a:pt x="7481" y="2801"/>
                  </a:lnTo>
                  <a:lnTo>
                    <a:pt x="7324" y="2801"/>
                  </a:lnTo>
                  <a:lnTo>
                    <a:pt x="7187" y="2820"/>
                  </a:lnTo>
                  <a:lnTo>
                    <a:pt x="7070" y="2859"/>
                  </a:lnTo>
                  <a:lnTo>
                    <a:pt x="6933" y="2918"/>
                  </a:lnTo>
                  <a:lnTo>
                    <a:pt x="6815" y="2977"/>
                  </a:lnTo>
                  <a:lnTo>
                    <a:pt x="6717" y="3055"/>
                  </a:lnTo>
                  <a:lnTo>
                    <a:pt x="6600" y="3134"/>
                  </a:lnTo>
                  <a:lnTo>
                    <a:pt x="6521" y="3231"/>
                  </a:lnTo>
                  <a:lnTo>
                    <a:pt x="6423" y="3349"/>
                  </a:lnTo>
                  <a:lnTo>
                    <a:pt x="6286" y="3584"/>
                  </a:lnTo>
                  <a:lnTo>
                    <a:pt x="6188" y="3819"/>
                  </a:lnTo>
                  <a:lnTo>
                    <a:pt x="6130" y="4074"/>
                  </a:lnTo>
                  <a:lnTo>
                    <a:pt x="6110" y="4211"/>
                  </a:lnTo>
                  <a:lnTo>
                    <a:pt x="6110" y="4348"/>
                  </a:lnTo>
                  <a:lnTo>
                    <a:pt x="6130" y="4543"/>
                  </a:lnTo>
                  <a:lnTo>
                    <a:pt x="6149" y="4739"/>
                  </a:lnTo>
                  <a:lnTo>
                    <a:pt x="6247" y="5131"/>
                  </a:lnTo>
                  <a:lnTo>
                    <a:pt x="6325" y="5483"/>
                  </a:lnTo>
                  <a:lnTo>
                    <a:pt x="6384" y="5816"/>
                  </a:lnTo>
                  <a:lnTo>
                    <a:pt x="6384" y="5973"/>
                  </a:lnTo>
                  <a:lnTo>
                    <a:pt x="6384" y="6130"/>
                  </a:lnTo>
                  <a:lnTo>
                    <a:pt x="6345" y="6286"/>
                  </a:lnTo>
                  <a:lnTo>
                    <a:pt x="6286" y="6443"/>
                  </a:lnTo>
                  <a:lnTo>
                    <a:pt x="6208" y="6580"/>
                  </a:lnTo>
                  <a:lnTo>
                    <a:pt x="6091" y="6717"/>
                  </a:lnTo>
                  <a:lnTo>
                    <a:pt x="5973" y="6835"/>
                  </a:lnTo>
                  <a:lnTo>
                    <a:pt x="5816" y="6933"/>
                  </a:lnTo>
                  <a:lnTo>
                    <a:pt x="5640" y="7030"/>
                  </a:lnTo>
                  <a:lnTo>
                    <a:pt x="5425" y="7109"/>
                  </a:lnTo>
                  <a:lnTo>
                    <a:pt x="5209" y="7187"/>
                  </a:lnTo>
                  <a:lnTo>
                    <a:pt x="4935" y="7246"/>
                  </a:lnTo>
                  <a:lnTo>
                    <a:pt x="4387" y="7363"/>
                  </a:lnTo>
                  <a:lnTo>
                    <a:pt x="3839" y="7442"/>
                  </a:lnTo>
                  <a:lnTo>
                    <a:pt x="3153" y="7559"/>
                  </a:lnTo>
                  <a:lnTo>
                    <a:pt x="2801" y="7618"/>
                  </a:lnTo>
                  <a:lnTo>
                    <a:pt x="2468" y="7696"/>
                  </a:lnTo>
                  <a:lnTo>
                    <a:pt x="2135" y="7794"/>
                  </a:lnTo>
                  <a:lnTo>
                    <a:pt x="1822" y="7892"/>
                  </a:lnTo>
                  <a:lnTo>
                    <a:pt x="1528" y="8010"/>
                  </a:lnTo>
                  <a:lnTo>
                    <a:pt x="1273" y="8147"/>
                  </a:lnTo>
                  <a:lnTo>
                    <a:pt x="1019" y="8303"/>
                  </a:lnTo>
                  <a:lnTo>
                    <a:pt x="803" y="8460"/>
                  </a:lnTo>
                  <a:lnTo>
                    <a:pt x="588" y="8636"/>
                  </a:lnTo>
                  <a:lnTo>
                    <a:pt x="412" y="8812"/>
                  </a:lnTo>
                  <a:lnTo>
                    <a:pt x="431" y="8852"/>
                  </a:lnTo>
                  <a:lnTo>
                    <a:pt x="607" y="8675"/>
                  </a:lnTo>
                  <a:lnTo>
                    <a:pt x="803" y="8499"/>
                  </a:lnTo>
                  <a:lnTo>
                    <a:pt x="1038" y="8323"/>
                  </a:lnTo>
                  <a:lnTo>
                    <a:pt x="1273" y="8186"/>
                  </a:lnTo>
                  <a:lnTo>
                    <a:pt x="1547" y="8049"/>
                  </a:lnTo>
                  <a:lnTo>
                    <a:pt x="1841" y="7931"/>
                  </a:lnTo>
                  <a:lnTo>
                    <a:pt x="2135" y="7814"/>
                  </a:lnTo>
                  <a:lnTo>
                    <a:pt x="2468" y="7735"/>
                  </a:lnTo>
                  <a:lnTo>
                    <a:pt x="2820" y="7657"/>
                  </a:lnTo>
                  <a:lnTo>
                    <a:pt x="3153" y="7579"/>
                  </a:lnTo>
                  <a:lnTo>
                    <a:pt x="3858" y="7481"/>
                  </a:lnTo>
                  <a:lnTo>
                    <a:pt x="4406" y="7383"/>
                  </a:lnTo>
                  <a:lnTo>
                    <a:pt x="4955" y="7285"/>
                  </a:lnTo>
                  <a:lnTo>
                    <a:pt x="5327" y="7187"/>
                  </a:lnTo>
                  <a:lnTo>
                    <a:pt x="5523" y="7128"/>
                  </a:lnTo>
                  <a:lnTo>
                    <a:pt x="5718" y="7030"/>
                  </a:lnTo>
                  <a:lnTo>
                    <a:pt x="5895" y="6933"/>
                  </a:lnTo>
                  <a:lnTo>
                    <a:pt x="6051" y="6795"/>
                  </a:lnTo>
                  <a:lnTo>
                    <a:pt x="6208" y="6639"/>
                  </a:lnTo>
                  <a:lnTo>
                    <a:pt x="6306" y="6463"/>
                  </a:lnTo>
                  <a:lnTo>
                    <a:pt x="6384" y="6306"/>
                  </a:lnTo>
                  <a:lnTo>
                    <a:pt x="6404" y="6130"/>
                  </a:lnTo>
                  <a:lnTo>
                    <a:pt x="6423" y="5973"/>
                  </a:lnTo>
                  <a:lnTo>
                    <a:pt x="6423" y="5797"/>
                  </a:lnTo>
                  <a:lnTo>
                    <a:pt x="6404" y="5640"/>
                  </a:lnTo>
                  <a:lnTo>
                    <a:pt x="6365" y="5464"/>
                  </a:lnTo>
                  <a:lnTo>
                    <a:pt x="6286" y="5131"/>
                  </a:lnTo>
                  <a:lnTo>
                    <a:pt x="6188" y="4739"/>
                  </a:lnTo>
                  <a:lnTo>
                    <a:pt x="6169" y="4543"/>
                  </a:lnTo>
                  <a:lnTo>
                    <a:pt x="6149" y="4348"/>
                  </a:lnTo>
                  <a:lnTo>
                    <a:pt x="6149" y="4093"/>
                  </a:lnTo>
                  <a:lnTo>
                    <a:pt x="6208" y="3839"/>
                  </a:lnTo>
                  <a:lnTo>
                    <a:pt x="6325" y="3584"/>
                  </a:lnTo>
                  <a:lnTo>
                    <a:pt x="6463" y="3369"/>
                  </a:lnTo>
                  <a:lnTo>
                    <a:pt x="6541" y="3271"/>
                  </a:lnTo>
                  <a:lnTo>
                    <a:pt x="6639" y="3173"/>
                  </a:lnTo>
                  <a:lnTo>
                    <a:pt x="6737" y="3075"/>
                  </a:lnTo>
                  <a:lnTo>
                    <a:pt x="6835" y="3016"/>
                  </a:lnTo>
                  <a:lnTo>
                    <a:pt x="6952" y="2957"/>
                  </a:lnTo>
                  <a:lnTo>
                    <a:pt x="7070" y="2899"/>
                  </a:lnTo>
                  <a:lnTo>
                    <a:pt x="7207" y="2859"/>
                  </a:lnTo>
                  <a:lnTo>
                    <a:pt x="7344" y="2840"/>
                  </a:lnTo>
                  <a:lnTo>
                    <a:pt x="7481" y="2840"/>
                  </a:lnTo>
                  <a:lnTo>
                    <a:pt x="7637" y="2859"/>
                  </a:lnTo>
                  <a:lnTo>
                    <a:pt x="7931" y="2899"/>
                  </a:lnTo>
                  <a:lnTo>
                    <a:pt x="8088" y="2918"/>
                  </a:lnTo>
                  <a:lnTo>
                    <a:pt x="8382" y="2957"/>
                  </a:lnTo>
                  <a:lnTo>
                    <a:pt x="8675" y="2977"/>
                  </a:lnTo>
                  <a:lnTo>
                    <a:pt x="8969" y="2957"/>
                  </a:lnTo>
                  <a:lnTo>
                    <a:pt x="9263" y="2938"/>
                  </a:lnTo>
                  <a:lnTo>
                    <a:pt x="9557" y="2879"/>
                  </a:lnTo>
                  <a:lnTo>
                    <a:pt x="9850" y="2820"/>
                  </a:lnTo>
                  <a:lnTo>
                    <a:pt x="10124" y="2722"/>
                  </a:lnTo>
                  <a:lnTo>
                    <a:pt x="10399" y="2605"/>
                  </a:lnTo>
                  <a:lnTo>
                    <a:pt x="10575" y="2527"/>
                  </a:lnTo>
                  <a:lnTo>
                    <a:pt x="10771" y="2409"/>
                  </a:lnTo>
                  <a:lnTo>
                    <a:pt x="10966" y="2292"/>
                  </a:lnTo>
                  <a:lnTo>
                    <a:pt x="11162" y="2135"/>
                  </a:lnTo>
                  <a:lnTo>
                    <a:pt x="11143" y="2115"/>
                  </a:lnTo>
                  <a:close/>
                  <a:moveTo>
                    <a:pt x="11906" y="3153"/>
                  </a:moveTo>
                  <a:lnTo>
                    <a:pt x="11769" y="3290"/>
                  </a:lnTo>
                  <a:lnTo>
                    <a:pt x="11574" y="3486"/>
                  </a:lnTo>
                  <a:lnTo>
                    <a:pt x="11358" y="3623"/>
                  </a:lnTo>
                  <a:lnTo>
                    <a:pt x="11123" y="3760"/>
                  </a:lnTo>
                  <a:lnTo>
                    <a:pt x="10869" y="3858"/>
                  </a:lnTo>
                  <a:lnTo>
                    <a:pt x="10614" y="3917"/>
                  </a:lnTo>
                  <a:lnTo>
                    <a:pt x="10340" y="3956"/>
                  </a:lnTo>
                  <a:lnTo>
                    <a:pt x="10066" y="3956"/>
                  </a:lnTo>
                  <a:lnTo>
                    <a:pt x="9811" y="3917"/>
                  </a:lnTo>
                  <a:lnTo>
                    <a:pt x="9654" y="3878"/>
                  </a:lnTo>
                  <a:lnTo>
                    <a:pt x="9419" y="3839"/>
                  </a:lnTo>
                  <a:lnTo>
                    <a:pt x="9165" y="3819"/>
                  </a:lnTo>
                  <a:lnTo>
                    <a:pt x="9047" y="3819"/>
                  </a:lnTo>
                  <a:lnTo>
                    <a:pt x="8950" y="3839"/>
                  </a:lnTo>
                  <a:lnTo>
                    <a:pt x="8852" y="3878"/>
                  </a:lnTo>
                  <a:lnTo>
                    <a:pt x="8754" y="3956"/>
                  </a:lnTo>
                  <a:lnTo>
                    <a:pt x="8675" y="4054"/>
                  </a:lnTo>
                  <a:lnTo>
                    <a:pt x="8597" y="4171"/>
                  </a:lnTo>
                  <a:lnTo>
                    <a:pt x="8558" y="4289"/>
                  </a:lnTo>
                  <a:lnTo>
                    <a:pt x="8538" y="4406"/>
                  </a:lnTo>
                  <a:lnTo>
                    <a:pt x="8480" y="4759"/>
                  </a:lnTo>
                  <a:lnTo>
                    <a:pt x="8460" y="5111"/>
                  </a:lnTo>
                  <a:lnTo>
                    <a:pt x="8440" y="5483"/>
                  </a:lnTo>
                  <a:lnTo>
                    <a:pt x="8460" y="5836"/>
                  </a:lnTo>
                  <a:lnTo>
                    <a:pt x="8460" y="6404"/>
                  </a:lnTo>
                  <a:lnTo>
                    <a:pt x="8460" y="6678"/>
                  </a:lnTo>
                  <a:lnTo>
                    <a:pt x="8440" y="6972"/>
                  </a:lnTo>
                  <a:lnTo>
                    <a:pt x="8382" y="7285"/>
                  </a:lnTo>
                  <a:lnTo>
                    <a:pt x="8284" y="7598"/>
                  </a:lnTo>
                  <a:lnTo>
                    <a:pt x="8127" y="7892"/>
                  </a:lnTo>
                  <a:lnTo>
                    <a:pt x="8049" y="8029"/>
                  </a:lnTo>
                  <a:lnTo>
                    <a:pt x="7951" y="8166"/>
                  </a:lnTo>
                  <a:lnTo>
                    <a:pt x="7853" y="8284"/>
                  </a:lnTo>
                  <a:lnTo>
                    <a:pt x="7755" y="8382"/>
                  </a:lnTo>
                  <a:lnTo>
                    <a:pt x="7637" y="8480"/>
                  </a:lnTo>
                  <a:lnTo>
                    <a:pt x="7500" y="8558"/>
                  </a:lnTo>
                  <a:lnTo>
                    <a:pt x="7363" y="8636"/>
                  </a:lnTo>
                  <a:lnTo>
                    <a:pt x="7226" y="8675"/>
                  </a:lnTo>
                  <a:lnTo>
                    <a:pt x="7089" y="8715"/>
                  </a:lnTo>
                  <a:lnTo>
                    <a:pt x="6756" y="8715"/>
                  </a:lnTo>
                  <a:lnTo>
                    <a:pt x="6619" y="8675"/>
                  </a:lnTo>
                  <a:lnTo>
                    <a:pt x="6325" y="8597"/>
                  </a:lnTo>
                  <a:lnTo>
                    <a:pt x="5993" y="8519"/>
                  </a:lnTo>
                  <a:lnTo>
                    <a:pt x="5836" y="8499"/>
                  </a:lnTo>
                  <a:lnTo>
                    <a:pt x="5581" y="8499"/>
                  </a:lnTo>
                  <a:lnTo>
                    <a:pt x="5464" y="8519"/>
                  </a:lnTo>
                  <a:lnTo>
                    <a:pt x="5346" y="8558"/>
                  </a:lnTo>
                  <a:lnTo>
                    <a:pt x="5248" y="8617"/>
                  </a:lnTo>
                  <a:lnTo>
                    <a:pt x="5170" y="8675"/>
                  </a:lnTo>
                  <a:lnTo>
                    <a:pt x="5092" y="8754"/>
                  </a:lnTo>
                  <a:lnTo>
                    <a:pt x="5033" y="8852"/>
                  </a:lnTo>
                  <a:lnTo>
                    <a:pt x="4974" y="8949"/>
                  </a:lnTo>
                  <a:lnTo>
                    <a:pt x="4955" y="9067"/>
                  </a:lnTo>
                  <a:lnTo>
                    <a:pt x="4955" y="9184"/>
                  </a:lnTo>
                  <a:lnTo>
                    <a:pt x="4974" y="9400"/>
                  </a:lnTo>
                  <a:lnTo>
                    <a:pt x="5013" y="9576"/>
                  </a:lnTo>
                  <a:lnTo>
                    <a:pt x="5131" y="9870"/>
                  </a:lnTo>
                  <a:lnTo>
                    <a:pt x="5209" y="10105"/>
                  </a:lnTo>
                  <a:lnTo>
                    <a:pt x="5288" y="10359"/>
                  </a:lnTo>
                  <a:lnTo>
                    <a:pt x="5307" y="10516"/>
                  </a:lnTo>
                  <a:lnTo>
                    <a:pt x="5307" y="10673"/>
                  </a:lnTo>
                  <a:lnTo>
                    <a:pt x="5288" y="10829"/>
                  </a:lnTo>
                  <a:lnTo>
                    <a:pt x="5248" y="10966"/>
                  </a:lnTo>
                  <a:lnTo>
                    <a:pt x="5190" y="11104"/>
                  </a:lnTo>
                  <a:lnTo>
                    <a:pt x="5131" y="11241"/>
                  </a:lnTo>
                  <a:lnTo>
                    <a:pt x="4974" y="11495"/>
                  </a:lnTo>
                  <a:lnTo>
                    <a:pt x="4798" y="11730"/>
                  </a:lnTo>
                  <a:lnTo>
                    <a:pt x="4602" y="11946"/>
                  </a:lnTo>
                  <a:lnTo>
                    <a:pt x="4387" y="12122"/>
                  </a:lnTo>
                  <a:lnTo>
                    <a:pt x="4211" y="12259"/>
                  </a:lnTo>
                  <a:lnTo>
                    <a:pt x="4015" y="12396"/>
                  </a:lnTo>
                  <a:lnTo>
                    <a:pt x="4054" y="12416"/>
                  </a:lnTo>
                  <a:lnTo>
                    <a:pt x="4230" y="12298"/>
                  </a:lnTo>
                  <a:lnTo>
                    <a:pt x="4426" y="12141"/>
                  </a:lnTo>
                  <a:lnTo>
                    <a:pt x="4622" y="11965"/>
                  </a:lnTo>
                  <a:lnTo>
                    <a:pt x="4818" y="11750"/>
                  </a:lnTo>
                  <a:lnTo>
                    <a:pt x="5013" y="11515"/>
                  </a:lnTo>
                  <a:lnTo>
                    <a:pt x="5170" y="11260"/>
                  </a:lnTo>
                  <a:lnTo>
                    <a:pt x="5229" y="11123"/>
                  </a:lnTo>
                  <a:lnTo>
                    <a:pt x="5288" y="10966"/>
                  </a:lnTo>
                  <a:lnTo>
                    <a:pt x="5307" y="10829"/>
                  </a:lnTo>
                  <a:lnTo>
                    <a:pt x="5327" y="10673"/>
                  </a:lnTo>
                  <a:lnTo>
                    <a:pt x="5346" y="10516"/>
                  </a:lnTo>
                  <a:lnTo>
                    <a:pt x="5327" y="10359"/>
                  </a:lnTo>
                  <a:lnTo>
                    <a:pt x="5288" y="10222"/>
                  </a:lnTo>
                  <a:lnTo>
                    <a:pt x="5248" y="10105"/>
                  </a:lnTo>
                  <a:lnTo>
                    <a:pt x="5151" y="9850"/>
                  </a:lnTo>
                  <a:lnTo>
                    <a:pt x="5053" y="9557"/>
                  </a:lnTo>
                  <a:lnTo>
                    <a:pt x="5013" y="9380"/>
                  </a:lnTo>
                  <a:lnTo>
                    <a:pt x="4994" y="9184"/>
                  </a:lnTo>
                  <a:lnTo>
                    <a:pt x="4994" y="9067"/>
                  </a:lnTo>
                  <a:lnTo>
                    <a:pt x="5013" y="8969"/>
                  </a:lnTo>
                  <a:lnTo>
                    <a:pt x="5053" y="8871"/>
                  </a:lnTo>
                  <a:lnTo>
                    <a:pt x="5111" y="8773"/>
                  </a:lnTo>
                  <a:lnTo>
                    <a:pt x="5190" y="8695"/>
                  </a:lnTo>
                  <a:lnTo>
                    <a:pt x="5268" y="8636"/>
                  </a:lnTo>
                  <a:lnTo>
                    <a:pt x="5366" y="8597"/>
                  </a:lnTo>
                  <a:lnTo>
                    <a:pt x="5464" y="8558"/>
                  </a:lnTo>
                  <a:lnTo>
                    <a:pt x="5581" y="8538"/>
                  </a:lnTo>
                  <a:lnTo>
                    <a:pt x="5836" y="8538"/>
                  </a:lnTo>
                  <a:lnTo>
                    <a:pt x="5973" y="8558"/>
                  </a:lnTo>
                  <a:lnTo>
                    <a:pt x="6306" y="8636"/>
                  </a:lnTo>
                  <a:lnTo>
                    <a:pt x="6600" y="8715"/>
                  </a:lnTo>
                  <a:lnTo>
                    <a:pt x="6756" y="8734"/>
                  </a:lnTo>
                  <a:lnTo>
                    <a:pt x="6913" y="8754"/>
                  </a:lnTo>
                  <a:lnTo>
                    <a:pt x="6933" y="8754"/>
                  </a:lnTo>
                  <a:lnTo>
                    <a:pt x="7089" y="8734"/>
                  </a:lnTo>
                  <a:lnTo>
                    <a:pt x="7226" y="8715"/>
                  </a:lnTo>
                  <a:lnTo>
                    <a:pt x="7383" y="8656"/>
                  </a:lnTo>
                  <a:lnTo>
                    <a:pt x="7520" y="8597"/>
                  </a:lnTo>
                  <a:lnTo>
                    <a:pt x="7637" y="8519"/>
                  </a:lnTo>
                  <a:lnTo>
                    <a:pt x="7775" y="8421"/>
                  </a:lnTo>
                  <a:lnTo>
                    <a:pt x="7872" y="8303"/>
                  </a:lnTo>
                  <a:lnTo>
                    <a:pt x="7990" y="8186"/>
                  </a:lnTo>
                  <a:lnTo>
                    <a:pt x="8068" y="8049"/>
                  </a:lnTo>
                  <a:lnTo>
                    <a:pt x="8166" y="7912"/>
                  </a:lnTo>
                  <a:lnTo>
                    <a:pt x="8303" y="7618"/>
                  </a:lnTo>
                  <a:lnTo>
                    <a:pt x="8401" y="7285"/>
                  </a:lnTo>
                  <a:lnTo>
                    <a:pt x="8480" y="6972"/>
                  </a:lnTo>
                  <a:lnTo>
                    <a:pt x="8499" y="6678"/>
                  </a:lnTo>
                  <a:lnTo>
                    <a:pt x="8499" y="6404"/>
                  </a:lnTo>
                  <a:lnTo>
                    <a:pt x="8499" y="5836"/>
                  </a:lnTo>
                  <a:lnTo>
                    <a:pt x="8480" y="5483"/>
                  </a:lnTo>
                  <a:lnTo>
                    <a:pt x="8480" y="5111"/>
                  </a:lnTo>
                  <a:lnTo>
                    <a:pt x="8519" y="4759"/>
                  </a:lnTo>
                  <a:lnTo>
                    <a:pt x="8577" y="4406"/>
                  </a:lnTo>
                  <a:lnTo>
                    <a:pt x="8597" y="4289"/>
                  </a:lnTo>
                  <a:lnTo>
                    <a:pt x="8636" y="4191"/>
                  </a:lnTo>
                  <a:lnTo>
                    <a:pt x="8695" y="4074"/>
                  </a:lnTo>
                  <a:lnTo>
                    <a:pt x="8773" y="3976"/>
                  </a:lnTo>
                  <a:lnTo>
                    <a:pt x="8871" y="3917"/>
                  </a:lnTo>
                  <a:lnTo>
                    <a:pt x="8969" y="3878"/>
                  </a:lnTo>
                  <a:lnTo>
                    <a:pt x="9067" y="3858"/>
                  </a:lnTo>
                  <a:lnTo>
                    <a:pt x="9165" y="3839"/>
                  </a:lnTo>
                  <a:lnTo>
                    <a:pt x="9400" y="3878"/>
                  </a:lnTo>
                  <a:lnTo>
                    <a:pt x="9635" y="3917"/>
                  </a:lnTo>
                  <a:lnTo>
                    <a:pt x="9792" y="3956"/>
                  </a:lnTo>
                  <a:lnTo>
                    <a:pt x="10066" y="3995"/>
                  </a:lnTo>
                  <a:lnTo>
                    <a:pt x="10340" y="3995"/>
                  </a:lnTo>
                  <a:lnTo>
                    <a:pt x="10614" y="3956"/>
                  </a:lnTo>
                  <a:lnTo>
                    <a:pt x="10888" y="3897"/>
                  </a:lnTo>
                  <a:lnTo>
                    <a:pt x="11143" y="3799"/>
                  </a:lnTo>
                  <a:lnTo>
                    <a:pt x="11378" y="3662"/>
                  </a:lnTo>
                  <a:lnTo>
                    <a:pt x="11613" y="3506"/>
                  </a:lnTo>
                  <a:lnTo>
                    <a:pt x="11809" y="3329"/>
                  </a:lnTo>
                  <a:lnTo>
                    <a:pt x="11926" y="3192"/>
                  </a:lnTo>
                  <a:lnTo>
                    <a:pt x="11906" y="3153"/>
                  </a:lnTo>
                  <a:close/>
                  <a:moveTo>
                    <a:pt x="12513" y="8284"/>
                  </a:moveTo>
                  <a:lnTo>
                    <a:pt x="12298" y="8382"/>
                  </a:lnTo>
                  <a:lnTo>
                    <a:pt x="11965" y="8480"/>
                  </a:lnTo>
                  <a:lnTo>
                    <a:pt x="11632" y="8558"/>
                  </a:lnTo>
                  <a:lnTo>
                    <a:pt x="11143" y="8695"/>
                  </a:lnTo>
                  <a:lnTo>
                    <a:pt x="10888" y="8773"/>
                  </a:lnTo>
                  <a:lnTo>
                    <a:pt x="10653" y="8871"/>
                  </a:lnTo>
                  <a:lnTo>
                    <a:pt x="10477" y="8969"/>
                  </a:lnTo>
                  <a:lnTo>
                    <a:pt x="10320" y="9087"/>
                  </a:lnTo>
                  <a:lnTo>
                    <a:pt x="10164" y="9204"/>
                  </a:lnTo>
                  <a:lnTo>
                    <a:pt x="10027" y="9341"/>
                  </a:lnTo>
                  <a:lnTo>
                    <a:pt x="9889" y="9478"/>
                  </a:lnTo>
                  <a:lnTo>
                    <a:pt x="9772" y="9635"/>
                  </a:lnTo>
                  <a:lnTo>
                    <a:pt x="9557" y="9948"/>
                  </a:lnTo>
                  <a:lnTo>
                    <a:pt x="9361" y="10301"/>
                  </a:lnTo>
                  <a:lnTo>
                    <a:pt x="9165" y="10653"/>
                  </a:lnTo>
                  <a:lnTo>
                    <a:pt x="8852" y="11417"/>
                  </a:lnTo>
                  <a:lnTo>
                    <a:pt x="8734" y="11691"/>
                  </a:lnTo>
                  <a:lnTo>
                    <a:pt x="8558" y="12102"/>
                  </a:lnTo>
                  <a:lnTo>
                    <a:pt x="8342" y="12533"/>
                  </a:lnTo>
                  <a:lnTo>
                    <a:pt x="8382" y="12513"/>
                  </a:lnTo>
                  <a:lnTo>
                    <a:pt x="8597" y="12102"/>
                  </a:lnTo>
                  <a:lnTo>
                    <a:pt x="8754" y="11711"/>
                  </a:lnTo>
                  <a:lnTo>
                    <a:pt x="8871" y="11436"/>
                  </a:lnTo>
                  <a:lnTo>
                    <a:pt x="9204" y="10673"/>
                  </a:lnTo>
                  <a:lnTo>
                    <a:pt x="9380" y="10320"/>
                  </a:lnTo>
                  <a:lnTo>
                    <a:pt x="9576" y="9968"/>
                  </a:lnTo>
                  <a:lnTo>
                    <a:pt x="9811" y="9654"/>
                  </a:lnTo>
                  <a:lnTo>
                    <a:pt x="9929" y="9498"/>
                  </a:lnTo>
                  <a:lnTo>
                    <a:pt x="10046" y="9361"/>
                  </a:lnTo>
                  <a:lnTo>
                    <a:pt x="10183" y="9224"/>
                  </a:lnTo>
                  <a:lnTo>
                    <a:pt x="10340" y="9106"/>
                  </a:lnTo>
                  <a:lnTo>
                    <a:pt x="10497" y="9008"/>
                  </a:lnTo>
                  <a:lnTo>
                    <a:pt x="10673" y="8910"/>
                  </a:lnTo>
                  <a:lnTo>
                    <a:pt x="10908" y="8812"/>
                  </a:lnTo>
                  <a:lnTo>
                    <a:pt x="11143" y="8715"/>
                  </a:lnTo>
                  <a:lnTo>
                    <a:pt x="11652" y="8597"/>
                  </a:lnTo>
                  <a:lnTo>
                    <a:pt x="11985" y="8499"/>
                  </a:lnTo>
                  <a:lnTo>
                    <a:pt x="12318" y="8401"/>
                  </a:lnTo>
                  <a:lnTo>
                    <a:pt x="12494" y="8323"/>
                  </a:lnTo>
                  <a:lnTo>
                    <a:pt x="12513" y="8284"/>
                  </a:lnTo>
                  <a:close/>
                  <a:moveTo>
                    <a:pt x="12788" y="6208"/>
                  </a:moveTo>
                  <a:lnTo>
                    <a:pt x="12063" y="6639"/>
                  </a:lnTo>
                  <a:lnTo>
                    <a:pt x="11574" y="6913"/>
                  </a:lnTo>
                  <a:lnTo>
                    <a:pt x="10966" y="7305"/>
                  </a:lnTo>
                  <a:lnTo>
                    <a:pt x="10359" y="7716"/>
                  </a:lnTo>
                  <a:lnTo>
                    <a:pt x="9772" y="8147"/>
                  </a:lnTo>
                  <a:lnTo>
                    <a:pt x="9204" y="8597"/>
                  </a:lnTo>
                  <a:lnTo>
                    <a:pt x="8636" y="9067"/>
                  </a:lnTo>
                  <a:lnTo>
                    <a:pt x="8107" y="9576"/>
                  </a:lnTo>
                  <a:lnTo>
                    <a:pt x="7598" y="10085"/>
                  </a:lnTo>
                  <a:lnTo>
                    <a:pt x="7089" y="10634"/>
                  </a:lnTo>
                  <a:lnTo>
                    <a:pt x="6737" y="11045"/>
                  </a:lnTo>
                  <a:lnTo>
                    <a:pt x="6365" y="11534"/>
                  </a:lnTo>
                  <a:lnTo>
                    <a:pt x="6169" y="11789"/>
                  </a:lnTo>
                  <a:lnTo>
                    <a:pt x="6012" y="12063"/>
                  </a:lnTo>
                  <a:lnTo>
                    <a:pt x="5836" y="12357"/>
                  </a:lnTo>
                  <a:lnTo>
                    <a:pt x="5699" y="12651"/>
                  </a:lnTo>
                  <a:lnTo>
                    <a:pt x="5640" y="12788"/>
                  </a:lnTo>
                  <a:lnTo>
                    <a:pt x="5679" y="12807"/>
                  </a:lnTo>
                  <a:lnTo>
                    <a:pt x="5718" y="12670"/>
                  </a:lnTo>
                  <a:lnTo>
                    <a:pt x="5875" y="12376"/>
                  </a:lnTo>
                  <a:lnTo>
                    <a:pt x="6032" y="12083"/>
                  </a:lnTo>
                  <a:lnTo>
                    <a:pt x="6208" y="11809"/>
                  </a:lnTo>
                  <a:lnTo>
                    <a:pt x="6384" y="11554"/>
                  </a:lnTo>
                  <a:lnTo>
                    <a:pt x="6756" y="11064"/>
                  </a:lnTo>
                  <a:lnTo>
                    <a:pt x="7128" y="10653"/>
                  </a:lnTo>
                  <a:lnTo>
                    <a:pt x="7618" y="10105"/>
                  </a:lnTo>
                  <a:lnTo>
                    <a:pt x="8127" y="9596"/>
                  </a:lnTo>
                  <a:lnTo>
                    <a:pt x="8675" y="9106"/>
                  </a:lnTo>
                  <a:lnTo>
                    <a:pt x="9224" y="8636"/>
                  </a:lnTo>
                  <a:lnTo>
                    <a:pt x="9792" y="8166"/>
                  </a:lnTo>
                  <a:lnTo>
                    <a:pt x="10379" y="7735"/>
                  </a:lnTo>
                  <a:lnTo>
                    <a:pt x="10986" y="7324"/>
                  </a:lnTo>
                  <a:lnTo>
                    <a:pt x="11593" y="6952"/>
                  </a:lnTo>
                  <a:lnTo>
                    <a:pt x="12083" y="6658"/>
                  </a:lnTo>
                  <a:lnTo>
                    <a:pt x="12788" y="6247"/>
                  </a:lnTo>
                  <a:lnTo>
                    <a:pt x="12788" y="620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2"/>
            <p:cNvSpPr/>
            <p:nvPr/>
          </p:nvSpPr>
          <p:spPr>
            <a:xfrm>
              <a:off x="3997725" y="594025"/>
              <a:ext cx="488100" cy="123400"/>
            </a:xfrm>
            <a:custGeom>
              <a:avLst/>
              <a:gdLst/>
              <a:ahLst/>
              <a:cxnLst/>
              <a:rect l="l" t="t" r="r" b="b"/>
              <a:pathLst>
                <a:path w="19524" h="4936" extrusionOk="0">
                  <a:moveTo>
                    <a:pt x="18486" y="0"/>
                  </a:moveTo>
                  <a:lnTo>
                    <a:pt x="17957" y="20"/>
                  </a:lnTo>
                  <a:lnTo>
                    <a:pt x="17350" y="79"/>
                  </a:lnTo>
                  <a:lnTo>
                    <a:pt x="16684" y="137"/>
                  </a:lnTo>
                  <a:lnTo>
                    <a:pt x="15940" y="235"/>
                  </a:lnTo>
                  <a:lnTo>
                    <a:pt x="15960" y="314"/>
                  </a:lnTo>
                  <a:lnTo>
                    <a:pt x="16763" y="216"/>
                  </a:lnTo>
                  <a:lnTo>
                    <a:pt x="17487" y="137"/>
                  </a:lnTo>
                  <a:lnTo>
                    <a:pt x="18094" y="98"/>
                  </a:lnTo>
                  <a:lnTo>
                    <a:pt x="18603" y="79"/>
                  </a:lnTo>
                  <a:lnTo>
                    <a:pt x="18956" y="79"/>
                  </a:lnTo>
                  <a:lnTo>
                    <a:pt x="19210" y="118"/>
                  </a:lnTo>
                  <a:lnTo>
                    <a:pt x="19308" y="137"/>
                  </a:lnTo>
                  <a:lnTo>
                    <a:pt x="19387" y="177"/>
                  </a:lnTo>
                  <a:lnTo>
                    <a:pt x="19426" y="216"/>
                  </a:lnTo>
                  <a:lnTo>
                    <a:pt x="19465" y="255"/>
                  </a:lnTo>
                  <a:lnTo>
                    <a:pt x="19445" y="294"/>
                  </a:lnTo>
                  <a:lnTo>
                    <a:pt x="19406" y="372"/>
                  </a:lnTo>
                  <a:lnTo>
                    <a:pt x="19289" y="490"/>
                  </a:lnTo>
                  <a:lnTo>
                    <a:pt x="19093" y="627"/>
                  </a:lnTo>
                  <a:lnTo>
                    <a:pt x="18760" y="784"/>
                  </a:lnTo>
                  <a:lnTo>
                    <a:pt x="18290" y="999"/>
                  </a:lnTo>
                  <a:lnTo>
                    <a:pt x="17644" y="1254"/>
                  </a:lnTo>
                  <a:lnTo>
                    <a:pt x="16782" y="1567"/>
                  </a:lnTo>
                  <a:lnTo>
                    <a:pt x="16156" y="1763"/>
                  </a:lnTo>
                  <a:lnTo>
                    <a:pt x="14785" y="2174"/>
                  </a:lnTo>
                  <a:lnTo>
                    <a:pt x="13297" y="2605"/>
                  </a:lnTo>
                  <a:lnTo>
                    <a:pt x="11671" y="3016"/>
                  </a:lnTo>
                  <a:lnTo>
                    <a:pt x="9968" y="3408"/>
                  </a:lnTo>
                  <a:lnTo>
                    <a:pt x="8244" y="3799"/>
                  </a:lnTo>
                  <a:lnTo>
                    <a:pt x="6658" y="4113"/>
                  </a:lnTo>
                  <a:lnTo>
                    <a:pt x="5190" y="4387"/>
                  </a:lnTo>
                  <a:lnTo>
                    <a:pt x="3897" y="4583"/>
                  </a:lnTo>
                  <a:lnTo>
                    <a:pt x="3055" y="4700"/>
                  </a:lnTo>
                  <a:lnTo>
                    <a:pt x="2311" y="4778"/>
                  </a:lnTo>
                  <a:lnTo>
                    <a:pt x="1665" y="4837"/>
                  </a:lnTo>
                  <a:lnTo>
                    <a:pt x="1116" y="4857"/>
                  </a:lnTo>
                  <a:lnTo>
                    <a:pt x="686" y="4857"/>
                  </a:lnTo>
                  <a:lnTo>
                    <a:pt x="353" y="4837"/>
                  </a:lnTo>
                  <a:lnTo>
                    <a:pt x="235" y="4798"/>
                  </a:lnTo>
                  <a:lnTo>
                    <a:pt x="157" y="4778"/>
                  </a:lnTo>
                  <a:lnTo>
                    <a:pt x="98" y="4739"/>
                  </a:lnTo>
                  <a:lnTo>
                    <a:pt x="59" y="4680"/>
                  </a:lnTo>
                  <a:lnTo>
                    <a:pt x="59" y="4641"/>
                  </a:lnTo>
                  <a:lnTo>
                    <a:pt x="98" y="4563"/>
                  </a:lnTo>
                  <a:lnTo>
                    <a:pt x="157" y="4504"/>
                  </a:lnTo>
                  <a:lnTo>
                    <a:pt x="255" y="4426"/>
                  </a:lnTo>
                  <a:lnTo>
                    <a:pt x="529" y="4269"/>
                  </a:lnTo>
                  <a:lnTo>
                    <a:pt x="901" y="4073"/>
                  </a:lnTo>
                  <a:lnTo>
                    <a:pt x="1391" y="3878"/>
                  </a:lnTo>
                  <a:lnTo>
                    <a:pt x="1978" y="3643"/>
                  </a:lnTo>
                  <a:lnTo>
                    <a:pt x="2663" y="3408"/>
                  </a:lnTo>
                  <a:lnTo>
                    <a:pt x="3427" y="3153"/>
                  </a:lnTo>
                  <a:lnTo>
                    <a:pt x="3408" y="3094"/>
                  </a:lnTo>
                  <a:lnTo>
                    <a:pt x="2663" y="3329"/>
                  </a:lnTo>
                  <a:lnTo>
                    <a:pt x="1998" y="3564"/>
                  </a:lnTo>
                  <a:lnTo>
                    <a:pt x="1391" y="3799"/>
                  </a:lnTo>
                  <a:lnTo>
                    <a:pt x="901" y="4015"/>
                  </a:lnTo>
                  <a:lnTo>
                    <a:pt x="490" y="4211"/>
                  </a:lnTo>
                  <a:lnTo>
                    <a:pt x="333" y="4308"/>
                  </a:lnTo>
                  <a:lnTo>
                    <a:pt x="196" y="4387"/>
                  </a:lnTo>
                  <a:lnTo>
                    <a:pt x="98" y="4485"/>
                  </a:lnTo>
                  <a:lnTo>
                    <a:pt x="39" y="4563"/>
                  </a:lnTo>
                  <a:lnTo>
                    <a:pt x="0" y="4641"/>
                  </a:lnTo>
                  <a:lnTo>
                    <a:pt x="0" y="4700"/>
                  </a:lnTo>
                  <a:lnTo>
                    <a:pt x="20" y="4759"/>
                  </a:lnTo>
                  <a:lnTo>
                    <a:pt x="79" y="4798"/>
                  </a:lnTo>
                  <a:lnTo>
                    <a:pt x="157" y="4837"/>
                  </a:lnTo>
                  <a:lnTo>
                    <a:pt x="274" y="4876"/>
                  </a:lnTo>
                  <a:lnTo>
                    <a:pt x="568" y="4915"/>
                  </a:lnTo>
                  <a:lnTo>
                    <a:pt x="960" y="4935"/>
                  </a:lnTo>
                  <a:lnTo>
                    <a:pt x="1547" y="4915"/>
                  </a:lnTo>
                  <a:lnTo>
                    <a:pt x="2252" y="4857"/>
                  </a:lnTo>
                  <a:lnTo>
                    <a:pt x="3036" y="4778"/>
                  </a:lnTo>
                  <a:lnTo>
                    <a:pt x="3917" y="4641"/>
                  </a:lnTo>
                  <a:lnTo>
                    <a:pt x="5327" y="4426"/>
                  </a:lnTo>
                  <a:lnTo>
                    <a:pt x="6834" y="4152"/>
                  </a:lnTo>
                  <a:lnTo>
                    <a:pt x="8401" y="3838"/>
                  </a:lnTo>
                  <a:lnTo>
                    <a:pt x="9987" y="3486"/>
                  </a:lnTo>
                  <a:lnTo>
                    <a:pt x="11691" y="3094"/>
                  </a:lnTo>
                  <a:lnTo>
                    <a:pt x="13297" y="2664"/>
                  </a:lnTo>
                  <a:lnTo>
                    <a:pt x="14804" y="2252"/>
                  </a:lnTo>
                  <a:lnTo>
                    <a:pt x="16156" y="1841"/>
                  </a:lnTo>
                  <a:lnTo>
                    <a:pt x="16802" y="1626"/>
                  </a:lnTo>
                  <a:lnTo>
                    <a:pt x="17761" y="1293"/>
                  </a:lnTo>
                  <a:lnTo>
                    <a:pt x="18212" y="1117"/>
                  </a:lnTo>
                  <a:lnTo>
                    <a:pt x="18643" y="921"/>
                  </a:lnTo>
                  <a:lnTo>
                    <a:pt x="18995" y="744"/>
                  </a:lnTo>
                  <a:lnTo>
                    <a:pt x="19269" y="568"/>
                  </a:lnTo>
                  <a:lnTo>
                    <a:pt x="19387" y="490"/>
                  </a:lnTo>
                  <a:lnTo>
                    <a:pt x="19465" y="412"/>
                  </a:lnTo>
                  <a:lnTo>
                    <a:pt x="19504" y="333"/>
                  </a:lnTo>
                  <a:lnTo>
                    <a:pt x="19524" y="274"/>
                  </a:lnTo>
                  <a:lnTo>
                    <a:pt x="19524" y="235"/>
                  </a:lnTo>
                  <a:lnTo>
                    <a:pt x="19504" y="177"/>
                  </a:lnTo>
                  <a:lnTo>
                    <a:pt x="19426" y="137"/>
                  </a:lnTo>
                  <a:lnTo>
                    <a:pt x="19348" y="98"/>
                  </a:lnTo>
                  <a:lnTo>
                    <a:pt x="19230" y="59"/>
                  </a:lnTo>
                  <a:lnTo>
                    <a:pt x="18897" y="20"/>
                  </a:lnTo>
                  <a:lnTo>
                    <a:pt x="184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2"/>
            <p:cNvSpPr/>
            <p:nvPr/>
          </p:nvSpPr>
          <p:spPr>
            <a:xfrm>
              <a:off x="4118650" y="298825"/>
              <a:ext cx="143450" cy="143450"/>
            </a:xfrm>
            <a:custGeom>
              <a:avLst/>
              <a:gdLst/>
              <a:ahLst/>
              <a:cxnLst/>
              <a:rect l="l" t="t" r="r" b="b"/>
              <a:pathLst>
                <a:path w="5738" h="5738" extrusionOk="0">
                  <a:moveTo>
                    <a:pt x="2585" y="0"/>
                  </a:moveTo>
                  <a:lnTo>
                    <a:pt x="2291" y="59"/>
                  </a:lnTo>
                  <a:lnTo>
                    <a:pt x="2017" y="118"/>
                  </a:lnTo>
                  <a:lnTo>
                    <a:pt x="1762" y="216"/>
                  </a:lnTo>
                  <a:lnTo>
                    <a:pt x="1508" y="333"/>
                  </a:lnTo>
                  <a:lnTo>
                    <a:pt x="1273" y="490"/>
                  </a:lnTo>
                  <a:lnTo>
                    <a:pt x="1058" y="646"/>
                  </a:lnTo>
                  <a:lnTo>
                    <a:pt x="842" y="842"/>
                  </a:lnTo>
                  <a:lnTo>
                    <a:pt x="666" y="1038"/>
                  </a:lnTo>
                  <a:lnTo>
                    <a:pt x="490" y="1253"/>
                  </a:lnTo>
                  <a:lnTo>
                    <a:pt x="353" y="1488"/>
                  </a:lnTo>
                  <a:lnTo>
                    <a:pt x="235" y="1743"/>
                  </a:lnTo>
                  <a:lnTo>
                    <a:pt x="137" y="2017"/>
                  </a:lnTo>
                  <a:lnTo>
                    <a:pt x="59" y="2291"/>
                  </a:lnTo>
                  <a:lnTo>
                    <a:pt x="20" y="2565"/>
                  </a:lnTo>
                  <a:lnTo>
                    <a:pt x="0" y="2859"/>
                  </a:lnTo>
                  <a:lnTo>
                    <a:pt x="20" y="3153"/>
                  </a:lnTo>
                  <a:lnTo>
                    <a:pt x="59" y="3447"/>
                  </a:lnTo>
                  <a:lnTo>
                    <a:pt x="137" y="3721"/>
                  </a:lnTo>
                  <a:lnTo>
                    <a:pt x="235" y="3975"/>
                  </a:lnTo>
                  <a:lnTo>
                    <a:pt x="353" y="4230"/>
                  </a:lnTo>
                  <a:lnTo>
                    <a:pt x="490" y="4465"/>
                  </a:lnTo>
                  <a:lnTo>
                    <a:pt x="666" y="4680"/>
                  </a:lnTo>
                  <a:lnTo>
                    <a:pt x="842" y="4896"/>
                  </a:lnTo>
                  <a:lnTo>
                    <a:pt x="1058" y="5072"/>
                  </a:lnTo>
                  <a:lnTo>
                    <a:pt x="1273" y="5248"/>
                  </a:lnTo>
                  <a:lnTo>
                    <a:pt x="1508" y="5385"/>
                  </a:lnTo>
                  <a:lnTo>
                    <a:pt x="1762" y="5503"/>
                  </a:lnTo>
                  <a:lnTo>
                    <a:pt x="2017" y="5601"/>
                  </a:lnTo>
                  <a:lnTo>
                    <a:pt x="2291" y="5679"/>
                  </a:lnTo>
                  <a:lnTo>
                    <a:pt x="2585" y="5718"/>
                  </a:lnTo>
                  <a:lnTo>
                    <a:pt x="2879" y="5738"/>
                  </a:lnTo>
                  <a:lnTo>
                    <a:pt x="3172" y="5718"/>
                  </a:lnTo>
                  <a:lnTo>
                    <a:pt x="3447" y="5679"/>
                  </a:lnTo>
                  <a:lnTo>
                    <a:pt x="3721" y="5601"/>
                  </a:lnTo>
                  <a:lnTo>
                    <a:pt x="3995" y="5503"/>
                  </a:lnTo>
                  <a:lnTo>
                    <a:pt x="4249" y="5385"/>
                  </a:lnTo>
                  <a:lnTo>
                    <a:pt x="4484" y="5248"/>
                  </a:lnTo>
                  <a:lnTo>
                    <a:pt x="4700" y="5072"/>
                  </a:lnTo>
                  <a:lnTo>
                    <a:pt x="4896" y="4896"/>
                  </a:lnTo>
                  <a:lnTo>
                    <a:pt x="5091" y="4680"/>
                  </a:lnTo>
                  <a:lnTo>
                    <a:pt x="5248" y="4465"/>
                  </a:lnTo>
                  <a:lnTo>
                    <a:pt x="5405" y="4230"/>
                  </a:lnTo>
                  <a:lnTo>
                    <a:pt x="5522" y="3975"/>
                  </a:lnTo>
                  <a:lnTo>
                    <a:pt x="5620" y="3721"/>
                  </a:lnTo>
                  <a:lnTo>
                    <a:pt x="5679" y="3447"/>
                  </a:lnTo>
                  <a:lnTo>
                    <a:pt x="5738" y="3153"/>
                  </a:lnTo>
                  <a:lnTo>
                    <a:pt x="5738" y="2859"/>
                  </a:lnTo>
                  <a:lnTo>
                    <a:pt x="5738" y="2565"/>
                  </a:lnTo>
                  <a:lnTo>
                    <a:pt x="5679" y="2291"/>
                  </a:lnTo>
                  <a:lnTo>
                    <a:pt x="5620" y="2017"/>
                  </a:lnTo>
                  <a:lnTo>
                    <a:pt x="5522" y="1743"/>
                  </a:lnTo>
                  <a:lnTo>
                    <a:pt x="5405" y="1488"/>
                  </a:lnTo>
                  <a:lnTo>
                    <a:pt x="5248" y="1253"/>
                  </a:lnTo>
                  <a:lnTo>
                    <a:pt x="5091" y="1038"/>
                  </a:lnTo>
                  <a:lnTo>
                    <a:pt x="4896" y="842"/>
                  </a:lnTo>
                  <a:lnTo>
                    <a:pt x="4700" y="646"/>
                  </a:lnTo>
                  <a:lnTo>
                    <a:pt x="4484" y="490"/>
                  </a:lnTo>
                  <a:lnTo>
                    <a:pt x="4249" y="333"/>
                  </a:lnTo>
                  <a:lnTo>
                    <a:pt x="3995" y="216"/>
                  </a:lnTo>
                  <a:lnTo>
                    <a:pt x="3721" y="118"/>
                  </a:lnTo>
                  <a:lnTo>
                    <a:pt x="3447" y="59"/>
                  </a:lnTo>
                  <a:lnTo>
                    <a:pt x="31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2"/>
            <p:cNvSpPr/>
            <p:nvPr/>
          </p:nvSpPr>
          <p:spPr>
            <a:xfrm>
              <a:off x="4439300" y="619475"/>
              <a:ext cx="143475" cy="143475"/>
            </a:xfrm>
            <a:custGeom>
              <a:avLst/>
              <a:gdLst/>
              <a:ahLst/>
              <a:cxnLst/>
              <a:rect l="l" t="t" r="r" b="b"/>
              <a:pathLst>
                <a:path w="5739" h="5739" extrusionOk="0">
                  <a:moveTo>
                    <a:pt x="2585" y="1"/>
                  </a:moveTo>
                  <a:lnTo>
                    <a:pt x="2292" y="59"/>
                  </a:lnTo>
                  <a:lnTo>
                    <a:pt x="2017" y="118"/>
                  </a:lnTo>
                  <a:lnTo>
                    <a:pt x="1763" y="216"/>
                  </a:lnTo>
                  <a:lnTo>
                    <a:pt x="1508" y="333"/>
                  </a:lnTo>
                  <a:lnTo>
                    <a:pt x="1273" y="490"/>
                  </a:lnTo>
                  <a:lnTo>
                    <a:pt x="1058" y="647"/>
                  </a:lnTo>
                  <a:lnTo>
                    <a:pt x="842" y="843"/>
                  </a:lnTo>
                  <a:lnTo>
                    <a:pt x="666" y="1038"/>
                  </a:lnTo>
                  <a:lnTo>
                    <a:pt x="490" y="1254"/>
                  </a:lnTo>
                  <a:lnTo>
                    <a:pt x="353" y="1489"/>
                  </a:lnTo>
                  <a:lnTo>
                    <a:pt x="235" y="1743"/>
                  </a:lnTo>
                  <a:lnTo>
                    <a:pt x="138" y="2018"/>
                  </a:lnTo>
                  <a:lnTo>
                    <a:pt x="59" y="2292"/>
                  </a:lnTo>
                  <a:lnTo>
                    <a:pt x="20" y="2566"/>
                  </a:lnTo>
                  <a:lnTo>
                    <a:pt x="0" y="2860"/>
                  </a:lnTo>
                  <a:lnTo>
                    <a:pt x="20" y="3153"/>
                  </a:lnTo>
                  <a:lnTo>
                    <a:pt x="59" y="3447"/>
                  </a:lnTo>
                  <a:lnTo>
                    <a:pt x="138" y="3721"/>
                  </a:lnTo>
                  <a:lnTo>
                    <a:pt x="235" y="3976"/>
                  </a:lnTo>
                  <a:lnTo>
                    <a:pt x="353" y="4230"/>
                  </a:lnTo>
                  <a:lnTo>
                    <a:pt x="490" y="4465"/>
                  </a:lnTo>
                  <a:lnTo>
                    <a:pt x="666" y="4681"/>
                  </a:lnTo>
                  <a:lnTo>
                    <a:pt x="842" y="4896"/>
                  </a:lnTo>
                  <a:lnTo>
                    <a:pt x="1058" y="5072"/>
                  </a:lnTo>
                  <a:lnTo>
                    <a:pt x="1273" y="5249"/>
                  </a:lnTo>
                  <a:lnTo>
                    <a:pt x="1508" y="5386"/>
                  </a:lnTo>
                  <a:lnTo>
                    <a:pt x="1763" y="5503"/>
                  </a:lnTo>
                  <a:lnTo>
                    <a:pt x="2017" y="5601"/>
                  </a:lnTo>
                  <a:lnTo>
                    <a:pt x="2292" y="5679"/>
                  </a:lnTo>
                  <a:lnTo>
                    <a:pt x="2585" y="5719"/>
                  </a:lnTo>
                  <a:lnTo>
                    <a:pt x="2879" y="5738"/>
                  </a:lnTo>
                  <a:lnTo>
                    <a:pt x="3173" y="5719"/>
                  </a:lnTo>
                  <a:lnTo>
                    <a:pt x="3447" y="5679"/>
                  </a:lnTo>
                  <a:lnTo>
                    <a:pt x="3721" y="5601"/>
                  </a:lnTo>
                  <a:lnTo>
                    <a:pt x="3995" y="5503"/>
                  </a:lnTo>
                  <a:lnTo>
                    <a:pt x="4250" y="5386"/>
                  </a:lnTo>
                  <a:lnTo>
                    <a:pt x="4485" y="5249"/>
                  </a:lnTo>
                  <a:lnTo>
                    <a:pt x="4700" y="5072"/>
                  </a:lnTo>
                  <a:lnTo>
                    <a:pt x="4896" y="4896"/>
                  </a:lnTo>
                  <a:lnTo>
                    <a:pt x="5092" y="4681"/>
                  </a:lnTo>
                  <a:lnTo>
                    <a:pt x="5248" y="4465"/>
                  </a:lnTo>
                  <a:lnTo>
                    <a:pt x="5405" y="4230"/>
                  </a:lnTo>
                  <a:lnTo>
                    <a:pt x="5523" y="3976"/>
                  </a:lnTo>
                  <a:lnTo>
                    <a:pt x="5621" y="3721"/>
                  </a:lnTo>
                  <a:lnTo>
                    <a:pt x="5679" y="3447"/>
                  </a:lnTo>
                  <a:lnTo>
                    <a:pt x="5738" y="3153"/>
                  </a:lnTo>
                  <a:lnTo>
                    <a:pt x="5738" y="2860"/>
                  </a:lnTo>
                  <a:lnTo>
                    <a:pt x="5738" y="2566"/>
                  </a:lnTo>
                  <a:lnTo>
                    <a:pt x="5679" y="2292"/>
                  </a:lnTo>
                  <a:lnTo>
                    <a:pt x="5621" y="2018"/>
                  </a:lnTo>
                  <a:lnTo>
                    <a:pt x="5523" y="1743"/>
                  </a:lnTo>
                  <a:lnTo>
                    <a:pt x="5405" y="1489"/>
                  </a:lnTo>
                  <a:lnTo>
                    <a:pt x="5248" y="1254"/>
                  </a:lnTo>
                  <a:lnTo>
                    <a:pt x="5092" y="1038"/>
                  </a:lnTo>
                  <a:lnTo>
                    <a:pt x="4896" y="843"/>
                  </a:lnTo>
                  <a:lnTo>
                    <a:pt x="4700" y="647"/>
                  </a:lnTo>
                  <a:lnTo>
                    <a:pt x="4485" y="490"/>
                  </a:lnTo>
                  <a:lnTo>
                    <a:pt x="4250" y="333"/>
                  </a:lnTo>
                  <a:lnTo>
                    <a:pt x="3995" y="216"/>
                  </a:lnTo>
                  <a:lnTo>
                    <a:pt x="3721" y="118"/>
                  </a:lnTo>
                  <a:lnTo>
                    <a:pt x="3447" y="59"/>
                  </a:lnTo>
                  <a:lnTo>
                    <a:pt x="31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22"/>
          <p:cNvGrpSpPr/>
          <p:nvPr/>
        </p:nvGrpSpPr>
        <p:grpSpPr>
          <a:xfrm>
            <a:off x="167003" y="3841783"/>
            <a:ext cx="1092435" cy="1026897"/>
            <a:chOff x="9606222" y="-2554330"/>
            <a:chExt cx="1410503" cy="1325884"/>
          </a:xfrm>
        </p:grpSpPr>
        <p:sp>
          <p:nvSpPr>
            <p:cNvPr id="492" name="Google Shape;492;p22"/>
            <p:cNvSpPr/>
            <p:nvPr/>
          </p:nvSpPr>
          <p:spPr>
            <a:xfrm>
              <a:off x="9606222" y="-2554330"/>
              <a:ext cx="1410503" cy="1325884"/>
            </a:xfrm>
            <a:custGeom>
              <a:avLst/>
              <a:gdLst/>
              <a:ahLst/>
              <a:cxnLst/>
              <a:rect l="l" t="t" r="r" b="b"/>
              <a:pathLst>
                <a:path w="35190" h="33251" extrusionOk="0">
                  <a:moveTo>
                    <a:pt x="16978" y="0"/>
                  </a:moveTo>
                  <a:lnTo>
                    <a:pt x="16351" y="20"/>
                  </a:lnTo>
                  <a:lnTo>
                    <a:pt x="15744" y="59"/>
                  </a:lnTo>
                  <a:lnTo>
                    <a:pt x="15646" y="78"/>
                  </a:lnTo>
                  <a:lnTo>
                    <a:pt x="14922" y="157"/>
                  </a:lnTo>
                  <a:lnTo>
                    <a:pt x="14197" y="294"/>
                  </a:lnTo>
                  <a:lnTo>
                    <a:pt x="13473" y="470"/>
                  </a:lnTo>
                  <a:lnTo>
                    <a:pt x="12768" y="685"/>
                  </a:lnTo>
                  <a:lnTo>
                    <a:pt x="12709" y="705"/>
                  </a:lnTo>
                  <a:lnTo>
                    <a:pt x="12259" y="862"/>
                  </a:lnTo>
                  <a:lnTo>
                    <a:pt x="11828" y="1018"/>
                  </a:lnTo>
                  <a:lnTo>
                    <a:pt x="11730" y="1077"/>
                  </a:lnTo>
                  <a:lnTo>
                    <a:pt x="11240" y="1273"/>
                  </a:lnTo>
                  <a:lnTo>
                    <a:pt x="10770" y="1508"/>
                  </a:lnTo>
                  <a:lnTo>
                    <a:pt x="10281" y="1743"/>
                  </a:lnTo>
                  <a:lnTo>
                    <a:pt x="9830" y="2017"/>
                  </a:lnTo>
                  <a:lnTo>
                    <a:pt x="9732" y="2056"/>
                  </a:lnTo>
                  <a:lnTo>
                    <a:pt x="9400" y="2272"/>
                  </a:lnTo>
                  <a:lnTo>
                    <a:pt x="9028" y="2507"/>
                  </a:lnTo>
                  <a:lnTo>
                    <a:pt x="8616" y="2800"/>
                  </a:lnTo>
                  <a:lnTo>
                    <a:pt x="8185" y="3114"/>
                  </a:lnTo>
                  <a:lnTo>
                    <a:pt x="7755" y="3446"/>
                  </a:lnTo>
                  <a:lnTo>
                    <a:pt x="7324" y="3779"/>
                  </a:lnTo>
                  <a:lnTo>
                    <a:pt x="6932" y="4132"/>
                  </a:lnTo>
                  <a:lnTo>
                    <a:pt x="6560" y="4465"/>
                  </a:lnTo>
                  <a:lnTo>
                    <a:pt x="5973" y="5072"/>
                  </a:lnTo>
                  <a:lnTo>
                    <a:pt x="5405" y="5679"/>
                  </a:lnTo>
                  <a:lnTo>
                    <a:pt x="5072" y="6071"/>
                  </a:lnTo>
                  <a:lnTo>
                    <a:pt x="4759" y="6482"/>
                  </a:lnTo>
                  <a:lnTo>
                    <a:pt x="3779" y="7970"/>
                  </a:lnTo>
                  <a:lnTo>
                    <a:pt x="3525" y="8401"/>
                  </a:lnTo>
                  <a:lnTo>
                    <a:pt x="3290" y="8851"/>
                  </a:lnTo>
                  <a:lnTo>
                    <a:pt x="3075" y="9302"/>
                  </a:lnTo>
                  <a:lnTo>
                    <a:pt x="2840" y="9791"/>
                  </a:lnTo>
                  <a:lnTo>
                    <a:pt x="2820" y="9850"/>
                  </a:lnTo>
                  <a:lnTo>
                    <a:pt x="2663" y="10183"/>
                  </a:lnTo>
                  <a:lnTo>
                    <a:pt x="2428" y="10770"/>
                  </a:lnTo>
                  <a:lnTo>
                    <a:pt x="2193" y="11377"/>
                  </a:lnTo>
                  <a:lnTo>
                    <a:pt x="1978" y="12004"/>
                  </a:lnTo>
                  <a:lnTo>
                    <a:pt x="1782" y="12650"/>
                  </a:lnTo>
                  <a:lnTo>
                    <a:pt x="1763" y="12709"/>
                  </a:lnTo>
                  <a:lnTo>
                    <a:pt x="1567" y="13336"/>
                  </a:lnTo>
                  <a:lnTo>
                    <a:pt x="1390" y="13982"/>
                  </a:lnTo>
                  <a:lnTo>
                    <a:pt x="1234" y="14648"/>
                  </a:lnTo>
                  <a:lnTo>
                    <a:pt x="1077" y="15313"/>
                  </a:lnTo>
                  <a:lnTo>
                    <a:pt x="1038" y="15490"/>
                  </a:lnTo>
                  <a:lnTo>
                    <a:pt x="1018" y="15548"/>
                  </a:lnTo>
                  <a:lnTo>
                    <a:pt x="881" y="16214"/>
                  </a:lnTo>
                  <a:lnTo>
                    <a:pt x="764" y="16900"/>
                  </a:lnTo>
                  <a:lnTo>
                    <a:pt x="529" y="18329"/>
                  </a:lnTo>
                  <a:lnTo>
                    <a:pt x="529" y="18368"/>
                  </a:lnTo>
                  <a:lnTo>
                    <a:pt x="470" y="18838"/>
                  </a:lnTo>
                  <a:lnTo>
                    <a:pt x="451" y="18916"/>
                  </a:lnTo>
                  <a:lnTo>
                    <a:pt x="313" y="20013"/>
                  </a:lnTo>
                  <a:lnTo>
                    <a:pt x="216" y="21110"/>
                  </a:lnTo>
                  <a:lnTo>
                    <a:pt x="216" y="21208"/>
                  </a:lnTo>
                  <a:lnTo>
                    <a:pt x="118" y="22559"/>
                  </a:lnTo>
                  <a:lnTo>
                    <a:pt x="39" y="23949"/>
                  </a:lnTo>
                  <a:lnTo>
                    <a:pt x="39" y="24008"/>
                  </a:lnTo>
                  <a:lnTo>
                    <a:pt x="20" y="24556"/>
                  </a:lnTo>
                  <a:lnTo>
                    <a:pt x="20" y="24811"/>
                  </a:lnTo>
                  <a:lnTo>
                    <a:pt x="20" y="24928"/>
                  </a:lnTo>
                  <a:lnTo>
                    <a:pt x="0" y="25437"/>
                  </a:lnTo>
                  <a:lnTo>
                    <a:pt x="0" y="26319"/>
                  </a:lnTo>
                  <a:lnTo>
                    <a:pt x="0" y="26769"/>
                  </a:lnTo>
                  <a:lnTo>
                    <a:pt x="0" y="26808"/>
                  </a:lnTo>
                  <a:lnTo>
                    <a:pt x="59" y="29530"/>
                  </a:lnTo>
                  <a:lnTo>
                    <a:pt x="59" y="29608"/>
                  </a:lnTo>
                  <a:lnTo>
                    <a:pt x="98" y="30901"/>
                  </a:lnTo>
                  <a:lnTo>
                    <a:pt x="157" y="32213"/>
                  </a:lnTo>
                  <a:lnTo>
                    <a:pt x="196" y="32389"/>
                  </a:lnTo>
                  <a:lnTo>
                    <a:pt x="255" y="32546"/>
                  </a:lnTo>
                  <a:lnTo>
                    <a:pt x="333" y="32702"/>
                  </a:lnTo>
                  <a:lnTo>
                    <a:pt x="451" y="32820"/>
                  </a:lnTo>
                  <a:lnTo>
                    <a:pt x="588" y="32937"/>
                  </a:lnTo>
                  <a:lnTo>
                    <a:pt x="744" y="33016"/>
                  </a:lnTo>
                  <a:lnTo>
                    <a:pt x="901" y="33055"/>
                  </a:lnTo>
                  <a:lnTo>
                    <a:pt x="1077" y="33074"/>
                  </a:lnTo>
                  <a:lnTo>
                    <a:pt x="1410" y="33074"/>
                  </a:lnTo>
                  <a:lnTo>
                    <a:pt x="1528" y="33153"/>
                  </a:lnTo>
                  <a:lnTo>
                    <a:pt x="1665" y="33212"/>
                  </a:lnTo>
                  <a:lnTo>
                    <a:pt x="1802" y="33231"/>
                  </a:lnTo>
                  <a:lnTo>
                    <a:pt x="1939" y="33251"/>
                  </a:lnTo>
                  <a:lnTo>
                    <a:pt x="32389" y="33251"/>
                  </a:lnTo>
                  <a:lnTo>
                    <a:pt x="32526" y="33231"/>
                  </a:lnTo>
                  <a:lnTo>
                    <a:pt x="32663" y="33212"/>
                  </a:lnTo>
                  <a:lnTo>
                    <a:pt x="32800" y="33153"/>
                  </a:lnTo>
                  <a:lnTo>
                    <a:pt x="32918" y="33074"/>
                  </a:lnTo>
                  <a:lnTo>
                    <a:pt x="34191" y="33074"/>
                  </a:lnTo>
                  <a:lnTo>
                    <a:pt x="34347" y="33016"/>
                  </a:lnTo>
                  <a:lnTo>
                    <a:pt x="34484" y="32937"/>
                  </a:lnTo>
                  <a:lnTo>
                    <a:pt x="34621" y="32839"/>
                  </a:lnTo>
                  <a:lnTo>
                    <a:pt x="34739" y="32722"/>
                  </a:lnTo>
                  <a:lnTo>
                    <a:pt x="34837" y="32585"/>
                  </a:lnTo>
                  <a:lnTo>
                    <a:pt x="34896" y="32428"/>
                  </a:lnTo>
                  <a:lnTo>
                    <a:pt x="34935" y="32252"/>
                  </a:lnTo>
                  <a:lnTo>
                    <a:pt x="35072" y="30862"/>
                  </a:lnTo>
                  <a:lnTo>
                    <a:pt x="35150" y="29628"/>
                  </a:lnTo>
                  <a:lnTo>
                    <a:pt x="35150" y="29530"/>
                  </a:lnTo>
                  <a:lnTo>
                    <a:pt x="35170" y="28786"/>
                  </a:lnTo>
                  <a:lnTo>
                    <a:pt x="35189" y="28081"/>
                  </a:lnTo>
                  <a:lnTo>
                    <a:pt x="35170" y="27396"/>
                  </a:lnTo>
                  <a:lnTo>
                    <a:pt x="35131" y="26730"/>
                  </a:lnTo>
                  <a:lnTo>
                    <a:pt x="35131" y="26691"/>
                  </a:lnTo>
                  <a:lnTo>
                    <a:pt x="35091" y="26221"/>
                  </a:lnTo>
                  <a:lnTo>
                    <a:pt x="35052" y="25751"/>
                  </a:lnTo>
                  <a:lnTo>
                    <a:pt x="34935" y="24987"/>
                  </a:lnTo>
                  <a:lnTo>
                    <a:pt x="34798" y="24223"/>
                  </a:lnTo>
                  <a:lnTo>
                    <a:pt x="34759" y="24067"/>
                  </a:lnTo>
                  <a:lnTo>
                    <a:pt x="34700" y="23812"/>
                  </a:lnTo>
                  <a:lnTo>
                    <a:pt x="34700" y="23773"/>
                  </a:lnTo>
                  <a:lnTo>
                    <a:pt x="34484" y="23029"/>
                  </a:lnTo>
                  <a:lnTo>
                    <a:pt x="34249" y="22304"/>
                  </a:lnTo>
                  <a:lnTo>
                    <a:pt x="33975" y="21599"/>
                  </a:lnTo>
                  <a:lnTo>
                    <a:pt x="33662" y="20894"/>
                  </a:lnTo>
                  <a:lnTo>
                    <a:pt x="33623" y="20836"/>
                  </a:lnTo>
                  <a:lnTo>
                    <a:pt x="33603" y="20777"/>
                  </a:lnTo>
                  <a:lnTo>
                    <a:pt x="33231" y="19994"/>
                  </a:lnTo>
                  <a:lnTo>
                    <a:pt x="33192" y="19915"/>
                  </a:lnTo>
                  <a:lnTo>
                    <a:pt x="32898" y="19269"/>
                  </a:lnTo>
                  <a:lnTo>
                    <a:pt x="32428" y="18133"/>
                  </a:lnTo>
                  <a:lnTo>
                    <a:pt x="31997" y="17056"/>
                  </a:lnTo>
                  <a:lnTo>
                    <a:pt x="31645" y="16136"/>
                  </a:lnTo>
                  <a:lnTo>
                    <a:pt x="31410" y="15450"/>
                  </a:lnTo>
                  <a:lnTo>
                    <a:pt x="31390" y="15411"/>
                  </a:lnTo>
                  <a:lnTo>
                    <a:pt x="30979" y="14138"/>
                  </a:lnTo>
                  <a:lnTo>
                    <a:pt x="30548" y="12728"/>
                  </a:lnTo>
                  <a:lnTo>
                    <a:pt x="30529" y="12670"/>
                  </a:lnTo>
                  <a:lnTo>
                    <a:pt x="30509" y="12611"/>
                  </a:lnTo>
                  <a:lnTo>
                    <a:pt x="30470" y="12454"/>
                  </a:lnTo>
                  <a:lnTo>
                    <a:pt x="30392" y="12200"/>
                  </a:lnTo>
                  <a:lnTo>
                    <a:pt x="30020" y="10966"/>
                  </a:lnTo>
                  <a:lnTo>
                    <a:pt x="29667" y="9909"/>
                  </a:lnTo>
                  <a:lnTo>
                    <a:pt x="29648" y="9850"/>
                  </a:lnTo>
                  <a:lnTo>
                    <a:pt x="29276" y="8871"/>
                  </a:lnTo>
                  <a:lnTo>
                    <a:pt x="28884" y="7990"/>
                  </a:lnTo>
                  <a:lnTo>
                    <a:pt x="28649" y="7500"/>
                  </a:lnTo>
                  <a:lnTo>
                    <a:pt x="28414" y="7050"/>
                  </a:lnTo>
                  <a:lnTo>
                    <a:pt x="28355" y="6932"/>
                  </a:lnTo>
                  <a:lnTo>
                    <a:pt x="28003" y="6325"/>
                  </a:lnTo>
                  <a:lnTo>
                    <a:pt x="27631" y="5738"/>
                  </a:lnTo>
                  <a:lnTo>
                    <a:pt x="27572" y="5679"/>
                  </a:lnTo>
                  <a:lnTo>
                    <a:pt x="27278" y="5268"/>
                  </a:lnTo>
                  <a:lnTo>
                    <a:pt x="26984" y="4896"/>
                  </a:lnTo>
                  <a:lnTo>
                    <a:pt x="26612" y="4465"/>
                  </a:lnTo>
                  <a:lnTo>
                    <a:pt x="26221" y="4054"/>
                  </a:lnTo>
                  <a:lnTo>
                    <a:pt x="26182" y="3995"/>
                  </a:lnTo>
                  <a:lnTo>
                    <a:pt x="25633" y="3466"/>
                  </a:lnTo>
                  <a:lnTo>
                    <a:pt x="25065" y="2977"/>
                  </a:lnTo>
                  <a:lnTo>
                    <a:pt x="24674" y="2663"/>
                  </a:lnTo>
                  <a:lnTo>
                    <a:pt x="24615" y="2624"/>
                  </a:lnTo>
                  <a:lnTo>
                    <a:pt x="24008" y="2174"/>
                  </a:lnTo>
                  <a:lnTo>
                    <a:pt x="23381" y="1762"/>
                  </a:lnTo>
                  <a:lnTo>
                    <a:pt x="22715" y="1410"/>
                  </a:lnTo>
                  <a:lnTo>
                    <a:pt x="22069" y="1077"/>
                  </a:lnTo>
                  <a:lnTo>
                    <a:pt x="21952" y="1038"/>
                  </a:lnTo>
                  <a:lnTo>
                    <a:pt x="21736" y="940"/>
                  </a:lnTo>
                  <a:lnTo>
                    <a:pt x="21638" y="901"/>
                  </a:lnTo>
                  <a:lnTo>
                    <a:pt x="21286" y="764"/>
                  </a:lnTo>
                  <a:lnTo>
                    <a:pt x="20914" y="627"/>
                  </a:lnTo>
                  <a:lnTo>
                    <a:pt x="20561" y="529"/>
                  </a:lnTo>
                  <a:lnTo>
                    <a:pt x="20189" y="411"/>
                  </a:lnTo>
                  <a:lnTo>
                    <a:pt x="19817" y="333"/>
                  </a:lnTo>
                  <a:lnTo>
                    <a:pt x="19445" y="235"/>
                  </a:lnTo>
                  <a:lnTo>
                    <a:pt x="19054" y="176"/>
                  </a:lnTo>
                  <a:lnTo>
                    <a:pt x="18682" y="117"/>
                  </a:lnTo>
                  <a:lnTo>
                    <a:pt x="18642" y="117"/>
                  </a:lnTo>
                  <a:lnTo>
                    <a:pt x="18231" y="59"/>
                  </a:lnTo>
                  <a:lnTo>
                    <a:pt x="17820" y="20"/>
                  </a:lnTo>
                  <a:lnTo>
                    <a:pt x="17409"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2"/>
            <p:cNvSpPr/>
            <p:nvPr/>
          </p:nvSpPr>
          <p:spPr>
            <a:xfrm>
              <a:off x="9606222" y="-2554330"/>
              <a:ext cx="1410503" cy="1325884"/>
            </a:xfrm>
            <a:custGeom>
              <a:avLst/>
              <a:gdLst/>
              <a:ahLst/>
              <a:cxnLst/>
              <a:rect l="l" t="t" r="r" b="b"/>
              <a:pathLst>
                <a:path w="35190" h="33251" fill="none" extrusionOk="0">
                  <a:moveTo>
                    <a:pt x="35131" y="26730"/>
                  </a:moveTo>
                  <a:lnTo>
                    <a:pt x="35131" y="26730"/>
                  </a:lnTo>
                  <a:lnTo>
                    <a:pt x="35131" y="26691"/>
                  </a:lnTo>
                  <a:lnTo>
                    <a:pt x="35131" y="26691"/>
                  </a:lnTo>
                  <a:lnTo>
                    <a:pt x="35091" y="26221"/>
                  </a:lnTo>
                  <a:lnTo>
                    <a:pt x="35052" y="25751"/>
                  </a:lnTo>
                  <a:lnTo>
                    <a:pt x="35052" y="25751"/>
                  </a:lnTo>
                  <a:lnTo>
                    <a:pt x="34935" y="24987"/>
                  </a:lnTo>
                  <a:lnTo>
                    <a:pt x="34798" y="24223"/>
                  </a:lnTo>
                  <a:lnTo>
                    <a:pt x="34798" y="24223"/>
                  </a:lnTo>
                  <a:lnTo>
                    <a:pt x="34759" y="24067"/>
                  </a:lnTo>
                  <a:lnTo>
                    <a:pt x="34759" y="24067"/>
                  </a:lnTo>
                  <a:lnTo>
                    <a:pt x="34700" y="23812"/>
                  </a:lnTo>
                  <a:lnTo>
                    <a:pt x="34700" y="23773"/>
                  </a:lnTo>
                  <a:lnTo>
                    <a:pt x="34700" y="23773"/>
                  </a:lnTo>
                  <a:lnTo>
                    <a:pt x="34484" y="23029"/>
                  </a:lnTo>
                  <a:lnTo>
                    <a:pt x="34249" y="22304"/>
                  </a:lnTo>
                  <a:lnTo>
                    <a:pt x="33975" y="21599"/>
                  </a:lnTo>
                  <a:lnTo>
                    <a:pt x="33662" y="20894"/>
                  </a:lnTo>
                  <a:lnTo>
                    <a:pt x="33662" y="20894"/>
                  </a:lnTo>
                  <a:lnTo>
                    <a:pt x="33662" y="20894"/>
                  </a:lnTo>
                  <a:lnTo>
                    <a:pt x="33623" y="20836"/>
                  </a:lnTo>
                  <a:lnTo>
                    <a:pt x="33623" y="20836"/>
                  </a:lnTo>
                  <a:lnTo>
                    <a:pt x="33603" y="20777"/>
                  </a:lnTo>
                  <a:lnTo>
                    <a:pt x="33603" y="20777"/>
                  </a:lnTo>
                  <a:lnTo>
                    <a:pt x="33231" y="19994"/>
                  </a:lnTo>
                  <a:lnTo>
                    <a:pt x="33231" y="19994"/>
                  </a:lnTo>
                  <a:lnTo>
                    <a:pt x="33192" y="19915"/>
                  </a:lnTo>
                  <a:lnTo>
                    <a:pt x="33192" y="19915"/>
                  </a:lnTo>
                  <a:lnTo>
                    <a:pt x="32898" y="19269"/>
                  </a:lnTo>
                  <a:lnTo>
                    <a:pt x="32898" y="19269"/>
                  </a:lnTo>
                  <a:lnTo>
                    <a:pt x="32428" y="18133"/>
                  </a:lnTo>
                  <a:lnTo>
                    <a:pt x="31997" y="17056"/>
                  </a:lnTo>
                  <a:lnTo>
                    <a:pt x="31645" y="16136"/>
                  </a:lnTo>
                  <a:lnTo>
                    <a:pt x="31410" y="15450"/>
                  </a:lnTo>
                  <a:lnTo>
                    <a:pt x="31410" y="15450"/>
                  </a:lnTo>
                  <a:lnTo>
                    <a:pt x="31390" y="15411"/>
                  </a:lnTo>
                  <a:lnTo>
                    <a:pt x="31390" y="15411"/>
                  </a:lnTo>
                  <a:lnTo>
                    <a:pt x="30979" y="14138"/>
                  </a:lnTo>
                  <a:lnTo>
                    <a:pt x="30548" y="12728"/>
                  </a:lnTo>
                  <a:lnTo>
                    <a:pt x="30548" y="12728"/>
                  </a:lnTo>
                  <a:lnTo>
                    <a:pt x="30529" y="12670"/>
                  </a:lnTo>
                  <a:lnTo>
                    <a:pt x="30509" y="12611"/>
                  </a:lnTo>
                  <a:lnTo>
                    <a:pt x="30509" y="12611"/>
                  </a:lnTo>
                  <a:lnTo>
                    <a:pt x="30470" y="12454"/>
                  </a:lnTo>
                  <a:lnTo>
                    <a:pt x="30392" y="12200"/>
                  </a:lnTo>
                  <a:lnTo>
                    <a:pt x="30392" y="12200"/>
                  </a:lnTo>
                  <a:lnTo>
                    <a:pt x="30020" y="10966"/>
                  </a:lnTo>
                  <a:lnTo>
                    <a:pt x="29667" y="9909"/>
                  </a:lnTo>
                  <a:lnTo>
                    <a:pt x="29667" y="9909"/>
                  </a:lnTo>
                  <a:lnTo>
                    <a:pt x="29648" y="9850"/>
                  </a:lnTo>
                  <a:lnTo>
                    <a:pt x="29648" y="9850"/>
                  </a:lnTo>
                  <a:lnTo>
                    <a:pt x="29276" y="8871"/>
                  </a:lnTo>
                  <a:lnTo>
                    <a:pt x="28884" y="7990"/>
                  </a:lnTo>
                  <a:lnTo>
                    <a:pt x="28884" y="7990"/>
                  </a:lnTo>
                  <a:lnTo>
                    <a:pt x="28649" y="7500"/>
                  </a:lnTo>
                  <a:lnTo>
                    <a:pt x="28414" y="7050"/>
                  </a:lnTo>
                  <a:lnTo>
                    <a:pt x="28414" y="7050"/>
                  </a:lnTo>
                  <a:lnTo>
                    <a:pt x="28355" y="6932"/>
                  </a:lnTo>
                  <a:lnTo>
                    <a:pt x="28355" y="6932"/>
                  </a:lnTo>
                  <a:lnTo>
                    <a:pt x="28003" y="6325"/>
                  </a:lnTo>
                  <a:lnTo>
                    <a:pt x="27631" y="5738"/>
                  </a:lnTo>
                  <a:lnTo>
                    <a:pt x="27572" y="5679"/>
                  </a:lnTo>
                  <a:lnTo>
                    <a:pt x="27572" y="5679"/>
                  </a:lnTo>
                  <a:lnTo>
                    <a:pt x="27278" y="5268"/>
                  </a:lnTo>
                  <a:lnTo>
                    <a:pt x="26984" y="4896"/>
                  </a:lnTo>
                  <a:lnTo>
                    <a:pt x="26984" y="4896"/>
                  </a:lnTo>
                  <a:lnTo>
                    <a:pt x="26612" y="4465"/>
                  </a:lnTo>
                  <a:lnTo>
                    <a:pt x="26221" y="4054"/>
                  </a:lnTo>
                  <a:lnTo>
                    <a:pt x="26221" y="4054"/>
                  </a:lnTo>
                  <a:lnTo>
                    <a:pt x="26182" y="3995"/>
                  </a:lnTo>
                  <a:lnTo>
                    <a:pt x="26182" y="3995"/>
                  </a:lnTo>
                  <a:lnTo>
                    <a:pt x="25633" y="3466"/>
                  </a:lnTo>
                  <a:lnTo>
                    <a:pt x="25065" y="2977"/>
                  </a:lnTo>
                  <a:lnTo>
                    <a:pt x="25065" y="2977"/>
                  </a:lnTo>
                  <a:lnTo>
                    <a:pt x="24674" y="2663"/>
                  </a:lnTo>
                  <a:lnTo>
                    <a:pt x="24674" y="2663"/>
                  </a:lnTo>
                  <a:lnTo>
                    <a:pt x="24615" y="2624"/>
                  </a:lnTo>
                  <a:lnTo>
                    <a:pt x="24615" y="2624"/>
                  </a:lnTo>
                  <a:lnTo>
                    <a:pt x="24008" y="2174"/>
                  </a:lnTo>
                  <a:lnTo>
                    <a:pt x="23381" y="1762"/>
                  </a:lnTo>
                  <a:lnTo>
                    <a:pt x="22715" y="1410"/>
                  </a:lnTo>
                  <a:lnTo>
                    <a:pt x="22069" y="1077"/>
                  </a:lnTo>
                  <a:lnTo>
                    <a:pt x="22069" y="1077"/>
                  </a:lnTo>
                  <a:lnTo>
                    <a:pt x="21952" y="1038"/>
                  </a:lnTo>
                  <a:lnTo>
                    <a:pt x="21952" y="1038"/>
                  </a:lnTo>
                  <a:lnTo>
                    <a:pt x="21736" y="940"/>
                  </a:lnTo>
                  <a:lnTo>
                    <a:pt x="21736" y="940"/>
                  </a:lnTo>
                  <a:lnTo>
                    <a:pt x="21638" y="901"/>
                  </a:lnTo>
                  <a:lnTo>
                    <a:pt x="21638" y="901"/>
                  </a:lnTo>
                  <a:lnTo>
                    <a:pt x="21286" y="764"/>
                  </a:lnTo>
                  <a:lnTo>
                    <a:pt x="20914" y="627"/>
                  </a:lnTo>
                  <a:lnTo>
                    <a:pt x="20561" y="529"/>
                  </a:lnTo>
                  <a:lnTo>
                    <a:pt x="20189" y="411"/>
                  </a:lnTo>
                  <a:lnTo>
                    <a:pt x="19817" y="333"/>
                  </a:lnTo>
                  <a:lnTo>
                    <a:pt x="19445" y="235"/>
                  </a:lnTo>
                  <a:lnTo>
                    <a:pt x="19054" y="176"/>
                  </a:lnTo>
                  <a:lnTo>
                    <a:pt x="18682" y="117"/>
                  </a:lnTo>
                  <a:lnTo>
                    <a:pt x="18642" y="117"/>
                  </a:lnTo>
                  <a:lnTo>
                    <a:pt x="18642" y="117"/>
                  </a:lnTo>
                  <a:lnTo>
                    <a:pt x="18231" y="59"/>
                  </a:lnTo>
                  <a:lnTo>
                    <a:pt x="17820" y="20"/>
                  </a:lnTo>
                  <a:lnTo>
                    <a:pt x="17409" y="0"/>
                  </a:lnTo>
                  <a:lnTo>
                    <a:pt x="16978" y="0"/>
                  </a:lnTo>
                  <a:lnTo>
                    <a:pt x="16978" y="0"/>
                  </a:lnTo>
                  <a:lnTo>
                    <a:pt x="16351" y="20"/>
                  </a:lnTo>
                  <a:lnTo>
                    <a:pt x="15744" y="59"/>
                  </a:lnTo>
                  <a:lnTo>
                    <a:pt x="15744" y="59"/>
                  </a:lnTo>
                  <a:lnTo>
                    <a:pt x="15646" y="78"/>
                  </a:lnTo>
                  <a:lnTo>
                    <a:pt x="15646" y="78"/>
                  </a:lnTo>
                  <a:lnTo>
                    <a:pt x="14922" y="157"/>
                  </a:lnTo>
                  <a:lnTo>
                    <a:pt x="14197" y="294"/>
                  </a:lnTo>
                  <a:lnTo>
                    <a:pt x="13473" y="470"/>
                  </a:lnTo>
                  <a:lnTo>
                    <a:pt x="12768" y="685"/>
                  </a:lnTo>
                  <a:lnTo>
                    <a:pt x="12768" y="685"/>
                  </a:lnTo>
                  <a:lnTo>
                    <a:pt x="12709" y="705"/>
                  </a:lnTo>
                  <a:lnTo>
                    <a:pt x="12709" y="705"/>
                  </a:lnTo>
                  <a:lnTo>
                    <a:pt x="12259" y="862"/>
                  </a:lnTo>
                  <a:lnTo>
                    <a:pt x="11828" y="1018"/>
                  </a:lnTo>
                  <a:lnTo>
                    <a:pt x="11828" y="1018"/>
                  </a:lnTo>
                  <a:lnTo>
                    <a:pt x="11730" y="1077"/>
                  </a:lnTo>
                  <a:lnTo>
                    <a:pt x="11730" y="1077"/>
                  </a:lnTo>
                  <a:lnTo>
                    <a:pt x="11240" y="1273"/>
                  </a:lnTo>
                  <a:lnTo>
                    <a:pt x="10770" y="1508"/>
                  </a:lnTo>
                  <a:lnTo>
                    <a:pt x="10281" y="1743"/>
                  </a:lnTo>
                  <a:lnTo>
                    <a:pt x="9830" y="2017"/>
                  </a:lnTo>
                  <a:lnTo>
                    <a:pt x="9830" y="2017"/>
                  </a:lnTo>
                  <a:lnTo>
                    <a:pt x="9732" y="2056"/>
                  </a:lnTo>
                  <a:lnTo>
                    <a:pt x="9732" y="2056"/>
                  </a:lnTo>
                  <a:lnTo>
                    <a:pt x="9400" y="2272"/>
                  </a:lnTo>
                  <a:lnTo>
                    <a:pt x="9028" y="2507"/>
                  </a:lnTo>
                  <a:lnTo>
                    <a:pt x="8616" y="2800"/>
                  </a:lnTo>
                  <a:lnTo>
                    <a:pt x="8185" y="3114"/>
                  </a:lnTo>
                  <a:lnTo>
                    <a:pt x="7755" y="3446"/>
                  </a:lnTo>
                  <a:lnTo>
                    <a:pt x="7324" y="3779"/>
                  </a:lnTo>
                  <a:lnTo>
                    <a:pt x="6932" y="4132"/>
                  </a:lnTo>
                  <a:lnTo>
                    <a:pt x="6560" y="4465"/>
                  </a:lnTo>
                  <a:lnTo>
                    <a:pt x="6560" y="4465"/>
                  </a:lnTo>
                  <a:lnTo>
                    <a:pt x="5973" y="5072"/>
                  </a:lnTo>
                  <a:lnTo>
                    <a:pt x="5405" y="5679"/>
                  </a:lnTo>
                  <a:lnTo>
                    <a:pt x="5405" y="5679"/>
                  </a:lnTo>
                  <a:lnTo>
                    <a:pt x="5072" y="6071"/>
                  </a:lnTo>
                  <a:lnTo>
                    <a:pt x="4759" y="6482"/>
                  </a:lnTo>
                  <a:lnTo>
                    <a:pt x="3779" y="7970"/>
                  </a:lnTo>
                  <a:lnTo>
                    <a:pt x="3779" y="7970"/>
                  </a:lnTo>
                  <a:lnTo>
                    <a:pt x="3525" y="8401"/>
                  </a:lnTo>
                  <a:lnTo>
                    <a:pt x="3290" y="8851"/>
                  </a:lnTo>
                  <a:lnTo>
                    <a:pt x="3075" y="9302"/>
                  </a:lnTo>
                  <a:lnTo>
                    <a:pt x="2840" y="9791"/>
                  </a:lnTo>
                  <a:lnTo>
                    <a:pt x="2840" y="9791"/>
                  </a:lnTo>
                  <a:lnTo>
                    <a:pt x="2820" y="9850"/>
                  </a:lnTo>
                  <a:lnTo>
                    <a:pt x="2820" y="9850"/>
                  </a:lnTo>
                  <a:lnTo>
                    <a:pt x="2663" y="10183"/>
                  </a:lnTo>
                  <a:lnTo>
                    <a:pt x="2663" y="10183"/>
                  </a:lnTo>
                  <a:lnTo>
                    <a:pt x="2428" y="10770"/>
                  </a:lnTo>
                  <a:lnTo>
                    <a:pt x="2193" y="11377"/>
                  </a:lnTo>
                  <a:lnTo>
                    <a:pt x="1978" y="12004"/>
                  </a:lnTo>
                  <a:lnTo>
                    <a:pt x="1782" y="12650"/>
                  </a:lnTo>
                  <a:lnTo>
                    <a:pt x="1782" y="12650"/>
                  </a:lnTo>
                  <a:lnTo>
                    <a:pt x="1763" y="12709"/>
                  </a:lnTo>
                  <a:lnTo>
                    <a:pt x="1763" y="12709"/>
                  </a:lnTo>
                  <a:lnTo>
                    <a:pt x="1567" y="13336"/>
                  </a:lnTo>
                  <a:lnTo>
                    <a:pt x="1390" y="13982"/>
                  </a:lnTo>
                  <a:lnTo>
                    <a:pt x="1234" y="14648"/>
                  </a:lnTo>
                  <a:lnTo>
                    <a:pt x="1077" y="15313"/>
                  </a:lnTo>
                  <a:lnTo>
                    <a:pt x="1077" y="15313"/>
                  </a:lnTo>
                  <a:lnTo>
                    <a:pt x="1038" y="15490"/>
                  </a:lnTo>
                  <a:lnTo>
                    <a:pt x="1038" y="15490"/>
                  </a:lnTo>
                  <a:lnTo>
                    <a:pt x="1018" y="15548"/>
                  </a:lnTo>
                  <a:lnTo>
                    <a:pt x="1018" y="15548"/>
                  </a:lnTo>
                  <a:lnTo>
                    <a:pt x="881" y="16214"/>
                  </a:lnTo>
                  <a:lnTo>
                    <a:pt x="764" y="16900"/>
                  </a:lnTo>
                  <a:lnTo>
                    <a:pt x="529" y="18329"/>
                  </a:lnTo>
                  <a:lnTo>
                    <a:pt x="529" y="18329"/>
                  </a:lnTo>
                  <a:lnTo>
                    <a:pt x="529" y="18368"/>
                  </a:lnTo>
                  <a:lnTo>
                    <a:pt x="529" y="18368"/>
                  </a:lnTo>
                  <a:lnTo>
                    <a:pt x="470" y="18838"/>
                  </a:lnTo>
                  <a:lnTo>
                    <a:pt x="451" y="18916"/>
                  </a:lnTo>
                  <a:lnTo>
                    <a:pt x="451" y="18916"/>
                  </a:lnTo>
                  <a:lnTo>
                    <a:pt x="313" y="20013"/>
                  </a:lnTo>
                  <a:lnTo>
                    <a:pt x="216" y="21110"/>
                  </a:lnTo>
                  <a:lnTo>
                    <a:pt x="216" y="21110"/>
                  </a:lnTo>
                  <a:lnTo>
                    <a:pt x="216" y="21208"/>
                  </a:lnTo>
                  <a:lnTo>
                    <a:pt x="216" y="21208"/>
                  </a:lnTo>
                  <a:lnTo>
                    <a:pt x="118" y="22559"/>
                  </a:lnTo>
                  <a:lnTo>
                    <a:pt x="39" y="23949"/>
                  </a:lnTo>
                  <a:lnTo>
                    <a:pt x="39" y="23949"/>
                  </a:lnTo>
                  <a:lnTo>
                    <a:pt x="39" y="24008"/>
                  </a:lnTo>
                  <a:lnTo>
                    <a:pt x="39" y="24008"/>
                  </a:lnTo>
                  <a:lnTo>
                    <a:pt x="20" y="24556"/>
                  </a:lnTo>
                  <a:lnTo>
                    <a:pt x="20" y="24556"/>
                  </a:lnTo>
                  <a:lnTo>
                    <a:pt x="20" y="24811"/>
                  </a:lnTo>
                  <a:lnTo>
                    <a:pt x="20" y="24928"/>
                  </a:lnTo>
                  <a:lnTo>
                    <a:pt x="20" y="24928"/>
                  </a:lnTo>
                  <a:lnTo>
                    <a:pt x="0" y="25437"/>
                  </a:lnTo>
                  <a:lnTo>
                    <a:pt x="0" y="25437"/>
                  </a:lnTo>
                  <a:lnTo>
                    <a:pt x="0" y="26319"/>
                  </a:lnTo>
                  <a:lnTo>
                    <a:pt x="0" y="26319"/>
                  </a:lnTo>
                  <a:lnTo>
                    <a:pt x="0" y="26769"/>
                  </a:lnTo>
                  <a:lnTo>
                    <a:pt x="0" y="26808"/>
                  </a:lnTo>
                  <a:lnTo>
                    <a:pt x="0" y="26808"/>
                  </a:lnTo>
                  <a:lnTo>
                    <a:pt x="59" y="29530"/>
                  </a:lnTo>
                  <a:lnTo>
                    <a:pt x="59" y="29530"/>
                  </a:lnTo>
                  <a:lnTo>
                    <a:pt x="59" y="29608"/>
                  </a:lnTo>
                  <a:lnTo>
                    <a:pt x="59" y="29608"/>
                  </a:lnTo>
                  <a:lnTo>
                    <a:pt x="98" y="30901"/>
                  </a:lnTo>
                  <a:lnTo>
                    <a:pt x="157" y="32213"/>
                  </a:lnTo>
                  <a:lnTo>
                    <a:pt x="157" y="32213"/>
                  </a:lnTo>
                  <a:lnTo>
                    <a:pt x="196" y="32389"/>
                  </a:lnTo>
                  <a:lnTo>
                    <a:pt x="255" y="32546"/>
                  </a:lnTo>
                  <a:lnTo>
                    <a:pt x="333" y="32702"/>
                  </a:lnTo>
                  <a:lnTo>
                    <a:pt x="451" y="32820"/>
                  </a:lnTo>
                  <a:lnTo>
                    <a:pt x="588" y="32937"/>
                  </a:lnTo>
                  <a:lnTo>
                    <a:pt x="744" y="33016"/>
                  </a:lnTo>
                  <a:lnTo>
                    <a:pt x="901" y="33055"/>
                  </a:lnTo>
                  <a:lnTo>
                    <a:pt x="1077" y="33074"/>
                  </a:lnTo>
                  <a:lnTo>
                    <a:pt x="1410" y="33074"/>
                  </a:lnTo>
                  <a:lnTo>
                    <a:pt x="1410" y="33074"/>
                  </a:lnTo>
                  <a:lnTo>
                    <a:pt x="1528" y="33153"/>
                  </a:lnTo>
                  <a:lnTo>
                    <a:pt x="1665" y="33212"/>
                  </a:lnTo>
                  <a:lnTo>
                    <a:pt x="1802" y="33231"/>
                  </a:lnTo>
                  <a:lnTo>
                    <a:pt x="1939" y="33251"/>
                  </a:lnTo>
                  <a:lnTo>
                    <a:pt x="32389" y="33251"/>
                  </a:lnTo>
                  <a:lnTo>
                    <a:pt x="32389" y="33251"/>
                  </a:lnTo>
                  <a:lnTo>
                    <a:pt x="32526" y="33231"/>
                  </a:lnTo>
                  <a:lnTo>
                    <a:pt x="32663" y="33212"/>
                  </a:lnTo>
                  <a:lnTo>
                    <a:pt x="32800" y="33153"/>
                  </a:lnTo>
                  <a:lnTo>
                    <a:pt x="32918" y="33074"/>
                  </a:lnTo>
                  <a:lnTo>
                    <a:pt x="34014" y="33074"/>
                  </a:lnTo>
                  <a:lnTo>
                    <a:pt x="34014" y="33074"/>
                  </a:lnTo>
                  <a:lnTo>
                    <a:pt x="34191" y="33074"/>
                  </a:lnTo>
                  <a:lnTo>
                    <a:pt x="34347" y="33016"/>
                  </a:lnTo>
                  <a:lnTo>
                    <a:pt x="34484" y="32937"/>
                  </a:lnTo>
                  <a:lnTo>
                    <a:pt x="34621" y="32839"/>
                  </a:lnTo>
                  <a:lnTo>
                    <a:pt x="34739" y="32722"/>
                  </a:lnTo>
                  <a:lnTo>
                    <a:pt x="34837" y="32585"/>
                  </a:lnTo>
                  <a:lnTo>
                    <a:pt x="34896" y="32428"/>
                  </a:lnTo>
                  <a:lnTo>
                    <a:pt x="34935" y="32252"/>
                  </a:lnTo>
                  <a:lnTo>
                    <a:pt x="34935" y="32252"/>
                  </a:lnTo>
                  <a:lnTo>
                    <a:pt x="35072" y="30862"/>
                  </a:lnTo>
                  <a:lnTo>
                    <a:pt x="35150" y="29628"/>
                  </a:lnTo>
                  <a:lnTo>
                    <a:pt x="35150" y="29628"/>
                  </a:lnTo>
                  <a:lnTo>
                    <a:pt x="35150" y="29530"/>
                  </a:lnTo>
                  <a:lnTo>
                    <a:pt x="35150" y="29530"/>
                  </a:lnTo>
                  <a:lnTo>
                    <a:pt x="35170" y="28786"/>
                  </a:lnTo>
                  <a:lnTo>
                    <a:pt x="35189" y="28081"/>
                  </a:lnTo>
                  <a:lnTo>
                    <a:pt x="35170" y="27396"/>
                  </a:lnTo>
                  <a:lnTo>
                    <a:pt x="35131" y="267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2"/>
            <p:cNvSpPr/>
            <p:nvPr/>
          </p:nvSpPr>
          <p:spPr>
            <a:xfrm>
              <a:off x="9647787" y="-2517645"/>
              <a:ext cx="1335950" cy="1245496"/>
            </a:xfrm>
            <a:custGeom>
              <a:avLst/>
              <a:gdLst/>
              <a:ahLst/>
              <a:cxnLst/>
              <a:rect l="l" t="t" r="r" b="b"/>
              <a:pathLst>
                <a:path w="33330" h="31235" extrusionOk="0">
                  <a:moveTo>
                    <a:pt x="16254" y="0"/>
                  </a:moveTo>
                  <a:lnTo>
                    <a:pt x="15569" y="20"/>
                  </a:lnTo>
                  <a:lnTo>
                    <a:pt x="14883" y="59"/>
                  </a:lnTo>
                  <a:lnTo>
                    <a:pt x="14844" y="59"/>
                  </a:lnTo>
                  <a:lnTo>
                    <a:pt x="14159" y="157"/>
                  </a:lnTo>
                  <a:lnTo>
                    <a:pt x="13474" y="275"/>
                  </a:lnTo>
                  <a:lnTo>
                    <a:pt x="12788" y="451"/>
                  </a:lnTo>
                  <a:lnTo>
                    <a:pt x="12122" y="647"/>
                  </a:lnTo>
                  <a:lnTo>
                    <a:pt x="12083" y="666"/>
                  </a:lnTo>
                  <a:lnTo>
                    <a:pt x="11672" y="803"/>
                  </a:lnTo>
                  <a:lnTo>
                    <a:pt x="11261" y="960"/>
                  </a:lnTo>
                  <a:lnTo>
                    <a:pt x="11163" y="999"/>
                  </a:lnTo>
                  <a:lnTo>
                    <a:pt x="10712" y="1195"/>
                  </a:lnTo>
                  <a:lnTo>
                    <a:pt x="10242" y="1410"/>
                  </a:lnTo>
                  <a:lnTo>
                    <a:pt x="9792" y="1645"/>
                  </a:lnTo>
                  <a:lnTo>
                    <a:pt x="9361" y="1900"/>
                  </a:lnTo>
                  <a:lnTo>
                    <a:pt x="9322" y="1919"/>
                  </a:lnTo>
                  <a:lnTo>
                    <a:pt x="8676" y="2311"/>
                  </a:lnTo>
                  <a:lnTo>
                    <a:pt x="8049" y="2761"/>
                  </a:lnTo>
                  <a:lnTo>
                    <a:pt x="7423" y="3231"/>
                  </a:lnTo>
                  <a:lnTo>
                    <a:pt x="6816" y="3721"/>
                  </a:lnTo>
                  <a:lnTo>
                    <a:pt x="6776" y="3760"/>
                  </a:lnTo>
                  <a:lnTo>
                    <a:pt x="6581" y="3936"/>
                  </a:lnTo>
                  <a:lnTo>
                    <a:pt x="6561" y="3976"/>
                  </a:lnTo>
                  <a:lnTo>
                    <a:pt x="6189" y="4308"/>
                  </a:lnTo>
                  <a:lnTo>
                    <a:pt x="5856" y="4641"/>
                  </a:lnTo>
                  <a:lnTo>
                    <a:pt x="5504" y="5013"/>
                  </a:lnTo>
                  <a:lnTo>
                    <a:pt x="5190" y="5366"/>
                  </a:lnTo>
                  <a:lnTo>
                    <a:pt x="4740" y="5914"/>
                  </a:lnTo>
                  <a:lnTo>
                    <a:pt x="4309" y="6482"/>
                  </a:lnTo>
                  <a:lnTo>
                    <a:pt x="4289" y="6521"/>
                  </a:lnTo>
                  <a:lnTo>
                    <a:pt x="4015" y="6913"/>
                  </a:lnTo>
                  <a:lnTo>
                    <a:pt x="3976" y="6991"/>
                  </a:lnTo>
                  <a:lnTo>
                    <a:pt x="3820" y="7226"/>
                  </a:lnTo>
                  <a:lnTo>
                    <a:pt x="3780" y="7305"/>
                  </a:lnTo>
                  <a:lnTo>
                    <a:pt x="3506" y="7775"/>
                  </a:lnTo>
                  <a:lnTo>
                    <a:pt x="3252" y="8245"/>
                  </a:lnTo>
                  <a:lnTo>
                    <a:pt x="2997" y="8754"/>
                  </a:lnTo>
                  <a:lnTo>
                    <a:pt x="2762" y="9263"/>
                  </a:lnTo>
                  <a:lnTo>
                    <a:pt x="2742" y="9302"/>
                  </a:lnTo>
                  <a:lnTo>
                    <a:pt x="2605" y="9635"/>
                  </a:lnTo>
                  <a:lnTo>
                    <a:pt x="2370" y="10203"/>
                  </a:lnTo>
                  <a:lnTo>
                    <a:pt x="2135" y="10810"/>
                  </a:lnTo>
                  <a:lnTo>
                    <a:pt x="1940" y="11417"/>
                  </a:lnTo>
                  <a:lnTo>
                    <a:pt x="1744" y="12024"/>
                  </a:lnTo>
                  <a:lnTo>
                    <a:pt x="1724" y="12063"/>
                  </a:lnTo>
                  <a:lnTo>
                    <a:pt x="1528" y="12690"/>
                  </a:lnTo>
                  <a:lnTo>
                    <a:pt x="1372" y="13316"/>
                  </a:lnTo>
                  <a:lnTo>
                    <a:pt x="1215" y="13963"/>
                  </a:lnTo>
                  <a:lnTo>
                    <a:pt x="1058" y="14589"/>
                  </a:lnTo>
                  <a:lnTo>
                    <a:pt x="1019" y="14765"/>
                  </a:lnTo>
                  <a:lnTo>
                    <a:pt x="1019" y="14785"/>
                  </a:lnTo>
                  <a:lnTo>
                    <a:pt x="1019" y="14824"/>
                  </a:lnTo>
                  <a:lnTo>
                    <a:pt x="863" y="15510"/>
                  </a:lnTo>
                  <a:lnTo>
                    <a:pt x="745" y="16195"/>
                  </a:lnTo>
                  <a:lnTo>
                    <a:pt x="530" y="17546"/>
                  </a:lnTo>
                  <a:lnTo>
                    <a:pt x="530" y="17585"/>
                  </a:lnTo>
                  <a:lnTo>
                    <a:pt x="451" y="18114"/>
                  </a:lnTo>
                  <a:lnTo>
                    <a:pt x="314" y="19211"/>
                  </a:lnTo>
                  <a:lnTo>
                    <a:pt x="216" y="20307"/>
                  </a:lnTo>
                  <a:lnTo>
                    <a:pt x="216" y="20346"/>
                  </a:lnTo>
                  <a:lnTo>
                    <a:pt x="118" y="21717"/>
                  </a:lnTo>
                  <a:lnTo>
                    <a:pt x="60" y="23068"/>
                  </a:lnTo>
                  <a:lnTo>
                    <a:pt x="60" y="23107"/>
                  </a:lnTo>
                  <a:lnTo>
                    <a:pt x="40" y="23675"/>
                  </a:lnTo>
                  <a:lnTo>
                    <a:pt x="21" y="24028"/>
                  </a:lnTo>
                  <a:lnTo>
                    <a:pt x="21" y="24537"/>
                  </a:lnTo>
                  <a:lnTo>
                    <a:pt x="1" y="25399"/>
                  </a:lnTo>
                  <a:lnTo>
                    <a:pt x="21" y="25849"/>
                  </a:lnTo>
                  <a:lnTo>
                    <a:pt x="21" y="25888"/>
                  </a:lnTo>
                  <a:lnTo>
                    <a:pt x="60" y="28610"/>
                  </a:lnTo>
                  <a:lnTo>
                    <a:pt x="79" y="28649"/>
                  </a:lnTo>
                  <a:lnTo>
                    <a:pt x="118" y="30040"/>
                  </a:lnTo>
                  <a:lnTo>
                    <a:pt x="158" y="31234"/>
                  </a:lnTo>
                  <a:lnTo>
                    <a:pt x="33095" y="31234"/>
                  </a:lnTo>
                  <a:lnTo>
                    <a:pt x="33212" y="29922"/>
                  </a:lnTo>
                  <a:lnTo>
                    <a:pt x="33271" y="29276"/>
                  </a:lnTo>
                  <a:lnTo>
                    <a:pt x="33310" y="28649"/>
                  </a:lnTo>
                  <a:lnTo>
                    <a:pt x="33310" y="28610"/>
                  </a:lnTo>
                  <a:lnTo>
                    <a:pt x="33330" y="27925"/>
                  </a:lnTo>
                  <a:lnTo>
                    <a:pt x="33330" y="27239"/>
                  </a:lnTo>
                  <a:lnTo>
                    <a:pt x="33330" y="26554"/>
                  </a:lnTo>
                  <a:lnTo>
                    <a:pt x="33291" y="25888"/>
                  </a:lnTo>
                  <a:lnTo>
                    <a:pt x="33291" y="25849"/>
                  </a:lnTo>
                  <a:lnTo>
                    <a:pt x="33212" y="24948"/>
                  </a:lnTo>
                  <a:lnTo>
                    <a:pt x="33095" y="24224"/>
                  </a:lnTo>
                  <a:lnTo>
                    <a:pt x="32958" y="23499"/>
                  </a:lnTo>
                  <a:lnTo>
                    <a:pt x="32938" y="23323"/>
                  </a:lnTo>
                  <a:lnTo>
                    <a:pt x="32880" y="23107"/>
                  </a:lnTo>
                  <a:lnTo>
                    <a:pt x="32880" y="23068"/>
                  </a:lnTo>
                  <a:lnTo>
                    <a:pt x="32684" y="22402"/>
                  </a:lnTo>
                  <a:lnTo>
                    <a:pt x="32468" y="21717"/>
                  </a:lnTo>
                  <a:lnTo>
                    <a:pt x="32214" y="21051"/>
                  </a:lnTo>
                  <a:lnTo>
                    <a:pt x="31920" y="20386"/>
                  </a:lnTo>
                  <a:lnTo>
                    <a:pt x="31900" y="20346"/>
                  </a:lnTo>
                  <a:lnTo>
                    <a:pt x="31881" y="20307"/>
                  </a:lnTo>
                  <a:lnTo>
                    <a:pt x="31861" y="20268"/>
                  </a:lnTo>
                  <a:lnTo>
                    <a:pt x="31470" y="19465"/>
                  </a:lnTo>
                  <a:lnTo>
                    <a:pt x="31430" y="19387"/>
                  </a:lnTo>
                  <a:lnTo>
                    <a:pt x="31019" y="18486"/>
                  </a:lnTo>
                  <a:lnTo>
                    <a:pt x="30647" y="17585"/>
                  </a:lnTo>
                  <a:lnTo>
                    <a:pt x="30628" y="17546"/>
                  </a:lnTo>
                  <a:lnTo>
                    <a:pt x="30334" y="16841"/>
                  </a:lnTo>
                  <a:lnTo>
                    <a:pt x="29962" y="15842"/>
                  </a:lnTo>
                  <a:lnTo>
                    <a:pt x="29609" y="14824"/>
                  </a:lnTo>
                  <a:lnTo>
                    <a:pt x="29609" y="14785"/>
                  </a:lnTo>
                  <a:lnTo>
                    <a:pt x="29159" y="13434"/>
                  </a:lnTo>
                  <a:lnTo>
                    <a:pt x="28728" y="12063"/>
                  </a:lnTo>
                  <a:lnTo>
                    <a:pt x="28728" y="12024"/>
                  </a:lnTo>
                  <a:lnTo>
                    <a:pt x="28709" y="11946"/>
                  </a:lnTo>
                  <a:lnTo>
                    <a:pt x="28669" y="11808"/>
                  </a:lnTo>
                  <a:lnTo>
                    <a:pt x="28591" y="11534"/>
                  </a:lnTo>
                  <a:lnTo>
                    <a:pt x="28239" y="10418"/>
                  </a:lnTo>
                  <a:lnTo>
                    <a:pt x="27866" y="9302"/>
                  </a:lnTo>
                  <a:lnTo>
                    <a:pt x="27847" y="9263"/>
                  </a:lnTo>
                  <a:lnTo>
                    <a:pt x="27514" y="8342"/>
                  </a:lnTo>
                  <a:lnTo>
                    <a:pt x="27318" y="7892"/>
                  </a:lnTo>
                  <a:lnTo>
                    <a:pt x="27122" y="7461"/>
                  </a:lnTo>
                  <a:lnTo>
                    <a:pt x="26907" y="6991"/>
                  </a:lnTo>
                  <a:lnTo>
                    <a:pt x="26652" y="6521"/>
                  </a:lnTo>
                  <a:lnTo>
                    <a:pt x="26633" y="6482"/>
                  </a:lnTo>
                  <a:lnTo>
                    <a:pt x="26300" y="5895"/>
                  </a:lnTo>
                  <a:lnTo>
                    <a:pt x="25947" y="5346"/>
                  </a:lnTo>
                  <a:lnTo>
                    <a:pt x="25908" y="5288"/>
                  </a:lnTo>
                  <a:lnTo>
                    <a:pt x="25634" y="4916"/>
                  </a:lnTo>
                  <a:lnTo>
                    <a:pt x="25360" y="4563"/>
                  </a:lnTo>
                  <a:lnTo>
                    <a:pt x="24988" y="4152"/>
                  </a:lnTo>
                  <a:lnTo>
                    <a:pt x="24635" y="3760"/>
                  </a:lnTo>
                  <a:lnTo>
                    <a:pt x="24596" y="3721"/>
                  </a:lnTo>
                  <a:lnTo>
                    <a:pt x="24087" y="3231"/>
                  </a:lnTo>
                  <a:lnTo>
                    <a:pt x="23558" y="2761"/>
                  </a:lnTo>
                  <a:lnTo>
                    <a:pt x="23167" y="2468"/>
                  </a:lnTo>
                  <a:lnTo>
                    <a:pt x="23128" y="2429"/>
                  </a:lnTo>
                  <a:lnTo>
                    <a:pt x="22560" y="2017"/>
                  </a:lnTo>
                  <a:lnTo>
                    <a:pt x="21972" y="1626"/>
                  </a:lnTo>
                  <a:lnTo>
                    <a:pt x="21365" y="1293"/>
                  </a:lnTo>
                  <a:lnTo>
                    <a:pt x="20758" y="999"/>
                  </a:lnTo>
                  <a:lnTo>
                    <a:pt x="20660" y="960"/>
                  </a:lnTo>
                  <a:lnTo>
                    <a:pt x="20406" y="862"/>
                  </a:lnTo>
                  <a:lnTo>
                    <a:pt x="20366" y="842"/>
                  </a:lnTo>
                  <a:lnTo>
                    <a:pt x="19701" y="588"/>
                  </a:lnTo>
                  <a:lnTo>
                    <a:pt x="19015" y="392"/>
                  </a:lnTo>
                  <a:lnTo>
                    <a:pt x="18330" y="235"/>
                  </a:lnTo>
                  <a:lnTo>
                    <a:pt x="17645" y="118"/>
                  </a:lnTo>
                  <a:lnTo>
                    <a:pt x="17605" y="98"/>
                  </a:lnTo>
                  <a:lnTo>
                    <a:pt x="16940" y="40"/>
                  </a:lnTo>
                  <a:lnTo>
                    <a:pt x="162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2"/>
            <p:cNvSpPr/>
            <p:nvPr/>
          </p:nvSpPr>
          <p:spPr>
            <a:xfrm>
              <a:off x="9647787" y="-2517645"/>
              <a:ext cx="1335950" cy="1245496"/>
            </a:xfrm>
            <a:custGeom>
              <a:avLst/>
              <a:gdLst/>
              <a:ahLst/>
              <a:cxnLst/>
              <a:rect l="l" t="t" r="r" b="b"/>
              <a:pathLst>
                <a:path w="33330" h="31235" fill="none" extrusionOk="0">
                  <a:moveTo>
                    <a:pt x="33310" y="28610"/>
                  </a:moveTo>
                  <a:lnTo>
                    <a:pt x="33310" y="28610"/>
                  </a:lnTo>
                  <a:lnTo>
                    <a:pt x="33310" y="28649"/>
                  </a:lnTo>
                  <a:lnTo>
                    <a:pt x="33310" y="28649"/>
                  </a:lnTo>
                  <a:lnTo>
                    <a:pt x="33271" y="29276"/>
                  </a:lnTo>
                  <a:lnTo>
                    <a:pt x="33212" y="29922"/>
                  </a:lnTo>
                  <a:lnTo>
                    <a:pt x="33095" y="31234"/>
                  </a:lnTo>
                  <a:lnTo>
                    <a:pt x="158" y="31234"/>
                  </a:lnTo>
                  <a:lnTo>
                    <a:pt x="158" y="31234"/>
                  </a:lnTo>
                  <a:lnTo>
                    <a:pt x="118" y="30040"/>
                  </a:lnTo>
                  <a:lnTo>
                    <a:pt x="79" y="28649"/>
                  </a:lnTo>
                  <a:lnTo>
                    <a:pt x="79" y="28649"/>
                  </a:lnTo>
                  <a:lnTo>
                    <a:pt x="60" y="28610"/>
                  </a:lnTo>
                  <a:lnTo>
                    <a:pt x="60" y="28610"/>
                  </a:lnTo>
                  <a:lnTo>
                    <a:pt x="21" y="25888"/>
                  </a:lnTo>
                  <a:lnTo>
                    <a:pt x="21" y="25849"/>
                  </a:lnTo>
                  <a:lnTo>
                    <a:pt x="21" y="25849"/>
                  </a:lnTo>
                  <a:lnTo>
                    <a:pt x="1" y="25399"/>
                  </a:lnTo>
                  <a:lnTo>
                    <a:pt x="1" y="25399"/>
                  </a:lnTo>
                  <a:lnTo>
                    <a:pt x="21" y="24537"/>
                  </a:lnTo>
                  <a:lnTo>
                    <a:pt x="21" y="24537"/>
                  </a:lnTo>
                  <a:lnTo>
                    <a:pt x="21" y="24028"/>
                  </a:lnTo>
                  <a:lnTo>
                    <a:pt x="21" y="24028"/>
                  </a:lnTo>
                  <a:lnTo>
                    <a:pt x="40" y="23675"/>
                  </a:lnTo>
                  <a:lnTo>
                    <a:pt x="40" y="23675"/>
                  </a:lnTo>
                  <a:lnTo>
                    <a:pt x="60" y="23107"/>
                  </a:lnTo>
                  <a:lnTo>
                    <a:pt x="60" y="23107"/>
                  </a:lnTo>
                  <a:lnTo>
                    <a:pt x="60" y="23068"/>
                  </a:lnTo>
                  <a:lnTo>
                    <a:pt x="60" y="23068"/>
                  </a:lnTo>
                  <a:lnTo>
                    <a:pt x="118" y="21717"/>
                  </a:lnTo>
                  <a:lnTo>
                    <a:pt x="216" y="20346"/>
                  </a:lnTo>
                  <a:lnTo>
                    <a:pt x="216" y="20346"/>
                  </a:lnTo>
                  <a:lnTo>
                    <a:pt x="216" y="20307"/>
                  </a:lnTo>
                  <a:lnTo>
                    <a:pt x="216" y="20307"/>
                  </a:lnTo>
                  <a:lnTo>
                    <a:pt x="314" y="19211"/>
                  </a:lnTo>
                  <a:lnTo>
                    <a:pt x="451" y="18114"/>
                  </a:lnTo>
                  <a:lnTo>
                    <a:pt x="451" y="18114"/>
                  </a:lnTo>
                  <a:lnTo>
                    <a:pt x="530" y="17585"/>
                  </a:lnTo>
                  <a:lnTo>
                    <a:pt x="530" y="17585"/>
                  </a:lnTo>
                  <a:lnTo>
                    <a:pt x="530" y="17546"/>
                  </a:lnTo>
                  <a:lnTo>
                    <a:pt x="530" y="17546"/>
                  </a:lnTo>
                  <a:lnTo>
                    <a:pt x="745" y="16195"/>
                  </a:lnTo>
                  <a:lnTo>
                    <a:pt x="863" y="15510"/>
                  </a:lnTo>
                  <a:lnTo>
                    <a:pt x="1019" y="14824"/>
                  </a:lnTo>
                  <a:lnTo>
                    <a:pt x="1019" y="14824"/>
                  </a:lnTo>
                  <a:lnTo>
                    <a:pt x="1019" y="14785"/>
                  </a:lnTo>
                  <a:lnTo>
                    <a:pt x="1019" y="14765"/>
                  </a:lnTo>
                  <a:lnTo>
                    <a:pt x="1019" y="14765"/>
                  </a:lnTo>
                  <a:lnTo>
                    <a:pt x="1058" y="14589"/>
                  </a:lnTo>
                  <a:lnTo>
                    <a:pt x="1058" y="14589"/>
                  </a:lnTo>
                  <a:lnTo>
                    <a:pt x="1215" y="13963"/>
                  </a:lnTo>
                  <a:lnTo>
                    <a:pt x="1372" y="13316"/>
                  </a:lnTo>
                  <a:lnTo>
                    <a:pt x="1528" y="12690"/>
                  </a:lnTo>
                  <a:lnTo>
                    <a:pt x="1724" y="12063"/>
                  </a:lnTo>
                  <a:lnTo>
                    <a:pt x="1724" y="12063"/>
                  </a:lnTo>
                  <a:lnTo>
                    <a:pt x="1744" y="12024"/>
                  </a:lnTo>
                  <a:lnTo>
                    <a:pt x="1744" y="12024"/>
                  </a:lnTo>
                  <a:lnTo>
                    <a:pt x="1940" y="11417"/>
                  </a:lnTo>
                  <a:lnTo>
                    <a:pt x="2135" y="10810"/>
                  </a:lnTo>
                  <a:lnTo>
                    <a:pt x="2370" y="10203"/>
                  </a:lnTo>
                  <a:lnTo>
                    <a:pt x="2605" y="9635"/>
                  </a:lnTo>
                  <a:lnTo>
                    <a:pt x="2605" y="9635"/>
                  </a:lnTo>
                  <a:lnTo>
                    <a:pt x="2742" y="9302"/>
                  </a:lnTo>
                  <a:lnTo>
                    <a:pt x="2742" y="9302"/>
                  </a:lnTo>
                  <a:lnTo>
                    <a:pt x="2762" y="9263"/>
                  </a:lnTo>
                  <a:lnTo>
                    <a:pt x="2762" y="9263"/>
                  </a:lnTo>
                  <a:lnTo>
                    <a:pt x="2997" y="8754"/>
                  </a:lnTo>
                  <a:lnTo>
                    <a:pt x="3252" y="8245"/>
                  </a:lnTo>
                  <a:lnTo>
                    <a:pt x="3506" y="7775"/>
                  </a:lnTo>
                  <a:lnTo>
                    <a:pt x="3780" y="7305"/>
                  </a:lnTo>
                  <a:lnTo>
                    <a:pt x="3780" y="7305"/>
                  </a:lnTo>
                  <a:lnTo>
                    <a:pt x="3820" y="7226"/>
                  </a:lnTo>
                  <a:lnTo>
                    <a:pt x="3820" y="7226"/>
                  </a:lnTo>
                  <a:lnTo>
                    <a:pt x="3976" y="6991"/>
                  </a:lnTo>
                  <a:lnTo>
                    <a:pt x="3976" y="6991"/>
                  </a:lnTo>
                  <a:lnTo>
                    <a:pt x="4015" y="6913"/>
                  </a:lnTo>
                  <a:lnTo>
                    <a:pt x="4015" y="6913"/>
                  </a:lnTo>
                  <a:lnTo>
                    <a:pt x="4289" y="6521"/>
                  </a:lnTo>
                  <a:lnTo>
                    <a:pt x="4289" y="6521"/>
                  </a:lnTo>
                  <a:lnTo>
                    <a:pt x="4309" y="6482"/>
                  </a:lnTo>
                  <a:lnTo>
                    <a:pt x="4309" y="6482"/>
                  </a:lnTo>
                  <a:lnTo>
                    <a:pt x="4740" y="5914"/>
                  </a:lnTo>
                  <a:lnTo>
                    <a:pt x="5190" y="5366"/>
                  </a:lnTo>
                  <a:lnTo>
                    <a:pt x="5190" y="5366"/>
                  </a:lnTo>
                  <a:lnTo>
                    <a:pt x="5504" y="5013"/>
                  </a:lnTo>
                  <a:lnTo>
                    <a:pt x="5856" y="4641"/>
                  </a:lnTo>
                  <a:lnTo>
                    <a:pt x="6189" y="4308"/>
                  </a:lnTo>
                  <a:lnTo>
                    <a:pt x="6561" y="3976"/>
                  </a:lnTo>
                  <a:lnTo>
                    <a:pt x="6561" y="3976"/>
                  </a:lnTo>
                  <a:lnTo>
                    <a:pt x="6581" y="3936"/>
                  </a:lnTo>
                  <a:lnTo>
                    <a:pt x="6581" y="3936"/>
                  </a:lnTo>
                  <a:lnTo>
                    <a:pt x="6776" y="3760"/>
                  </a:lnTo>
                  <a:lnTo>
                    <a:pt x="6776" y="3760"/>
                  </a:lnTo>
                  <a:lnTo>
                    <a:pt x="6816" y="3721"/>
                  </a:lnTo>
                  <a:lnTo>
                    <a:pt x="6816" y="3721"/>
                  </a:lnTo>
                  <a:lnTo>
                    <a:pt x="7423" y="3231"/>
                  </a:lnTo>
                  <a:lnTo>
                    <a:pt x="8049" y="2761"/>
                  </a:lnTo>
                  <a:lnTo>
                    <a:pt x="8676" y="2311"/>
                  </a:lnTo>
                  <a:lnTo>
                    <a:pt x="9322" y="1919"/>
                  </a:lnTo>
                  <a:lnTo>
                    <a:pt x="9322" y="1919"/>
                  </a:lnTo>
                  <a:lnTo>
                    <a:pt x="9361" y="1900"/>
                  </a:lnTo>
                  <a:lnTo>
                    <a:pt x="9361" y="1900"/>
                  </a:lnTo>
                  <a:lnTo>
                    <a:pt x="9792" y="1645"/>
                  </a:lnTo>
                  <a:lnTo>
                    <a:pt x="10242" y="1410"/>
                  </a:lnTo>
                  <a:lnTo>
                    <a:pt x="10712" y="1195"/>
                  </a:lnTo>
                  <a:lnTo>
                    <a:pt x="11163" y="999"/>
                  </a:lnTo>
                  <a:lnTo>
                    <a:pt x="11163" y="999"/>
                  </a:lnTo>
                  <a:lnTo>
                    <a:pt x="11261" y="960"/>
                  </a:lnTo>
                  <a:lnTo>
                    <a:pt x="11261" y="960"/>
                  </a:lnTo>
                  <a:lnTo>
                    <a:pt x="11672" y="803"/>
                  </a:lnTo>
                  <a:lnTo>
                    <a:pt x="12083" y="666"/>
                  </a:lnTo>
                  <a:lnTo>
                    <a:pt x="12083" y="666"/>
                  </a:lnTo>
                  <a:lnTo>
                    <a:pt x="12122" y="647"/>
                  </a:lnTo>
                  <a:lnTo>
                    <a:pt x="12122" y="647"/>
                  </a:lnTo>
                  <a:lnTo>
                    <a:pt x="12788" y="451"/>
                  </a:lnTo>
                  <a:lnTo>
                    <a:pt x="13474" y="275"/>
                  </a:lnTo>
                  <a:lnTo>
                    <a:pt x="14159" y="157"/>
                  </a:lnTo>
                  <a:lnTo>
                    <a:pt x="14844" y="59"/>
                  </a:lnTo>
                  <a:lnTo>
                    <a:pt x="14844" y="59"/>
                  </a:lnTo>
                  <a:lnTo>
                    <a:pt x="14883" y="59"/>
                  </a:lnTo>
                  <a:lnTo>
                    <a:pt x="14883" y="59"/>
                  </a:lnTo>
                  <a:lnTo>
                    <a:pt x="15569" y="20"/>
                  </a:lnTo>
                  <a:lnTo>
                    <a:pt x="16254" y="0"/>
                  </a:lnTo>
                  <a:lnTo>
                    <a:pt x="16940" y="40"/>
                  </a:lnTo>
                  <a:lnTo>
                    <a:pt x="17605" y="98"/>
                  </a:lnTo>
                  <a:lnTo>
                    <a:pt x="17605" y="98"/>
                  </a:lnTo>
                  <a:lnTo>
                    <a:pt x="17645" y="118"/>
                  </a:lnTo>
                  <a:lnTo>
                    <a:pt x="17645" y="118"/>
                  </a:lnTo>
                  <a:lnTo>
                    <a:pt x="18330" y="235"/>
                  </a:lnTo>
                  <a:lnTo>
                    <a:pt x="19015" y="392"/>
                  </a:lnTo>
                  <a:lnTo>
                    <a:pt x="19701" y="588"/>
                  </a:lnTo>
                  <a:lnTo>
                    <a:pt x="20366" y="842"/>
                  </a:lnTo>
                  <a:lnTo>
                    <a:pt x="20366" y="842"/>
                  </a:lnTo>
                  <a:lnTo>
                    <a:pt x="20406" y="862"/>
                  </a:lnTo>
                  <a:lnTo>
                    <a:pt x="20406" y="862"/>
                  </a:lnTo>
                  <a:lnTo>
                    <a:pt x="20660" y="960"/>
                  </a:lnTo>
                  <a:lnTo>
                    <a:pt x="20660" y="960"/>
                  </a:lnTo>
                  <a:lnTo>
                    <a:pt x="20758" y="999"/>
                  </a:lnTo>
                  <a:lnTo>
                    <a:pt x="20758" y="999"/>
                  </a:lnTo>
                  <a:lnTo>
                    <a:pt x="21365" y="1293"/>
                  </a:lnTo>
                  <a:lnTo>
                    <a:pt x="21972" y="1626"/>
                  </a:lnTo>
                  <a:lnTo>
                    <a:pt x="22560" y="2017"/>
                  </a:lnTo>
                  <a:lnTo>
                    <a:pt x="23128" y="2429"/>
                  </a:lnTo>
                  <a:lnTo>
                    <a:pt x="23128" y="2429"/>
                  </a:lnTo>
                  <a:lnTo>
                    <a:pt x="23167" y="2468"/>
                  </a:lnTo>
                  <a:lnTo>
                    <a:pt x="23167" y="2468"/>
                  </a:lnTo>
                  <a:lnTo>
                    <a:pt x="23558" y="2761"/>
                  </a:lnTo>
                  <a:lnTo>
                    <a:pt x="23558" y="2761"/>
                  </a:lnTo>
                  <a:lnTo>
                    <a:pt x="24087" y="3231"/>
                  </a:lnTo>
                  <a:lnTo>
                    <a:pt x="24596" y="3721"/>
                  </a:lnTo>
                  <a:lnTo>
                    <a:pt x="24596" y="3721"/>
                  </a:lnTo>
                  <a:lnTo>
                    <a:pt x="24635" y="3760"/>
                  </a:lnTo>
                  <a:lnTo>
                    <a:pt x="24635" y="3760"/>
                  </a:lnTo>
                  <a:lnTo>
                    <a:pt x="24988" y="4152"/>
                  </a:lnTo>
                  <a:lnTo>
                    <a:pt x="25360" y="4563"/>
                  </a:lnTo>
                  <a:lnTo>
                    <a:pt x="25360" y="4563"/>
                  </a:lnTo>
                  <a:lnTo>
                    <a:pt x="25634" y="4916"/>
                  </a:lnTo>
                  <a:lnTo>
                    <a:pt x="25908" y="5288"/>
                  </a:lnTo>
                  <a:lnTo>
                    <a:pt x="25908" y="5288"/>
                  </a:lnTo>
                  <a:lnTo>
                    <a:pt x="25947" y="5346"/>
                  </a:lnTo>
                  <a:lnTo>
                    <a:pt x="25947" y="5346"/>
                  </a:lnTo>
                  <a:lnTo>
                    <a:pt x="26300" y="5895"/>
                  </a:lnTo>
                  <a:lnTo>
                    <a:pt x="26633" y="6482"/>
                  </a:lnTo>
                  <a:lnTo>
                    <a:pt x="26633" y="6482"/>
                  </a:lnTo>
                  <a:lnTo>
                    <a:pt x="26652" y="6521"/>
                  </a:lnTo>
                  <a:lnTo>
                    <a:pt x="26652" y="6521"/>
                  </a:lnTo>
                  <a:lnTo>
                    <a:pt x="26907" y="6991"/>
                  </a:lnTo>
                  <a:lnTo>
                    <a:pt x="27122" y="7461"/>
                  </a:lnTo>
                  <a:lnTo>
                    <a:pt x="27122" y="7461"/>
                  </a:lnTo>
                  <a:lnTo>
                    <a:pt x="27318" y="7892"/>
                  </a:lnTo>
                  <a:lnTo>
                    <a:pt x="27514" y="8342"/>
                  </a:lnTo>
                  <a:lnTo>
                    <a:pt x="27847" y="9263"/>
                  </a:lnTo>
                  <a:lnTo>
                    <a:pt x="27847" y="9263"/>
                  </a:lnTo>
                  <a:lnTo>
                    <a:pt x="27866" y="9302"/>
                  </a:lnTo>
                  <a:lnTo>
                    <a:pt x="27866" y="9302"/>
                  </a:lnTo>
                  <a:lnTo>
                    <a:pt x="28239" y="10418"/>
                  </a:lnTo>
                  <a:lnTo>
                    <a:pt x="28591" y="11534"/>
                  </a:lnTo>
                  <a:lnTo>
                    <a:pt x="28591" y="11534"/>
                  </a:lnTo>
                  <a:lnTo>
                    <a:pt x="28669" y="11808"/>
                  </a:lnTo>
                  <a:lnTo>
                    <a:pt x="28669" y="11808"/>
                  </a:lnTo>
                  <a:lnTo>
                    <a:pt x="28709" y="11946"/>
                  </a:lnTo>
                  <a:lnTo>
                    <a:pt x="28709" y="11946"/>
                  </a:lnTo>
                  <a:lnTo>
                    <a:pt x="28728" y="12024"/>
                  </a:lnTo>
                  <a:lnTo>
                    <a:pt x="28728" y="12024"/>
                  </a:lnTo>
                  <a:lnTo>
                    <a:pt x="28728" y="12063"/>
                  </a:lnTo>
                  <a:lnTo>
                    <a:pt x="28728" y="12063"/>
                  </a:lnTo>
                  <a:lnTo>
                    <a:pt x="29159" y="13434"/>
                  </a:lnTo>
                  <a:lnTo>
                    <a:pt x="29609" y="14785"/>
                  </a:lnTo>
                  <a:lnTo>
                    <a:pt x="29609" y="14785"/>
                  </a:lnTo>
                  <a:lnTo>
                    <a:pt x="29609" y="14824"/>
                  </a:lnTo>
                  <a:lnTo>
                    <a:pt x="29609" y="14824"/>
                  </a:lnTo>
                  <a:lnTo>
                    <a:pt x="29962" y="15842"/>
                  </a:lnTo>
                  <a:lnTo>
                    <a:pt x="30334" y="16841"/>
                  </a:lnTo>
                  <a:lnTo>
                    <a:pt x="30334" y="16841"/>
                  </a:lnTo>
                  <a:lnTo>
                    <a:pt x="30628" y="17546"/>
                  </a:lnTo>
                  <a:lnTo>
                    <a:pt x="30628" y="17546"/>
                  </a:lnTo>
                  <a:lnTo>
                    <a:pt x="30647" y="17585"/>
                  </a:lnTo>
                  <a:lnTo>
                    <a:pt x="30647" y="17585"/>
                  </a:lnTo>
                  <a:lnTo>
                    <a:pt x="31019" y="18486"/>
                  </a:lnTo>
                  <a:lnTo>
                    <a:pt x="31430" y="19387"/>
                  </a:lnTo>
                  <a:lnTo>
                    <a:pt x="31430" y="19387"/>
                  </a:lnTo>
                  <a:lnTo>
                    <a:pt x="31470" y="19465"/>
                  </a:lnTo>
                  <a:lnTo>
                    <a:pt x="31470" y="19465"/>
                  </a:lnTo>
                  <a:lnTo>
                    <a:pt x="31861" y="20268"/>
                  </a:lnTo>
                  <a:lnTo>
                    <a:pt x="31861" y="20268"/>
                  </a:lnTo>
                  <a:lnTo>
                    <a:pt x="31881" y="20307"/>
                  </a:lnTo>
                  <a:lnTo>
                    <a:pt x="31881" y="20307"/>
                  </a:lnTo>
                  <a:lnTo>
                    <a:pt x="31900" y="20346"/>
                  </a:lnTo>
                  <a:lnTo>
                    <a:pt x="31900" y="20346"/>
                  </a:lnTo>
                  <a:lnTo>
                    <a:pt x="31920" y="20386"/>
                  </a:lnTo>
                  <a:lnTo>
                    <a:pt x="31920" y="20386"/>
                  </a:lnTo>
                  <a:lnTo>
                    <a:pt x="32214" y="21051"/>
                  </a:lnTo>
                  <a:lnTo>
                    <a:pt x="32468" y="21717"/>
                  </a:lnTo>
                  <a:lnTo>
                    <a:pt x="32684" y="22402"/>
                  </a:lnTo>
                  <a:lnTo>
                    <a:pt x="32880" y="23068"/>
                  </a:lnTo>
                  <a:lnTo>
                    <a:pt x="32880" y="23068"/>
                  </a:lnTo>
                  <a:lnTo>
                    <a:pt x="32880" y="23107"/>
                  </a:lnTo>
                  <a:lnTo>
                    <a:pt x="32880" y="23107"/>
                  </a:lnTo>
                  <a:lnTo>
                    <a:pt x="32938" y="23323"/>
                  </a:lnTo>
                  <a:lnTo>
                    <a:pt x="32938" y="23323"/>
                  </a:lnTo>
                  <a:lnTo>
                    <a:pt x="32958" y="23499"/>
                  </a:lnTo>
                  <a:lnTo>
                    <a:pt x="32958" y="23499"/>
                  </a:lnTo>
                  <a:lnTo>
                    <a:pt x="33095" y="24224"/>
                  </a:lnTo>
                  <a:lnTo>
                    <a:pt x="33212" y="24948"/>
                  </a:lnTo>
                  <a:lnTo>
                    <a:pt x="33212" y="24948"/>
                  </a:lnTo>
                  <a:lnTo>
                    <a:pt x="33291" y="25849"/>
                  </a:lnTo>
                  <a:lnTo>
                    <a:pt x="33291" y="25849"/>
                  </a:lnTo>
                  <a:lnTo>
                    <a:pt x="33291" y="25888"/>
                  </a:lnTo>
                  <a:lnTo>
                    <a:pt x="33291" y="25888"/>
                  </a:lnTo>
                  <a:lnTo>
                    <a:pt x="33330" y="26554"/>
                  </a:lnTo>
                  <a:lnTo>
                    <a:pt x="33330" y="27239"/>
                  </a:lnTo>
                  <a:lnTo>
                    <a:pt x="33330" y="27925"/>
                  </a:lnTo>
                  <a:lnTo>
                    <a:pt x="33310" y="2861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2"/>
            <p:cNvSpPr/>
            <p:nvPr/>
          </p:nvSpPr>
          <p:spPr>
            <a:xfrm>
              <a:off x="9688631"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2"/>
            <p:cNvSpPr/>
            <p:nvPr/>
          </p:nvSpPr>
          <p:spPr>
            <a:xfrm>
              <a:off x="9688631"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2"/>
            <p:cNvSpPr/>
            <p:nvPr/>
          </p:nvSpPr>
          <p:spPr>
            <a:xfrm>
              <a:off x="9688631"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2"/>
            <p:cNvSpPr/>
            <p:nvPr/>
          </p:nvSpPr>
          <p:spPr>
            <a:xfrm>
              <a:off x="9688631"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2"/>
            <p:cNvSpPr/>
            <p:nvPr/>
          </p:nvSpPr>
          <p:spPr>
            <a:xfrm>
              <a:off x="9688631" y="-1935909"/>
              <a:ext cx="1603" cy="7815"/>
            </a:xfrm>
            <a:custGeom>
              <a:avLst/>
              <a:gdLst/>
              <a:ahLst/>
              <a:cxnLst/>
              <a:rect l="l" t="t" r="r" b="b"/>
              <a:pathLst>
                <a:path w="40" h="196" fill="none" extrusionOk="0">
                  <a:moveTo>
                    <a:pt x="39" y="0"/>
                  </a:moveTo>
                  <a:lnTo>
                    <a:pt x="39" y="0"/>
                  </a:lnTo>
                  <a:lnTo>
                    <a:pt x="39" y="0"/>
                  </a:lnTo>
                  <a:lnTo>
                    <a:pt x="0" y="176"/>
                  </a:lnTo>
                  <a:lnTo>
                    <a:pt x="0" y="196"/>
                  </a:lnTo>
                  <a:lnTo>
                    <a:pt x="39" y="196"/>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2"/>
            <p:cNvSpPr/>
            <p:nvPr/>
          </p:nvSpPr>
          <p:spPr>
            <a:xfrm>
              <a:off x="9688631"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2"/>
            <p:cNvSpPr/>
            <p:nvPr/>
          </p:nvSpPr>
          <p:spPr>
            <a:xfrm>
              <a:off x="9688631" y="-1272189"/>
              <a:ext cx="1603" cy="7058"/>
            </a:xfrm>
            <a:custGeom>
              <a:avLst/>
              <a:gdLst/>
              <a:ahLst/>
              <a:cxnLst/>
              <a:rect l="l" t="t" r="r" b="b"/>
              <a:pathLst>
                <a:path w="40" h="177" fill="none" extrusionOk="0">
                  <a:moveTo>
                    <a:pt x="39" y="0"/>
                  </a:moveTo>
                  <a:lnTo>
                    <a:pt x="0" y="0"/>
                  </a:lnTo>
                  <a:lnTo>
                    <a:pt x="0" y="176"/>
                  </a:lnTo>
                  <a:lnTo>
                    <a:pt x="39" y="176"/>
                  </a:lnTo>
                  <a:lnTo>
                    <a:pt x="0" y="176"/>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2"/>
            <p:cNvSpPr/>
            <p:nvPr/>
          </p:nvSpPr>
          <p:spPr>
            <a:xfrm>
              <a:off x="9799299" y="-2257620"/>
              <a:ext cx="1603" cy="31262"/>
            </a:xfrm>
            <a:custGeom>
              <a:avLst/>
              <a:gdLst/>
              <a:ahLst/>
              <a:cxnLst/>
              <a:rect l="l" t="t" r="r" b="b"/>
              <a:pathLst>
                <a:path w="40" h="784" extrusionOk="0">
                  <a:moveTo>
                    <a:pt x="0" y="0"/>
                  </a:moveTo>
                  <a:lnTo>
                    <a:pt x="0" y="784"/>
                  </a:lnTo>
                  <a:lnTo>
                    <a:pt x="40" y="705"/>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2"/>
            <p:cNvSpPr/>
            <p:nvPr/>
          </p:nvSpPr>
          <p:spPr>
            <a:xfrm>
              <a:off x="9799299" y="-2259175"/>
              <a:ext cx="1603" cy="32817"/>
            </a:xfrm>
            <a:custGeom>
              <a:avLst/>
              <a:gdLst/>
              <a:ahLst/>
              <a:cxnLst/>
              <a:rect l="l" t="t" r="r" b="b"/>
              <a:pathLst>
                <a:path w="40" h="823" fill="none" extrusionOk="0">
                  <a:moveTo>
                    <a:pt x="0" y="0"/>
                  </a:moveTo>
                  <a:lnTo>
                    <a:pt x="0" y="0"/>
                  </a:lnTo>
                  <a:lnTo>
                    <a:pt x="0" y="823"/>
                  </a:lnTo>
                  <a:lnTo>
                    <a:pt x="0" y="823"/>
                  </a:lnTo>
                  <a:lnTo>
                    <a:pt x="40" y="744"/>
                  </a:lnTo>
                  <a:lnTo>
                    <a:pt x="40" y="744"/>
                  </a:lnTo>
                  <a:lnTo>
                    <a:pt x="40" y="39"/>
                  </a:lnTo>
                  <a:lnTo>
                    <a:pt x="0" y="3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2"/>
            <p:cNvSpPr/>
            <p:nvPr/>
          </p:nvSpPr>
          <p:spPr>
            <a:xfrm>
              <a:off x="9799299"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2"/>
            <p:cNvSpPr/>
            <p:nvPr/>
          </p:nvSpPr>
          <p:spPr>
            <a:xfrm>
              <a:off x="9799299"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2"/>
            <p:cNvSpPr/>
            <p:nvPr/>
          </p:nvSpPr>
          <p:spPr>
            <a:xfrm>
              <a:off x="9799299"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2"/>
            <p:cNvSpPr/>
            <p:nvPr/>
          </p:nvSpPr>
          <p:spPr>
            <a:xfrm>
              <a:off x="9799299"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2"/>
            <p:cNvSpPr/>
            <p:nvPr/>
          </p:nvSpPr>
          <p:spPr>
            <a:xfrm>
              <a:off x="9799299"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2"/>
            <p:cNvSpPr/>
            <p:nvPr/>
          </p:nvSpPr>
          <p:spPr>
            <a:xfrm>
              <a:off x="9799299"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2"/>
            <p:cNvSpPr/>
            <p:nvPr/>
          </p:nvSpPr>
          <p:spPr>
            <a:xfrm>
              <a:off x="9799299" y="-2229508"/>
              <a:ext cx="1603" cy="81225"/>
            </a:xfrm>
            <a:custGeom>
              <a:avLst/>
              <a:gdLst/>
              <a:ahLst/>
              <a:cxnLst/>
              <a:rect l="l" t="t" r="r" b="b"/>
              <a:pathLst>
                <a:path w="40" h="2037" fill="none" extrusionOk="0">
                  <a:moveTo>
                    <a:pt x="40" y="0"/>
                  </a:moveTo>
                  <a:lnTo>
                    <a:pt x="40" y="0"/>
                  </a:lnTo>
                  <a:lnTo>
                    <a:pt x="40" y="0"/>
                  </a:lnTo>
                  <a:lnTo>
                    <a:pt x="0" y="79"/>
                  </a:lnTo>
                  <a:lnTo>
                    <a:pt x="0" y="2037"/>
                  </a:lnTo>
                  <a:lnTo>
                    <a:pt x="40" y="20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2"/>
            <p:cNvSpPr/>
            <p:nvPr/>
          </p:nvSpPr>
          <p:spPr>
            <a:xfrm>
              <a:off x="9799299"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2"/>
            <p:cNvSpPr/>
            <p:nvPr/>
          </p:nvSpPr>
          <p:spPr>
            <a:xfrm>
              <a:off x="9799299"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2"/>
            <p:cNvSpPr/>
            <p:nvPr/>
          </p:nvSpPr>
          <p:spPr>
            <a:xfrm>
              <a:off x="9910769" y="-2367715"/>
              <a:ext cx="802" cy="8613"/>
            </a:xfrm>
            <a:custGeom>
              <a:avLst/>
              <a:gdLst/>
              <a:ahLst/>
              <a:cxnLst/>
              <a:rect l="l" t="t" r="r" b="b"/>
              <a:pathLst>
                <a:path w="20" h="216" extrusionOk="0">
                  <a:moveTo>
                    <a:pt x="0" y="0"/>
                  </a:moveTo>
                  <a:lnTo>
                    <a:pt x="0" y="216"/>
                  </a:lnTo>
                  <a:lnTo>
                    <a:pt x="20" y="176"/>
                  </a:lnTo>
                  <a:lnTo>
                    <a:pt x="2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2"/>
            <p:cNvSpPr/>
            <p:nvPr/>
          </p:nvSpPr>
          <p:spPr>
            <a:xfrm>
              <a:off x="9910769" y="-2369270"/>
              <a:ext cx="802" cy="10168"/>
            </a:xfrm>
            <a:custGeom>
              <a:avLst/>
              <a:gdLst/>
              <a:ahLst/>
              <a:cxnLst/>
              <a:rect l="l" t="t" r="r" b="b"/>
              <a:pathLst>
                <a:path w="20" h="255" fill="none" extrusionOk="0">
                  <a:moveTo>
                    <a:pt x="0" y="0"/>
                  </a:moveTo>
                  <a:lnTo>
                    <a:pt x="0" y="0"/>
                  </a:lnTo>
                  <a:lnTo>
                    <a:pt x="0" y="255"/>
                  </a:lnTo>
                  <a:lnTo>
                    <a:pt x="0" y="255"/>
                  </a:lnTo>
                  <a:lnTo>
                    <a:pt x="20" y="215"/>
                  </a:lnTo>
                  <a:lnTo>
                    <a:pt x="20" y="215"/>
                  </a:lnTo>
                  <a:lnTo>
                    <a:pt x="20" y="39"/>
                  </a:lnTo>
                  <a:lnTo>
                    <a:pt x="0" y="3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2"/>
            <p:cNvSpPr/>
            <p:nvPr/>
          </p:nvSpPr>
          <p:spPr>
            <a:xfrm>
              <a:off x="9910769" y="-1596254"/>
              <a:ext cx="802" cy="109337"/>
            </a:xfrm>
            <a:custGeom>
              <a:avLst/>
              <a:gdLst/>
              <a:ahLst/>
              <a:cxnLst/>
              <a:rect l="l" t="t" r="r" b="b"/>
              <a:pathLst>
                <a:path w="20" h="2742" fill="none" extrusionOk="0">
                  <a:moveTo>
                    <a:pt x="20" y="0"/>
                  </a:moveTo>
                  <a:lnTo>
                    <a:pt x="0" y="0"/>
                  </a:lnTo>
                  <a:lnTo>
                    <a:pt x="0" y="2742"/>
                  </a:lnTo>
                  <a:lnTo>
                    <a:pt x="20" y="274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2"/>
            <p:cNvSpPr/>
            <p:nvPr/>
          </p:nvSpPr>
          <p:spPr>
            <a:xfrm>
              <a:off x="9910769" y="-1706348"/>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2"/>
            <p:cNvSpPr/>
            <p:nvPr/>
          </p:nvSpPr>
          <p:spPr>
            <a:xfrm>
              <a:off x="9910769" y="-1816443"/>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2"/>
            <p:cNvSpPr/>
            <p:nvPr/>
          </p:nvSpPr>
          <p:spPr>
            <a:xfrm>
              <a:off x="9910769" y="-1926538"/>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2"/>
            <p:cNvSpPr/>
            <p:nvPr/>
          </p:nvSpPr>
          <p:spPr>
            <a:xfrm>
              <a:off x="9910769" y="-2036633"/>
              <a:ext cx="802" cy="108540"/>
            </a:xfrm>
            <a:custGeom>
              <a:avLst/>
              <a:gdLst/>
              <a:ahLst/>
              <a:cxnLst/>
              <a:rect l="l" t="t" r="r" b="b"/>
              <a:pathLst>
                <a:path w="20" h="2722"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2"/>
            <p:cNvSpPr/>
            <p:nvPr/>
          </p:nvSpPr>
          <p:spPr>
            <a:xfrm>
              <a:off x="9910769" y="-2146768"/>
              <a:ext cx="802" cy="108580"/>
            </a:xfrm>
            <a:custGeom>
              <a:avLst/>
              <a:gdLst/>
              <a:ahLst/>
              <a:cxnLst/>
              <a:rect l="l" t="t" r="r" b="b"/>
              <a:pathLst>
                <a:path w="20" h="2723" fill="none" extrusionOk="0">
                  <a:moveTo>
                    <a:pt x="20" y="1"/>
                  </a:moveTo>
                  <a:lnTo>
                    <a:pt x="0" y="1"/>
                  </a:lnTo>
                  <a:lnTo>
                    <a:pt x="0" y="2723"/>
                  </a:lnTo>
                  <a:lnTo>
                    <a:pt x="20" y="2723"/>
                  </a:lnTo>
                  <a:lnTo>
                    <a:pt x="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2"/>
            <p:cNvSpPr/>
            <p:nvPr/>
          </p:nvSpPr>
          <p:spPr>
            <a:xfrm>
              <a:off x="9910769" y="-2257620"/>
              <a:ext cx="802" cy="109337"/>
            </a:xfrm>
            <a:custGeom>
              <a:avLst/>
              <a:gdLst/>
              <a:ahLst/>
              <a:cxnLst/>
              <a:rect l="l" t="t" r="r" b="b"/>
              <a:pathLst>
                <a:path w="20" h="2742" fill="none" extrusionOk="0">
                  <a:moveTo>
                    <a:pt x="20" y="0"/>
                  </a:moveTo>
                  <a:lnTo>
                    <a:pt x="0" y="0"/>
                  </a:lnTo>
                  <a:lnTo>
                    <a:pt x="0" y="2742"/>
                  </a:lnTo>
                  <a:lnTo>
                    <a:pt x="20" y="274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2"/>
            <p:cNvSpPr/>
            <p:nvPr/>
          </p:nvSpPr>
          <p:spPr>
            <a:xfrm>
              <a:off x="9910769" y="-2360697"/>
              <a:ext cx="802" cy="101562"/>
            </a:xfrm>
            <a:custGeom>
              <a:avLst/>
              <a:gdLst/>
              <a:ahLst/>
              <a:cxnLst/>
              <a:rect l="l" t="t" r="r" b="b"/>
              <a:pathLst>
                <a:path w="20" h="2547" fill="none" extrusionOk="0">
                  <a:moveTo>
                    <a:pt x="20" y="0"/>
                  </a:moveTo>
                  <a:lnTo>
                    <a:pt x="20" y="0"/>
                  </a:lnTo>
                  <a:lnTo>
                    <a:pt x="20" y="0"/>
                  </a:lnTo>
                  <a:lnTo>
                    <a:pt x="0" y="40"/>
                  </a:lnTo>
                  <a:lnTo>
                    <a:pt x="0" y="2546"/>
                  </a:lnTo>
                  <a:lnTo>
                    <a:pt x="20" y="2546"/>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2"/>
            <p:cNvSpPr/>
            <p:nvPr/>
          </p:nvSpPr>
          <p:spPr>
            <a:xfrm>
              <a:off x="9910769" y="-1272189"/>
              <a:ext cx="802" cy="5503"/>
            </a:xfrm>
            <a:custGeom>
              <a:avLst/>
              <a:gdLst/>
              <a:ahLst/>
              <a:cxnLst/>
              <a:rect l="l" t="t" r="r" b="b"/>
              <a:pathLst>
                <a:path w="20" h="138" extrusionOk="0">
                  <a:moveTo>
                    <a:pt x="0" y="0"/>
                  </a:moveTo>
                  <a:lnTo>
                    <a:pt x="0" y="137"/>
                  </a:lnTo>
                  <a:lnTo>
                    <a:pt x="20" y="137"/>
                  </a:lnTo>
                  <a:lnTo>
                    <a:pt x="2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2"/>
            <p:cNvSpPr/>
            <p:nvPr/>
          </p:nvSpPr>
          <p:spPr>
            <a:xfrm>
              <a:off x="9910769" y="-1272189"/>
              <a:ext cx="802" cy="5503"/>
            </a:xfrm>
            <a:custGeom>
              <a:avLst/>
              <a:gdLst/>
              <a:ahLst/>
              <a:cxnLst/>
              <a:rect l="l" t="t" r="r" b="b"/>
              <a:pathLst>
                <a:path w="20" h="138" fill="none" extrusionOk="0">
                  <a:moveTo>
                    <a:pt x="20" y="0"/>
                  </a:moveTo>
                  <a:lnTo>
                    <a:pt x="0" y="0"/>
                  </a:lnTo>
                  <a:lnTo>
                    <a:pt x="0" y="137"/>
                  </a:lnTo>
                  <a:lnTo>
                    <a:pt x="20" y="137"/>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2"/>
            <p:cNvSpPr/>
            <p:nvPr/>
          </p:nvSpPr>
          <p:spPr>
            <a:xfrm>
              <a:off x="9910769" y="-1375266"/>
              <a:ext cx="802" cy="103117"/>
            </a:xfrm>
            <a:custGeom>
              <a:avLst/>
              <a:gdLst/>
              <a:ahLst/>
              <a:cxnLst/>
              <a:rect l="l" t="t" r="r" b="b"/>
              <a:pathLst>
                <a:path w="20" h="2586" extrusionOk="0">
                  <a:moveTo>
                    <a:pt x="0" y="0"/>
                  </a:moveTo>
                  <a:lnTo>
                    <a:pt x="0" y="2585"/>
                  </a:lnTo>
                  <a:lnTo>
                    <a:pt x="20" y="2585"/>
                  </a:lnTo>
                  <a:lnTo>
                    <a:pt x="2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2"/>
            <p:cNvSpPr/>
            <p:nvPr/>
          </p:nvSpPr>
          <p:spPr>
            <a:xfrm>
              <a:off x="9910769" y="-1375266"/>
              <a:ext cx="802" cy="103117"/>
            </a:xfrm>
            <a:custGeom>
              <a:avLst/>
              <a:gdLst/>
              <a:ahLst/>
              <a:cxnLst/>
              <a:rect l="l" t="t" r="r" b="b"/>
              <a:pathLst>
                <a:path w="20" h="2586" fill="none" extrusionOk="0">
                  <a:moveTo>
                    <a:pt x="20" y="0"/>
                  </a:moveTo>
                  <a:lnTo>
                    <a:pt x="0" y="0"/>
                  </a:lnTo>
                  <a:lnTo>
                    <a:pt x="0" y="2585"/>
                  </a:lnTo>
                  <a:lnTo>
                    <a:pt x="20" y="2585"/>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2"/>
            <p:cNvSpPr/>
            <p:nvPr/>
          </p:nvSpPr>
          <p:spPr>
            <a:xfrm>
              <a:off x="10021436"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2"/>
            <p:cNvSpPr/>
            <p:nvPr/>
          </p:nvSpPr>
          <p:spPr>
            <a:xfrm>
              <a:off x="10021436"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2"/>
            <p:cNvSpPr/>
            <p:nvPr/>
          </p:nvSpPr>
          <p:spPr>
            <a:xfrm>
              <a:off x="10021436"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2"/>
            <p:cNvSpPr/>
            <p:nvPr/>
          </p:nvSpPr>
          <p:spPr>
            <a:xfrm>
              <a:off x="10021436"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2"/>
            <p:cNvSpPr/>
            <p:nvPr/>
          </p:nvSpPr>
          <p:spPr>
            <a:xfrm>
              <a:off x="10021436"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2"/>
            <p:cNvSpPr/>
            <p:nvPr/>
          </p:nvSpPr>
          <p:spPr>
            <a:xfrm>
              <a:off x="10021436"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2"/>
            <p:cNvSpPr/>
            <p:nvPr/>
          </p:nvSpPr>
          <p:spPr>
            <a:xfrm>
              <a:off x="10021436"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2"/>
            <p:cNvSpPr/>
            <p:nvPr/>
          </p:nvSpPr>
          <p:spPr>
            <a:xfrm>
              <a:off x="10021436"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2"/>
            <p:cNvSpPr/>
            <p:nvPr/>
          </p:nvSpPr>
          <p:spPr>
            <a:xfrm>
              <a:off x="10021436" y="-2441923"/>
              <a:ext cx="1603" cy="72692"/>
            </a:xfrm>
            <a:custGeom>
              <a:avLst/>
              <a:gdLst/>
              <a:ahLst/>
              <a:cxnLst/>
              <a:rect l="l" t="t" r="r" b="b"/>
              <a:pathLst>
                <a:path w="40" h="1823" fill="none" extrusionOk="0">
                  <a:moveTo>
                    <a:pt x="39" y="1"/>
                  </a:moveTo>
                  <a:lnTo>
                    <a:pt x="39" y="1"/>
                  </a:lnTo>
                  <a:lnTo>
                    <a:pt x="39" y="1"/>
                  </a:lnTo>
                  <a:lnTo>
                    <a:pt x="0" y="20"/>
                  </a:lnTo>
                  <a:lnTo>
                    <a:pt x="0" y="1822"/>
                  </a:lnTo>
                  <a:lnTo>
                    <a:pt x="39" y="1822"/>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2"/>
            <p:cNvSpPr/>
            <p:nvPr/>
          </p:nvSpPr>
          <p:spPr>
            <a:xfrm>
              <a:off x="10021436"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2"/>
            <p:cNvSpPr/>
            <p:nvPr/>
          </p:nvSpPr>
          <p:spPr>
            <a:xfrm>
              <a:off x="10021436"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2"/>
            <p:cNvSpPr/>
            <p:nvPr/>
          </p:nvSpPr>
          <p:spPr>
            <a:xfrm>
              <a:off x="10021436"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2"/>
            <p:cNvSpPr/>
            <p:nvPr/>
          </p:nvSpPr>
          <p:spPr>
            <a:xfrm>
              <a:off x="10021436"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2"/>
            <p:cNvSpPr/>
            <p:nvPr/>
          </p:nvSpPr>
          <p:spPr>
            <a:xfrm>
              <a:off x="10132104"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2"/>
            <p:cNvSpPr/>
            <p:nvPr/>
          </p:nvSpPr>
          <p:spPr>
            <a:xfrm>
              <a:off x="10132104"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2"/>
            <p:cNvSpPr/>
            <p:nvPr/>
          </p:nvSpPr>
          <p:spPr>
            <a:xfrm>
              <a:off x="10132104"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2"/>
            <p:cNvSpPr/>
            <p:nvPr/>
          </p:nvSpPr>
          <p:spPr>
            <a:xfrm>
              <a:off x="10132104"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2"/>
            <p:cNvSpPr/>
            <p:nvPr/>
          </p:nvSpPr>
          <p:spPr>
            <a:xfrm>
              <a:off x="10132104"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2"/>
            <p:cNvSpPr/>
            <p:nvPr/>
          </p:nvSpPr>
          <p:spPr>
            <a:xfrm>
              <a:off x="10132104"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2"/>
            <p:cNvSpPr/>
            <p:nvPr/>
          </p:nvSpPr>
          <p:spPr>
            <a:xfrm>
              <a:off x="10132104"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2"/>
            <p:cNvSpPr/>
            <p:nvPr/>
          </p:nvSpPr>
          <p:spPr>
            <a:xfrm>
              <a:off x="10132104"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2"/>
            <p:cNvSpPr/>
            <p:nvPr/>
          </p:nvSpPr>
          <p:spPr>
            <a:xfrm>
              <a:off x="10132104" y="-2477810"/>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2"/>
            <p:cNvSpPr/>
            <p:nvPr/>
          </p:nvSpPr>
          <p:spPr>
            <a:xfrm>
              <a:off x="10132104" y="-2491886"/>
              <a:ext cx="1603" cy="12521"/>
            </a:xfrm>
            <a:custGeom>
              <a:avLst/>
              <a:gdLst/>
              <a:ahLst/>
              <a:cxnLst/>
              <a:rect l="l" t="t" r="r" b="b"/>
              <a:pathLst>
                <a:path w="40" h="314" fill="none" extrusionOk="0">
                  <a:moveTo>
                    <a:pt x="39" y="1"/>
                  </a:moveTo>
                  <a:lnTo>
                    <a:pt x="39" y="1"/>
                  </a:lnTo>
                  <a:lnTo>
                    <a:pt x="39" y="1"/>
                  </a:lnTo>
                  <a:lnTo>
                    <a:pt x="0" y="20"/>
                  </a:lnTo>
                  <a:lnTo>
                    <a:pt x="0" y="314"/>
                  </a:lnTo>
                  <a:lnTo>
                    <a:pt x="39" y="314"/>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2"/>
            <p:cNvSpPr/>
            <p:nvPr/>
          </p:nvSpPr>
          <p:spPr>
            <a:xfrm>
              <a:off x="10132104"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2"/>
            <p:cNvSpPr/>
            <p:nvPr/>
          </p:nvSpPr>
          <p:spPr>
            <a:xfrm>
              <a:off x="10132104"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2"/>
            <p:cNvSpPr/>
            <p:nvPr/>
          </p:nvSpPr>
          <p:spPr>
            <a:xfrm>
              <a:off x="10132104"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2"/>
            <p:cNvSpPr/>
            <p:nvPr/>
          </p:nvSpPr>
          <p:spPr>
            <a:xfrm>
              <a:off x="10132104"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2"/>
            <p:cNvSpPr/>
            <p:nvPr/>
          </p:nvSpPr>
          <p:spPr>
            <a:xfrm>
              <a:off x="10242772" y="-1485361"/>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2"/>
            <p:cNvSpPr/>
            <p:nvPr/>
          </p:nvSpPr>
          <p:spPr>
            <a:xfrm>
              <a:off x="10242772"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2"/>
            <p:cNvSpPr/>
            <p:nvPr/>
          </p:nvSpPr>
          <p:spPr>
            <a:xfrm>
              <a:off x="10242772"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2"/>
            <p:cNvSpPr/>
            <p:nvPr/>
          </p:nvSpPr>
          <p:spPr>
            <a:xfrm>
              <a:off x="10242772"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2"/>
            <p:cNvSpPr/>
            <p:nvPr/>
          </p:nvSpPr>
          <p:spPr>
            <a:xfrm>
              <a:off x="10242772"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10242772"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2"/>
            <p:cNvSpPr/>
            <p:nvPr/>
          </p:nvSpPr>
          <p:spPr>
            <a:xfrm>
              <a:off x="10242772"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2"/>
            <p:cNvSpPr/>
            <p:nvPr/>
          </p:nvSpPr>
          <p:spPr>
            <a:xfrm>
              <a:off x="10242772"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p:cNvSpPr/>
            <p:nvPr/>
          </p:nvSpPr>
          <p:spPr>
            <a:xfrm>
              <a:off x="10242772"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p:cNvSpPr/>
            <p:nvPr/>
          </p:nvSpPr>
          <p:spPr>
            <a:xfrm>
              <a:off x="10242772"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p:cNvSpPr/>
            <p:nvPr/>
          </p:nvSpPr>
          <p:spPr>
            <a:xfrm>
              <a:off x="10242772"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2"/>
            <p:cNvSpPr/>
            <p:nvPr/>
          </p:nvSpPr>
          <p:spPr>
            <a:xfrm>
              <a:off x="10242772"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2"/>
            <p:cNvSpPr/>
            <p:nvPr/>
          </p:nvSpPr>
          <p:spPr>
            <a:xfrm>
              <a:off x="10242772"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10353440"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10353440"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2"/>
            <p:cNvSpPr/>
            <p:nvPr/>
          </p:nvSpPr>
          <p:spPr>
            <a:xfrm>
              <a:off x="10353440"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2"/>
            <p:cNvSpPr/>
            <p:nvPr/>
          </p:nvSpPr>
          <p:spPr>
            <a:xfrm>
              <a:off x="10353440"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2"/>
            <p:cNvSpPr/>
            <p:nvPr/>
          </p:nvSpPr>
          <p:spPr>
            <a:xfrm>
              <a:off x="10353440"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2"/>
            <p:cNvSpPr/>
            <p:nvPr/>
          </p:nvSpPr>
          <p:spPr>
            <a:xfrm>
              <a:off x="10353440"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2"/>
            <p:cNvSpPr/>
            <p:nvPr/>
          </p:nvSpPr>
          <p:spPr>
            <a:xfrm>
              <a:off x="10353440"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2"/>
            <p:cNvSpPr/>
            <p:nvPr/>
          </p:nvSpPr>
          <p:spPr>
            <a:xfrm>
              <a:off x="10353440" y="-2257620"/>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2"/>
            <p:cNvSpPr/>
            <p:nvPr/>
          </p:nvSpPr>
          <p:spPr>
            <a:xfrm>
              <a:off x="10353440" y="-2367715"/>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2"/>
            <p:cNvSpPr/>
            <p:nvPr/>
          </p:nvSpPr>
          <p:spPr>
            <a:xfrm>
              <a:off x="10353440" y="-2477810"/>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2"/>
            <p:cNvSpPr/>
            <p:nvPr/>
          </p:nvSpPr>
          <p:spPr>
            <a:xfrm>
              <a:off x="10353440"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2"/>
            <p:cNvSpPr/>
            <p:nvPr/>
          </p:nvSpPr>
          <p:spPr>
            <a:xfrm>
              <a:off x="10353440"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2"/>
            <p:cNvSpPr/>
            <p:nvPr/>
          </p:nvSpPr>
          <p:spPr>
            <a:xfrm>
              <a:off x="10353440" y="-1375266"/>
              <a:ext cx="1603" cy="103117"/>
            </a:xfrm>
            <a:custGeom>
              <a:avLst/>
              <a:gdLst/>
              <a:ahLst/>
              <a:cxnLst/>
              <a:rect l="l" t="t" r="r" b="b"/>
              <a:pathLst>
                <a:path w="40" h="2586" extrusionOk="0">
                  <a:moveTo>
                    <a:pt x="0" y="0"/>
                  </a:moveTo>
                  <a:lnTo>
                    <a:pt x="0"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2"/>
            <p:cNvSpPr/>
            <p:nvPr/>
          </p:nvSpPr>
          <p:spPr>
            <a:xfrm>
              <a:off x="10353440" y="-1375266"/>
              <a:ext cx="1603" cy="103117"/>
            </a:xfrm>
            <a:custGeom>
              <a:avLst/>
              <a:gdLst/>
              <a:ahLst/>
              <a:cxnLst/>
              <a:rect l="l" t="t" r="r" b="b"/>
              <a:pathLst>
                <a:path w="40" h="2586" fill="none" extrusionOk="0">
                  <a:moveTo>
                    <a:pt x="40" y="0"/>
                  </a:moveTo>
                  <a:lnTo>
                    <a:pt x="0" y="0"/>
                  </a:lnTo>
                  <a:lnTo>
                    <a:pt x="0"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2"/>
            <p:cNvSpPr/>
            <p:nvPr/>
          </p:nvSpPr>
          <p:spPr>
            <a:xfrm>
              <a:off x="10464108"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2"/>
            <p:cNvSpPr/>
            <p:nvPr/>
          </p:nvSpPr>
          <p:spPr>
            <a:xfrm>
              <a:off x="10464108"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2"/>
            <p:cNvSpPr/>
            <p:nvPr/>
          </p:nvSpPr>
          <p:spPr>
            <a:xfrm>
              <a:off x="10464108"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2"/>
            <p:cNvSpPr/>
            <p:nvPr/>
          </p:nvSpPr>
          <p:spPr>
            <a:xfrm>
              <a:off x="10464108"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2"/>
            <p:cNvSpPr/>
            <p:nvPr/>
          </p:nvSpPr>
          <p:spPr>
            <a:xfrm>
              <a:off x="10464108"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2"/>
            <p:cNvSpPr/>
            <p:nvPr/>
          </p:nvSpPr>
          <p:spPr>
            <a:xfrm>
              <a:off x="10464108"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a:off x="10464108" y="-2257620"/>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2"/>
            <p:cNvSpPr/>
            <p:nvPr/>
          </p:nvSpPr>
          <p:spPr>
            <a:xfrm>
              <a:off x="10464108" y="-2367715"/>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2"/>
            <p:cNvSpPr/>
            <p:nvPr/>
          </p:nvSpPr>
          <p:spPr>
            <a:xfrm>
              <a:off x="10464108" y="-2477810"/>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10464108" y="-2484070"/>
              <a:ext cx="1603" cy="4705"/>
            </a:xfrm>
            <a:custGeom>
              <a:avLst/>
              <a:gdLst/>
              <a:ahLst/>
              <a:cxnLst/>
              <a:rect l="l" t="t" r="r" b="b"/>
              <a:pathLst>
                <a:path w="40" h="118" fill="none" extrusionOk="0">
                  <a:moveTo>
                    <a:pt x="0" y="0"/>
                  </a:moveTo>
                  <a:lnTo>
                    <a:pt x="0" y="118"/>
                  </a:lnTo>
                  <a:lnTo>
                    <a:pt x="40" y="118"/>
                  </a:lnTo>
                  <a:lnTo>
                    <a:pt x="40" y="20"/>
                  </a:lnTo>
                  <a:lnTo>
                    <a:pt x="40" y="20"/>
                  </a:lnTo>
                  <a:lnTo>
                    <a:pt x="40" y="2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10464108"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10464108"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2"/>
            <p:cNvSpPr/>
            <p:nvPr/>
          </p:nvSpPr>
          <p:spPr>
            <a:xfrm>
              <a:off x="10464108" y="-1375266"/>
              <a:ext cx="1603" cy="103117"/>
            </a:xfrm>
            <a:custGeom>
              <a:avLst/>
              <a:gdLst/>
              <a:ahLst/>
              <a:cxnLst/>
              <a:rect l="l" t="t" r="r" b="b"/>
              <a:pathLst>
                <a:path w="40" h="2586" extrusionOk="0">
                  <a:moveTo>
                    <a:pt x="0" y="0"/>
                  </a:moveTo>
                  <a:lnTo>
                    <a:pt x="0"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2"/>
            <p:cNvSpPr/>
            <p:nvPr/>
          </p:nvSpPr>
          <p:spPr>
            <a:xfrm>
              <a:off x="10464108" y="-1375266"/>
              <a:ext cx="1603" cy="103117"/>
            </a:xfrm>
            <a:custGeom>
              <a:avLst/>
              <a:gdLst/>
              <a:ahLst/>
              <a:cxnLst/>
              <a:rect l="l" t="t" r="r" b="b"/>
              <a:pathLst>
                <a:path w="40" h="2586" fill="none" extrusionOk="0">
                  <a:moveTo>
                    <a:pt x="40" y="0"/>
                  </a:moveTo>
                  <a:lnTo>
                    <a:pt x="0" y="0"/>
                  </a:lnTo>
                  <a:lnTo>
                    <a:pt x="0"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2"/>
            <p:cNvSpPr/>
            <p:nvPr/>
          </p:nvSpPr>
          <p:spPr>
            <a:xfrm>
              <a:off x="10574775" y="-1706348"/>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2"/>
            <p:cNvSpPr/>
            <p:nvPr/>
          </p:nvSpPr>
          <p:spPr>
            <a:xfrm>
              <a:off x="10574775" y="-1816443"/>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2"/>
            <p:cNvSpPr/>
            <p:nvPr/>
          </p:nvSpPr>
          <p:spPr>
            <a:xfrm>
              <a:off x="10574775" y="-1926538"/>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2"/>
            <p:cNvSpPr/>
            <p:nvPr/>
          </p:nvSpPr>
          <p:spPr>
            <a:xfrm>
              <a:off x="10574775" y="-2036633"/>
              <a:ext cx="1603" cy="108540"/>
            </a:xfrm>
            <a:custGeom>
              <a:avLst/>
              <a:gdLst/>
              <a:ahLst/>
              <a:cxnLst/>
              <a:rect l="l" t="t" r="r" b="b"/>
              <a:pathLst>
                <a:path w="40" h="2722"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2"/>
            <p:cNvSpPr/>
            <p:nvPr/>
          </p:nvSpPr>
          <p:spPr>
            <a:xfrm>
              <a:off x="10574775" y="-2146768"/>
              <a:ext cx="1603" cy="108580"/>
            </a:xfrm>
            <a:custGeom>
              <a:avLst/>
              <a:gdLst/>
              <a:ahLst/>
              <a:cxnLst/>
              <a:rect l="l" t="t" r="r" b="b"/>
              <a:pathLst>
                <a:path w="40" h="2723" fill="none" extrusionOk="0">
                  <a:moveTo>
                    <a:pt x="40" y="1"/>
                  </a:moveTo>
                  <a:lnTo>
                    <a:pt x="1" y="1"/>
                  </a:lnTo>
                  <a:lnTo>
                    <a:pt x="1"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2"/>
            <p:cNvSpPr/>
            <p:nvPr/>
          </p:nvSpPr>
          <p:spPr>
            <a:xfrm>
              <a:off x="10574775" y="-2257620"/>
              <a:ext cx="1603" cy="109337"/>
            </a:xfrm>
            <a:custGeom>
              <a:avLst/>
              <a:gdLst/>
              <a:ahLst/>
              <a:cxnLst/>
              <a:rect l="l" t="t" r="r" b="b"/>
              <a:pathLst>
                <a:path w="40" h="2742" fill="none" extrusionOk="0">
                  <a:moveTo>
                    <a:pt x="40" y="0"/>
                  </a:moveTo>
                  <a:lnTo>
                    <a:pt x="1" y="0"/>
                  </a:lnTo>
                  <a:lnTo>
                    <a:pt x="1"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2"/>
            <p:cNvSpPr/>
            <p:nvPr/>
          </p:nvSpPr>
          <p:spPr>
            <a:xfrm>
              <a:off x="10574775" y="-2367715"/>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2"/>
            <p:cNvSpPr/>
            <p:nvPr/>
          </p:nvSpPr>
          <p:spPr>
            <a:xfrm>
              <a:off x="10574775" y="-2420829"/>
              <a:ext cx="1603" cy="51598"/>
            </a:xfrm>
            <a:custGeom>
              <a:avLst/>
              <a:gdLst/>
              <a:ahLst/>
              <a:cxnLst/>
              <a:rect l="l" t="t" r="r" b="b"/>
              <a:pathLst>
                <a:path w="40" h="1294" fill="none" extrusionOk="0">
                  <a:moveTo>
                    <a:pt x="1" y="1"/>
                  </a:moveTo>
                  <a:lnTo>
                    <a:pt x="1" y="1293"/>
                  </a:lnTo>
                  <a:lnTo>
                    <a:pt x="40" y="1293"/>
                  </a:lnTo>
                  <a:lnTo>
                    <a:pt x="40" y="40"/>
                  </a:lnTo>
                  <a:lnTo>
                    <a:pt x="40" y="40"/>
                  </a:lnTo>
                  <a:lnTo>
                    <a:pt x="40" y="40"/>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2"/>
            <p:cNvSpPr/>
            <p:nvPr/>
          </p:nvSpPr>
          <p:spPr>
            <a:xfrm>
              <a:off x="10574775" y="-1272189"/>
              <a:ext cx="1603" cy="5503"/>
            </a:xfrm>
            <a:custGeom>
              <a:avLst/>
              <a:gdLst/>
              <a:ahLst/>
              <a:cxnLst/>
              <a:rect l="l" t="t" r="r" b="b"/>
              <a:pathLst>
                <a:path w="40" h="138" extrusionOk="0">
                  <a:moveTo>
                    <a:pt x="1" y="0"/>
                  </a:moveTo>
                  <a:lnTo>
                    <a:pt x="1"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2"/>
            <p:cNvSpPr/>
            <p:nvPr/>
          </p:nvSpPr>
          <p:spPr>
            <a:xfrm>
              <a:off x="10574775" y="-1272189"/>
              <a:ext cx="1603" cy="5503"/>
            </a:xfrm>
            <a:custGeom>
              <a:avLst/>
              <a:gdLst/>
              <a:ahLst/>
              <a:cxnLst/>
              <a:rect l="l" t="t" r="r" b="b"/>
              <a:pathLst>
                <a:path w="40" h="138" fill="none" extrusionOk="0">
                  <a:moveTo>
                    <a:pt x="40" y="0"/>
                  </a:moveTo>
                  <a:lnTo>
                    <a:pt x="1" y="0"/>
                  </a:lnTo>
                  <a:lnTo>
                    <a:pt x="1"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2"/>
            <p:cNvSpPr/>
            <p:nvPr/>
          </p:nvSpPr>
          <p:spPr>
            <a:xfrm>
              <a:off x="10574775" y="-1375266"/>
              <a:ext cx="1603" cy="103117"/>
            </a:xfrm>
            <a:custGeom>
              <a:avLst/>
              <a:gdLst/>
              <a:ahLst/>
              <a:cxnLst/>
              <a:rect l="l" t="t" r="r" b="b"/>
              <a:pathLst>
                <a:path w="40" h="2586" extrusionOk="0">
                  <a:moveTo>
                    <a:pt x="1" y="0"/>
                  </a:moveTo>
                  <a:lnTo>
                    <a:pt x="1"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2"/>
            <p:cNvSpPr/>
            <p:nvPr/>
          </p:nvSpPr>
          <p:spPr>
            <a:xfrm>
              <a:off x="10574775" y="-1375266"/>
              <a:ext cx="1603" cy="103117"/>
            </a:xfrm>
            <a:custGeom>
              <a:avLst/>
              <a:gdLst/>
              <a:ahLst/>
              <a:cxnLst/>
              <a:rect l="l" t="t" r="r" b="b"/>
              <a:pathLst>
                <a:path w="40" h="2586" fill="none" extrusionOk="0">
                  <a:moveTo>
                    <a:pt x="40" y="0"/>
                  </a:moveTo>
                  <a:lnTo>
                    <a:pt x="1" y="0"/>
                  </a:lnTo>
                  <a:lnTo>
                    <a:pt x="1"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2"/>
            <p:cNvSpPr/>
            <p:nvPr/>
          </p:nvSpPr>
          <p:spPr>
            <a:xfrm>
              <a:off x="10686245" y="-1485361"/>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2"/>
            <p:cNvSpPr/>
            <p:nvPr/>
          </p:nvSpPr>
          <p:spPr>
            <a:xfrm>
              <a:off x="10686245"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2"/>
            <p:cNvSpPr/>
            <p:nvPr/>
          </p:nvSpPr>
          <p:spPr>
            <a:xfrm>
              <a:off x="10686245"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2"/>
            <p:cNvSpPr/>
            <p:nvPr/>
          </p:nvSpPr>
          <p:spPr>
            <a:xfrm>
              <a:off x="10686245"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2"/>
            <p:cNvSpPr/>
            <p:nvPr/>
          </p:nvSpPr>
          <p:spPr>
            <a:xfrm>
              <a:off x="10686245"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2"/>
            <p:cNvSpPr/>
            <p:nvPr/>
          </p:nvSpPr>
          <p:spPr>
            <a:xfrm>
              <a:off x="10686245"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2"/>
            <p:cNvSpPr/>
            <p:nvPr/>
          </p:nvSpPr>
          <p:spPr>
            <a:xfrm>
              <a:off x="10686245"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2"/>
            <p:cNvSpPr/>
            <p:nvPr/>
          </p:nvSpPr>
          <p:spPr>
            <a:xfrm>
              <a:off x="10686245" y="-2306826"/>
              <a:ext cx="1603" cy="47690"/>
            </a:xfrm>
            <a:custGeom>
              <a:avLst/>
              <a:gdLst/>
              <a:ahLst/>
              <a:cxnLst/>
              <a:rect l="l" t="t" r="r" b="b"/>
              <a:pathLst>
                <a:path w="40" h="1196" fill="none" extrusionOk="0">
                  <a:moveTo>
                    <a:pt x="0" y="1"/>
                  </a:moveTo>
                  <a:lnTo>
                    <a:pt x="0" y="1195"/>
                  </a:lnTo>
                  <a:lnTo>
                    <a:pt x="39" y="1195"/>
                  </a:lnTo>
                  <a:lnTo>
                    <a:pt x="39" y="59"/>
                  </a:lnTo>
                  <a:lnTo>
                    <a:pt x="39" y="59"/>
                  </a:lnTo>
                  <a:lnTo>
                    <a:pt x="39" y="5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2"/>
            <p:cNvSpPr/>
            <p:nvPr/>
          </p:nvSpPr>
          <p:spPr>
            <a:xfrm>
              <a:off x="10686245"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2"/>
            <p:cNvSpPr/>
            <p:nvPr/>
          </p:nvSpPr>
          <p:spPr>
            <a:xfrm>
              <a:off x="10686245"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2"/>
            <p:cNvSpPr/>
            <p:nvPr/>
          </p:nvSpPr>
          <p:spPr>
            <a:xfrm>
              <a:off x="10686245"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2"/>
            <p:cNvSpPr/>
            <p:nvPr/>
          </p:nvSpPr>
          <p:spPr>
            <a:xfrm>
              <a:off x="10686245"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2"/>
            <p:cNvSpPr/>
            <p:nvPr/>
          </p:nvSpPr>
          <p:spPr>
            <a:xfrm>
              <a:off x="10796913"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2"/>
            <p:cNvSpPr/>
            <p:nvPr/>
          </p:nvSpPr>
          <p:spPr>
            <a:xfrm>
              <a:off x="10796913"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2"/>
            <p:cNvSpPr/>
            <p:nvPr/>
          </p:nvSpPr>
          <p:spPr>
            <a:xfrm>
              <a:off x="10796913"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2"/>
            <p:cNvSpPr/>
            <p:nvPr/>
          </p:nvSpPr>
          <p:spPr>
            <a:xfrm>
              <a:off x="10796913"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2"/>
            <p:cNvSpPr/>
            <p:nvPr/>
          </p:nvSpPr>
          <p:spPr>
            <a:xfrm>
              <a:off x="10796913"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2"/>
            <p:cNvSpPr/>
            <p:nvPr/>
          </p:nvSpPr>
          <p:spPr>
            <a:xfrm>
              <a:off x="10796913" y="-2046801"/>
              <a:ext cx="1603" cy="8613"/>
            </a:xfrm>
            <a:custGeom>
              <a:avLst/>
              <a:gdLst/>
              <a:ahLst/>
              <a:cxnLst/>
              <a:rect l="l" t="t" r="r" b="b"/>
              <a:pathLst>
                <a:path w="40" h="216" fill="none" extrusionOk="0">
                  <a:moveTo>
                    <a:pt x="0" y="0"/>
                  </a:moveTo>
                  <a:lnTo>
                    <a:pt x="0" y="216"/>
                  </a:lnTo>
                  <a:lnTo>
                    <a:pt x="40" y="216"/>
                  </a:lnTo>
                  <a:lnTo>
                    <a:pt x="40" y="138"/>
                  </a:lnTo>
                  <a:lnTo>
                    <a:pt x="40" y="138"/>
                  </a:lnTo>
                  <a:lnTo>
                    <a:pt x="40" y="138"/>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2"/>
            <p:cNvSpPr/>
            <p:nvPr/>
          </p:nvSpPr>
          <p:spPr>
            <a:xfrm>
              <a:off x="10796913"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2"/>
            <p:cNvSpPr/>
            <p:nvPr/>
          </p:nvSpPr>
          <p:spPr>
            <a:xfrm>
              <a:off x="10796913"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2"/>
            <p:cNvSpPr/>
            <p:nvPr/>
          </p:nvSpPr>
          <p:spPr>
            <a:xfrm>
              <a:off x="10907580"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2"/>
            <p:cNvSpPr/>
            <p:nvPr/>
          </p:nvSpPr>
          <p:spPr>
            <a:xfrm>
              <a:off x="10907580"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2"/>
            <p:cNvSpPr/>
            <p:nvPr/>
          </p:nvSpPr>
          <p:spPr>
            <a:xfrm>
              <a:off x="10907580" y="-1744628"/>
              <a:ext cx="1603" cy="36765"/>
            </a:xfrm>
            <a:custGeom>
              <a:avLst/>
              <a:gdLst/>
              <a:ahLst/>
              <a:cxnLst/>
              <a:rect l="l" t="t" r="r" b="b"/>
              <a:pathLst>
                <a:path w="40" h="922" fill="none" extrusionOk="0">
                  <a:moveTo>
                    <a:pt x="0" y="1"/>
                  </a:moveTo>
                  <a:lnTo>
                    <a:pt x="0" y="921"/>
                  </a:lnTo>
                  <a:lnTo>
                    <a:pt x="40" y="921"/>
                  </a:lnTo>
                  <a:lnTo>
                    <a:pt x="40" y="79"/>
                  </a:lnTo>
                  <a:lnTo>
                    <a:pt x="40" y="79"/>
                  </a:lnTo>
                  <a:lnTo>
                    <a:pt x="40" y="7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2"/>
            <p:cNvSpPr/>
            <p:nvPr/>
          </p:nvSpPr>
          <p:spPr>
            <a:xfrm>
              <a:off x="10907580"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2"/>
            <p:cNvSpPr/>
            <p:nvPr/>
          </p:nvSpPr>
          <p:spPr>
            <a:xfrm>
              <a:off x="10907580"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2"/>
            <p:cNvSpPr/>
            <p:nvPr/>
          </p:nvSpPr>
          <p:spPr>
            <a:xfrm>
              <a:off x="9910769" y="-2369270"/>
              <a:ext cx="10221" cy="1595"/>
            </a:xfrm>
            <a:custGeom>
              <a:avLst/>
              <a:gdLst/>
              <a:ahLst/>
              <a:cxnLst/>
              <a:rect l="l" t="t" r="r" b="b"/>
              <a:pathLst>
                <a:path w="255" h="40" extrusionOk="0">
                  <a:moveTo>
                    <a:pt x="0" y="0"/>
                  </a:moveTo>
                  <a:lnTo>
                    <a:pt x="0" y="39"/>
                  </a:lnTo>
                  <a:lnTo>
                    <a:pt x="215" y="39"/>
                  </a:lnTo>
                  <a:lnTo>
                    <a:pt x="255"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2"/>
            <p:cNvSpPr/>
            <p:nvPr/>
          </p:nvSpPr>
          <p:spPr>
            <a:xfrm>
              <a:off x="9910769" y="-2369270"/>
              <a:ext cx="10221" cy="1595"/>
            </a:xfrm>
            <a:custGeom>
              <a:avLst/>
              <a:gdLst/>
              <a:ahLst/>
              <a:cxnLst/>
              <a:rect l="l" t="t" r="r" b="b"/>
              <a:pathLst>
                <a:path w="255" h="40" fill="none" extrusionOk="0">
                  <a:moveTo>
                    <a:pt x="255" y="0"/>
                  </a:moveTo>
                  <a:lnTo>
                    <a:pt x="0" y="0"/>
                  </a:lnTo>
                  <a:lnTo>
                    <a:pt x="0" y="39"/>
                  </a:lnTo>
                  <a:lnTo>
                    <a:pt x="20" y="39"/>
                  </a:lnTo>
                  <a:lnTo>
                    <a:pt x="215" y="39"/>
                  </a:lnTo>
                  <a:lnTo>
                    <a:pt x="215" y="39"/>
                  </a:lnTo>
                  <a:lnTo>
                    <a:pt x="255" y="0"/>
                  </a:lnTo>
                  <a:lnTo>
                    <a:pt x="25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2"/>
            <p:cNvSpPr/>
            <p:nvPr/>
          </p:nvSpPr>
          <p:spPr>
            <a:xfrm>
              <a:off x="10907580" y="-1817998"/>
              <a:ext cx="1603" cy="1595"/>
            </a:xfrm>
            <a:custGeom>
              <a:avLst/>
              <a:gdLst/>
              <a:ahLst/>
              <a:cxnLst/>
              <a:rect l="l" t="t" r="r" b="b"/>
              <a:pathLst>
                <a:path w="40" h="40" extrusionOk="0">
                  <a:moveTo>
                    <a:pt x="0" y="0"/>
                  </a:moveTo>
                  <a:lnTo>
                    <a:pt x="0" y="39"/>
                  </a:lnTo>
                  <a:lnTo>
                    <a:pt x="40" y="39"/>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2"/>
            <p:cNvSpPr/>
            <p:nvPr/>
          </p:nvSpPr>
          <p:spPr>
            <a:xfrm>
              <a:off x="10907580" y="-1817998"/>
              <a:ext cx="1603" cy="1595"/>
            </a:xfrm>
            <a:custGeom>
              <a:avLst/>
              <a:gdLst/>
              <a:ahLst/>
              <a:cxnLst/>
              <a:rect l="l" t="t" r="r" b="b"/>
              <a:pathLst>
                <a:path w="40" h="40" fill="none" extrusionOk="0">
                  <a:moveTo>
                    <a:pt x="40" y="0"/>
                  </a:moveTo>
                  <a:lnTo>
                    <a:pt x="0" y="0"/>
                  </a:lnTo>
                  <a:lnTo>
                    <a:pt x="0" y="39"/>
                  </a:lnTo>
                  <a:lnTo>
                    <a:pt x="40" y="39"/>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2"/>
            <p:cNvSpPr/>
            <p:nvPr/>
          </p:nvSpPr>
          <p:spPr>
            <a:xfrm>
              <a:off x="9688631" y="-1266727"/>
              <a:ext cx="1220552" cy="1595"/>
            </a:xfrm>
            <a:custGeom>
              <a:avLst/>
              <a:gdLst/>
              <a:ahLst/>
              <a:cxnLst/>
              <a:rect l="l" t="t" r="r" b="b"/>
              <a:pathLst>
                <a:path w="30451" h="40" extrusionOk="0">
                  <a:moveTo>
                    <a:pt x="0" y="0"/>
                  </a:moveTo>
                  <a:lnTo>
                    <a:pt x="0" y="39"/>
                  </a:lnTo>
                  <a:lnTo>
                    <a:pt x="30451" y="39"/>
                  </a:lnTo>
                  <a:lnTo>
                    <a:pt x="30451"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2"/>
            <p:cNvSpPr/>
            <p:nvPr/>
          </p:nvSpPr>
          <p:spPr>
            <a:xfrm>
              <a:off x="9688631" y="-1266727"/>
              <a:ext cx="1220552" cy="1595"/>
            </a:xfrm>
            <a:custGeom>
              <a:avLst/>
              <a:gdLst/>
              <a:ahLst/>
              <a:cxnLst/>
              <a:rect l="l" t="t" r="r" b="b"/>
              <a:pathLst>
                <a:path w="30451" h="40" fill="none" extrusionOk="0">
                  <a:moveTo>
                    <a:pt x="30451" y="0"/>
                  </a:moveTo>
                  <a:lnTo>
                    <a:pt x="30451" y="0"/>
                  </a:lnTo>
                  <a:lnTo>
                    <a:pt x="30411" y="0"/>
                  </a:lnTo>
                  <a:lnTo>
                    <a:pt x="27690" y="0"/>
                  </a:lnTo>
                  <a:lnTo>
                    <a:pt x="27650" y="0"/>
                  </a:lnTo>
                  <a:lnTo>
                    <a:pt x="24928" y="0"/>
                  </a:lnTo>
                  <a:lnTo>
                    <a:pt x="24889" y="0"/>
                  </a:lnTo>
                  <a:lnTo>
                    <a:pt x="22148" y="0"/>
                  </a:lnTo>
                  <a:lnTo>
                    <a:pt x="22109" y="0"/>
                  </a:lnTo>
                  <a:lnTo>
                    <a:pt x="19387" y="0"/>
                  </a:lnTo>
                  <a:lnTo>
                    <a:pt x="19347" y="0"/>
                  </a:lnTo>
                  <a:lnTo>
                    <a:pt x="16626" y="0"/>
                  </a:lnTo>
                  <a:lnTo>
                    <a:pt x="16586" y="0"/>
                  </a:lnTo>
                  <a:lnTo>
                    <a:pt x="13864" y="0"/>
                  </a:lnTo>
                  <a:lnTo>
                    <a:pt x="13825" y="0"/>
                  </a:lnTo>
                  <a:lnTo>
                    <a:pt x="11103" y="0"/>
                  </a:lnTo>
                  <a:lnTo>
                    <a:pt x="11064" y="0"/>
                  </a:lnTo>
                  <a:lnTo>
                    <a:pt x="8342" y="0"/>
                  </a:lnTo>
                  <a:lnTo>
                    <a:pt x="8303" y="0"/>
                  </a:lnTo>
                  <a:lnTo>
                    <a:pt x="5562" y="0"/>
                  </a:lnTo>
                  <a:lnTo>
                    <a:pt x="5542" y="0"/>
                  </a:lnTo>
                  <a:lnTo>
                    <a:pt x="2801" y="0"/>
                  </a:lnTo>
                  <a:lnTo>
                    <a:pt x="2761" y="0"/>
                  </a:lnTo>
                  <a:lnTo>
                    <a:pt x="39" y="0"/>
                  </a:lnTo>
                  <a:lnTo>
                    <a:pt x="0" y="0"/>
                  </a:lnTo>
                  <a:lnTo>
                    <a:pt x="0" y="39"/>
                  </a:lnTo>
                  <a:lnTo>
                    <a:pt x="39" y="39"/>
                  </a:lnTo>
                  <a:lnTo>
                    <a:pt x="2761" y="39"/>
                  </a:lnTo>
                  <a:lnTo>
                    <a:pt x="2801" y="39"/>
                  </a:lnTo>
                  <a:lnTo>
                    <a:pt x="5542" y="39"/>
                  </a:lnTo>
                  <a:lnTo>
                    <a:pt x="5562" y="39"/>
                  </a:lnTo>
                  <a:lnTo>
                    <a:pt x="8303" y="39"/>
                  </a:lnTo>
                  <a:lnTo>
                    <a:pt x="8342" y="39"/>
                  </a:lnTo>
                  <a:lnTo>
                    <a:pt x="11064" y="39"/>
                  </a:lnTo>
                  <a:lnTo>
                    <a:pt x="11103" y="39"/>
                  </a:lnTo>
                  <a:lnTo>
                    <a:pt x="13825" y="39"/>
                  </a:lnTo>
                  <a:lnTo>
                    <a:pt x="13864" y="39"/>
                  </a:lnTo>
                  <a:lnTo>
                    <a:pt x="16586" y="39"/>
                  </a:lnTo>
                  <a:lnTo>
                    <a:pt x="16626" y="39"/>
                  </a:lnTo>
                  <a:lnTo>
                    <a:pt x="19347" y="39"/>
                  </a:lnTo>
                  <a:lnTo>
                    <a:pt x="19387" y="39"/>
                  </a:lnTo>
                  <a:lnTo>
                    <a:pt x="22109" y="39"/>
                  </a:lnTo>
                  <a:lnTo>
                    <a:pt x="22148" y="39"/>
                  </a:lnTo>
                  <a:lnTo>
                    <a:pt x="24889" y="39"/>
                  </a:lnTo>
                  <a:lnTo>
                    <a:pt x="24928" y="39"/>
                  </a:lnTo>
                  <a:lnTo>
                    <a:pt x="27650" y="39"/>
                  </a:lnTo>
                  <a:lnTo>
                    <a:pt x="27690" y="39"/>
                  </a:lnTo>
                  <a:lnTo>
                    <a:pt x="30411" y="39"/>
                  </a:lnTo>
                  <a:lnTo>
                    <a:pt x="30451" y="39"/>
                  </a:lnTo>
                  <a:lnTo>
                    <a:pt x="3045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2"/>
            <p:cNvSpPr/>
            <p:nvPr/>
          </p:nvSpPr>
          <p:spPr>
            <a:xfrm>
              <a:off x="10614818" y="-2078023"/>
              <a:ext cx="101288" cy="268638"/>
            </a:xfrm>
            <a:custGeom>
              <a:avLst/>
              <a:gdLst/>
              <a:ahLst/>
              <a:cxnLst/>
              <a:rect l="l" t="t" r="r" b="b"/>
              <a:pathLst>
                <a:path w="2527" h="6737" extrusionOk="0">
                  <a:moveTo>
                    <a:pt x="0" y="0"/>
                  </a:moveTo>
                  <a:lnTo>
                    <a:pt x="0" y="6736"/>
                  </a:lnTo>
                  <a:lnTo>
                    <a:pt x="1763" y="6736"/>
                  </a:lnTo>
                  <a:lnTo>
                    <a:pt x="1919" y="6717"/>
                  </a:lnTo>
                  <a:lnTo>
                    <a:pt x="2056" y="6678"/>
                  </a:lnTo>
                  <a:lnTo>
                    <a:pt x="2193" y="6599"/>
                  </a:lnTo>
                  <a:lnTo>
                    <a:pt x="2311" y="6502"/>
                  </a:lnTo>
                  <a:lnTo>
                    <a:pt x="2389" y="6404"/>
                  </a:lnTo>
                  <a:lnTo>
                    <a:pt x="2468" y="6267"/>
                  </a:lnTo>
                  <a:lnTo>
                    <a:pt x="2507" y="6129"/>
                  </a:lnTo>
                  <a:lnTo>
                    <a:pt x="2526" y="5973"/>
                  </a:lnTo>
                  <a:lnTo>
                    <a:pt x="2526" y="764"/>
                  </a:lnTo>
                  <a:lnTo>
                    <a:pt x="2507" y="607"/>
                  </a:lnTo>
                  <a:lnTo>
                    <a:pt x="2468" y="470"/>
                  </a:lnTo>
                  <a:lnTo>
                    <a:pt x="2389" y="333"/>
                  </a:lnTo>
                  <a:lnTo>
                    <a:pt x="2311" y="235"/>
                  </a:lnTo>
                  <a:lnTo>
                    <a:pt x="2193" y="137"/>
                  </a:lnTo>
                  <a:lnTo>
                    <a:pt x="2056" y="59"/>
                  </a:lnTo>
                  <a:lnTo>
                    <a:pt x="1919" y="20"/>
                  </a:lnTo>
                  <a:lnTo>
                    <a:pt x="1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2"/>
            <p:cNvSpPr/>
            <p:nvPr/>
          </p:nvSpPr>
          <p:spPr>
            <a:xfrm>
              <a:off x="10624237" y="-2078023"/>
              <a:ext cx="39281" cy="268638"/>
            </a:xfrm>
            <a:custGeom>
              <a:avLst/>
              <a:gdLst/>
              <a:ahLst/>
              <a:cxnLst/>
              <a:rect l="l" t="t" r="r" b="b"/>
              <a:pathLst>
                <a:path w="980" h="6737" extrusionOk="0">
                  <a:moveTo>
                    <a:pt x="0" y="0"/>
                  </a:moveTo>
                  <a:lnTo>
                    <a:pt x="490" y="6736"/>
                  </a:lnTo>
                  <a:lnTo>
                    <a:pt x="549" y="6736"/>
                  </a:lnTo>
                  <a:lnTo>
                    <a:pt x="979"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2"/>
            <p:cNvSpPr/>
            <p:nvPr/>
          </p:nvSpPr>
          <p:spPr>
            <a:xfrm>
              <a:off x="9782024" y="-2024950"/>
              <a:ext cx="207267" cy="236658"/>
            </a:xfrm>
            <a:custGeom>
              <a:avLst/>
              <a:gdLst/>
              <a:ahLst/>
              <a:cxnLst/>
              <a:rect l="l" t="t" r="r" b="b"/>
              <a:pathLst>
                <a:path w="5171" h="5935" extrusionOk="0">
                  <a:moveTo>
                    <a:pt x="2233" y="1"/>
                  </a:moveTo>
                  <a:lnTo>
                    <a:pt x="1978" y="20"/>
                  </a:lnTo>
                  <a:lnTo>
                    <a:pt x="1724" y="60"/>
                  </a:lnTo>
                  <a:lnTo>
                    <a:pt x="1528" y="118"/>
                  </a:lnTo>
                  <a:lnTo>
                    <a:pt x="1332" y="197"/>
                  </a:lnTo>
                  <a:lnTo>
                    <a:pt x="1156" y="295"/>
                  </a:lnTo>
                  <a:lnTo>
                    <a:pt x="980" y="432"/>
                  </a:lnTo>
                  <a:lnTo>
                    <a:pt x="823" y="569"/>
                  </a:lnTo>
                  <a:lnTo>
                    <a:pt x="686" y="745"/>
                  </a:lnTo>
                  <a:lnTo>
                    <a:pt x="549" y="921"/>
                  </a:lnTo>
                  <a:lnTo>
                    <a:pt x="431" y="1117"/>
                  </a:lnTo>
                  <a:lnTo>
                    <a:pt x="314" y="1313"/>
                  </a:lnTo>
                  <a:lnTo>
                    <a:pt x="216" y="1528"/>
                  </a:lnTo>
                  <a:lnTo>
                    <a:pt x="138" y="1744"/>
                  </a:lnTo>
                  <a:lnTo>
                    <a:pt x="79" y="1979"/>
                  </a:lnTo>
                  <a:lnTo>
                    <a:pt x="20" y="2214"/>
                  </a:lnTo>
                  <a:lnTo>
                    <a:pt x="1" y="2449"/>
                  </a:lnTo>
                  <a:lnTo>
                    <a:pt x="1" y="2703"/>
                  </a:lnTo>
                  <a:lnTo>
                    <a:pt x="1" y="2938"/>
                  </a:lnTo>
                  <a:lnTo>
                    <a:pt x="20" y="3173"/>
                  </a:lnTo>
                  <a:lnTo>
                    <a:pt x="79" y="3408"/>
                  </a:lnTo>
                  <a:lnTo>
                    <a:pt x="138" y="3643"/>
                  </a:lnTo>
                  <a:lnTo>
                    <a:pt x="216" y="3858"/>
                  </a:lnTo>
                  <a:lnTo>
                    <a:pt x="294" y="4074"/>
                  </a:lnTo>
                  <a:lnTo>
                    <a:pt x="412" y="4270"/>
                  </a:lnTo>
                  <a:lnTo>
                    <a:pt x="529" y="4466"/>
                  </a:lnTo>
                  <a:lnTo>
                    <a:pt x="647" y="4661"/>
                  </a:lnTo>
                  <a:lnTo>
                    <a:pt x="784" y="4838"/>
                  </a:lnTo>
                  <a:lnTo>
                    <a:pt x="940" y="5014"/>
                  </a:lnTo>
                  <a:lnTo>
                    <a:pt x="1097" y="5171"/>
                  </a:lnTo>
                  <a:lnTo>
                    <a:pt x="1254" y="5308"/>
                  </a:lnTo>
                  <a:lnTo>
                    <a:pt x="1430" y="5425"/>
                  </a:lnTo>
                  <a:lnTo>
                    <a:pt x="1626" y="5543"/>
                  </a:lnTo>
                  <a:lnTo>
                    <a:pt x="1802" y="5640"/>
                  </a:lnTo>
                  <a:lnTo>
                    <a:pt x="1998" y="5738"/>
                  </a:lnTo>
                  <a:lnTo>
                    <a:pt x="2194" y="5797"/>
                  </a:lnTo>
                  <a:lnTo>
                    <a:pt x="2390" y="5856"/>
                  </a:lnTo>
                  <a:lnTo>
                    <a:pt x="2585" y="5895"/>
                  </a:lnTo>
                  <a:lnTo>
                    <a:pt x="2801" y="5915"/>
                  </a:lnTo>
                  <a:lnTo>
                    <a:pt x="2997" y="5934"/>
                  </a:lnTo>
                  <a:lnTo>
                    <a:pt x="3212" y="5934"/>
                  </a:lnTo>
                  <a:lnTo>
                    <a:pt x="3408" y="5915"/>
                  </a:lnTo>
                  <a:lnTo>
                    <a:pt x="3604" y="5895"/>
                  </a:lnTo>
                  <a:lnTo>
                    <a:pt x="3819" y="5856"/>
                  </a:lnTo>
                  <a:lnTo>
                    <a:pt x="4015" y="5797"/>
                  </a:lnTo>
                  <a:lnTo>
                    <a:pt x="4407" y="5660"/>
                  </a:lnTo>
                  <a:lnTo>
                    <a:pt x="4798" y="5484"/>
                  </a:lnTo>
                  <a:lnTo>
                    <a:pt x="5170" y="5268"/>
                  </a:lnTo>
                  <a:lnTo>
                    <a:pt x="5151" y="4857"/>
                  </a:lnTo>
                  <a:lnTo>
                    <a:pt x="5170" y="4466"/>
                  </a:lnTo>
                  <a:lnTo>
                    <a:pt x="5170" y="4074"/>
                  </a:lnTo>
                  <a:lnTo>
                    <a:pt x="5170" y="3682"/>
                  </a:lnTo>
                  <a:lnTo>
                    <a:pt x="5151" y="3310"/>
                  </a:lnTo>
                  <a:lnTo>
                    <a:pt x="5111" y="2958"/>
                  </a:lnTo>
                  <a:lnTo>
                    <a:pt x="5014" y="2586"/>
                  </a:lnTo>
                  <a:lnTo>
                    <a:pt x="4955" y="2390"/>
                  </a:lnTo>
                  <a:lnTo>
                    <a:pt x="4876" y="2214"/>
                  </a:lnTo>
                  <a:lnTo>
                    <a:pt x="4700" y="1842"/>
                  </a:lnTo>
                  <a:lnTo>
                    <a:pt x="4485" y="1489"/>
                  </a:lnTo>
                  <a:lnTo>
                    <a:pt x="4250" y="1156"/>
                  </a:lnTo>
                  <a:lnTo>
                    <a:pt x="3995" y="862"/>
                  </a:lnTo>
                  <a:lnTo>
                    <a:pt x="3702" y="608"/>
                  </a:lnTo>
                  <a:lnTo>
                    <a:pt x="3388" y="392"/>
                  </a:lnTo>
                  <a:lnTo>
                    <a:pt x="3232" y="295"/>
                  </a:lnTo>
                  <a:lnTo>
                    <a:pt x="3075" y="216"/>
                  </a:lnTo>
                  <a:lnTo>
                    <a:pt x="2899" y="138"/>
                  </a:lnTo>
                  <a:lnTo>
                    <a:pt x="2722" y="99"/>
                  </a:lnTo>
                  <a:lnTo>
                    <a:pt x="2468" y="40"/>
                  </a:lnTo>
                  <a:lnTo>
                    <a:pt x="2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2"/>
            <p:cNvSpPr/>
            <p:nvPr/>
          </p:nvSpPr>
          <p:spPr>
            <a:xfrm>
              <a:off x="9800862" y="-1974189"/>
              <a:ext cx="163296" cy="153878"/>
            </a:xfrm>
            <a:custGeom>
              <a:avLst/>
              <a:gdLst/>
              <a:ahLst/>
              <a:cxnLst/>
              <a:rect l="l" t="t" r="r" b="b"/>
              <a:pathLst>
                <a:path w="4074" h="3859" extrusionOk="0">
                  <a:moveTo>
                    <a:pt x="255" y="1"/>
                  </a:moveTo>
                  <a:lnTo>
                    <a:pt x="59" y="20"/>
                  </a:lnTo>
                  <a:lnTo>
                    <a:pt x="20" y="40"/>
                  </a:lnTo>
                  <a:lnTo>
                    <a:pt x="1" y="59"/>
                  </a:lnTo>
                  <a:lnTo>
                    <a:pt x="1" y="79"/>
                  </a:lnTo>
                  <a:lnTo>
                    <a:pt x="1" y="118"/>
                  </a:lnTo>
                  <a:lnTo>
                    <a:pt x="1" y="138"/>
                  </a:lnTo>
                  <a:lnTo>
                    <a:pt x="20" y="157"/>
                  </a:lnTo>
                  <a:lnTo>
                    <a:pt x="40" y="177"/>
                  </a:lnTo>
                  <a:lnTo>
                    <a:pt x="79" y="177"/>
                  </a:lnTo>
                  <a:lnTo>
                    <a:pt x="255" y="157"/>
                  </a:lnTo>
                  <a:lnTo>
                    <a:pt x="431" y="177"/>
                  </a:lnTo>
                  <a:lnTo>
                    <a:pt x="608" y="196"/>
                  </a:lnTo>
                  <a:lnTo>
                    <a:pt x="784" y="236"/>
                  </a:lnTo>
                  <a:lnTo>
                    <a:pt x="960" y="294"/>
                  </a:lnTo>
                  <a:lnTo>
                    <a:pt x="1117" y="353"/>
                  </a:lnTo>
                  <a:lnTo>
                    <a:pt x="1450" y="529"/>
                  </a:lnTo>
                  <a:lnTo>
                    <a:pt x="1743" y="725"/>
                  </a:lnTo>
                  <a:lnTo>
                    <a:pt x="2017" y="941"/>
                  </a:lnTo>
                  <a:lnTo>
                    <a:pt x="2252" y="1156"/>
                  </a:lnTo>
                  <a:lnTo>
                    <a:pt x="2448" y="1371"/>
                  </a:lnTo>
                  <a:lnTo>
                    <a:pt x="2703" y="1626"/>
                  </a:lnTo>
                  <a:lnTo>
                    <a:pt x="2938" y="1920"/>
                  </a:lnTo>
                  <a:lnTo>
                    <a:pt x="3153" y="2213"/>
                  </a:lnTo>
                  <a:lnTo>
                    <a:pt x="3349" y="2527"/>
                  </a:lnTo>
                  <a:lnTo>
                    <a:pt x="3525" y="2840"/>
                  </a:lnTo>
                  <a:lnTo>
                    <a:pt x="3682" y="3153"/>
                  </a:lnTo>
                  <a:lnTo>
                    <a:pt x="3819" y="3486"/>
                  </a:lnTo>
                  <a:lnTo>
                    <a:pt x="3937" y="3800"/>
                  </a:lnTo>
                  <a:lnTo>
                    <a:pt x="3956" y="3839"/>
                  </a:lnTo>
                  <a:lnTo>
                    <a:pt x="3995" y="3858"/>
                  </a:lnTo>
                  <a:lnTo>
                    <a:pt x="4034" y="3858"/>
                  </a:lnTo>
                  <a:lnTo>
                    <a:pt x="4054" y="3839"/>
                  </a:lnTo>
                  <a:lnTo>
                    <a:pt x="4074" y="3819"/>
                  </a:lnTo>
                  <a:lnTo>
                    <a:pt x="4074" y="3780"/>
                  </a:lnTo>
                  <a:lnTo>
                    <a:pt x="4074" y="3760"/>
                  </a:lnTo>
                  <a:lnTo>
                    <a:pt x="3956" y="3428"/>
                  </a:lnTo>
                  <a:lnTo>
                    <a:pt x="3819" y="3095"/>
                  </a:lnTo>
                  <a:lnTo>
                    <a:pt x="3662" y="2762"/>
                  </a:lnTo>
                  <a:lnTo>
                    <a:pt x="3467" y="2448"/>
                  </a:lnTo>
                  <a:lnTo>
                    <a:pt x="3271" y="2135"/>
                  </a:lnTo>
                  <a:lnTo>
                    <a:pt x="3055" y="1822"/>
                  </a:lnTo>
                  <a:lnTo>
                    <a:pt x="2820" y="1528"/>
                  </a:lnTo>
                  <a:lnTo>
                    <a:pt x="2566" y="1254"/>
                  </a:lnTo>
                  <a:lnTo>
                    <a:pt x="2350" y="1038"/>
                  </a:lnTo>
                  <a:lnTo>
                    <a:pt x="2096" y="823"/>
                  </a:lnTo>
                  <a:lnTo>
                    <a:pt x="1822" y="588"/>
                  </a:lnTo>
                  <a:lnTo>
                    <a:pt x="1508" y="392"/>
                  </a:lnTo>
                  <a:lnTo>
                    <a:pt x="1175" y="216"/>
                  </a:lnTo>
                  <a:lnTo>
                    <a:pt x="999" y="138"/>
                  </a:lnTo>
                  <a:lnTo>
                    <a:pt x="803" y="79"/>
                  </a:lnTo>
                  <a:lnTo>
                    <a:pt x="627" y="40"/>
                  </a:lnTo>
                  <a:lnTo>
                    <a:pt x="431" y="20"/>
                  </a:lnTo>
                  <a:lnTo>
                    <a:pt x="25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2"/>
            <p:cNvSpPr/>
            <p:nvPr/>
          </p:nvSpPr>
          <p:spPr>
            <a:xfrm>
              <a:off x="9771803" y="-1603272"/>
              <a:ext cx="522796" cy="331122"/>
            </a:xfrm>
            <a:custGeom>
              <a:avLst/>
              <a:gdLst/>
              <a:ahLst/>
              <a:cxnLst/>
              <a:rect l="l" t="t" r="r" b="b"/>
              <a:pathLst>
                <a:path w="13043" h="8304" extrusionOk="0">
                  <a:moveTo>
                    <a:pt x="11359" y="0"/>
                  </a:moveTo>
                  <a:lnTo>
                    <a:pt x="11437" y="392"/>
                  </a:lnTo>
                  <a:lnTo>
                    <a:pt x="11457" y="588"/>
                  </a:lnTo>
                  <a:lnTo>
                    <a:pt x="11515" y="1116"/>
                  </a:lnTo>
                  <a:lnTo>
                    <a:pt x="11574" y="1743"/>
                  </a:lnTo>
                  <a:lnTo>
                    <a:pt x="11574" y="2174"/>
                  </a:lnTo>
                  <a:lnTo>
                    <a:pt x="11535" y="2624"/>
                  </a:lnTo>
                  <a:lnTo>
                    <a:pt x="11496" y="3055"/>
                  </a:lnTo>
                  <a:lnTo>
                    <a:pt x="11437" y="3251"/>
                  </a:lnTo>
                  <a:lnTo>
                    <a:pt x="11398" y="3447"/>
                  </a:lnTo>
                  <a:lnTo>
                    <a:pt x="11319" y="3643"/>
                  </a:lnTo>
                  <a:lnTo>
                    <a:pt x="11241" y="3819"/>
                  </a:lnTo>
                  <a:lnTo>
                    <a:pt x="11163" y="3975"/>
                  </a:lnTo>
                  <a:lnTo>
                    <a:pt x="11045" y="4132"/>
                  </a:lnTo>
                  <a:lnTo>
                    <a:pt x="10928" y="4250"/>
                  </a:lnTo>
                  <a:lnTo>
                    <a:pt x="10791" y="4367"/>
                  </a:lnTo>
                  <a:lnTo>
                    <a:pt x="10634" y="4445"/>
                  </a:lnTo>
                  <a:lnTo>
                    <a:pt x="10477" y="4524"/>
                  </a:lnTo>
                  <a:lnTo>
                    <a:pt x="10086" y="4602"/>
                  </a:lnTo>
                  <a:lnTo>
                    <a:pt x="9616" y="4700"/>
                  </a:lnTo>
                  <a:lnTo>
                    <a:pt x="9068" y="4759"/>
                  </a:lnTo>
                  <a:lnTo>
                    <a:pt x="8441" y="4837"/>
                  </a:lnTo>
                  <a:lnTo>
                    <a:pt x="7031" y="4974"/>
                  </a:lnTo>
                  <a:lnTo>
                    <a:pt x="5543" y="5131"/>
                  </a:lnTo>
                  <a:lnTo>
                    <a:pt x="4799" y="5229"/>
                  </a:lnTo>
                  <a:lnTo>
                    <a:pt x="4054" y="5327"/>
                  </a:lnTo>
                  <a:lnTo>
                    <a:pt x="3369" y="5444"/>
                  </a:lnTo>
                  <a:lnTo>
                    <a:pt x="2723" y="5581"/>
                  </a:lnTo>
                  <a:lnTo>
                    <a:pt x="2135" y="5757"/>
                  </a:lnTo>
                  <a:lnTo>
                    <a:pt x="1881" y="5836"/>
                  </a:lnTo>
                  <a:lnTo>
                    <a:pt x="1626" y="5934"/>
                  </a:lnTo>
                  <a:lnTo>
                    <a:pt x="1411" y="6051"/>
                  </a:lnTo>
                  <a:lnTo>
                    <a:pt x="1215" y="6149"/>
                  </a:lnTo>
                  <a:lnTo>
                    <a:pt x="1058" y="6286"/>
                  </a:lnTo>
                  <a:lnTo>
                    <a:pt x="921" y="6404"/>
                  </a:lnTo>
                  <a:lnTo>
                    <a:pt x="745" y="6619"/>
                  </a:lnTo>
                  <a:lnTo>
                    <a:pt x="588" y="6834"/>
                  </a:lnTo>
                  <a:lnTo>
                    <a:pt x="451" y="7050"/>
                  </a:lnTo>
                  <a:lnTo>
                    <a:pt x="334" y="7304"/>
                  </a:lnTo>
                  <a:lnTo>
                    <a:pt x="236" y="7539"/>
                  </a:lnTo>
                  <a:lnTo>
                    <a:pt x="138" y="7794"/>
                  </a:lnTo>
                  <a:lnTo>
                    <a:pt x="60" y="8049"/>
                  </a:lnTo>
                  <a:lnTo>
                    <a:pt x="1" y="8303"/>
                  </a:lnTo>
                  <a:lnTo>
                    <a:pt x="13043" y="8303"/>
                  </a:lnTo>
                  <a:lnTo>
                    <a:pt x="13043" y="157"/>
                  </a:lnTo>
                  <a:lnTo>
                    <a:pt x="12181" y="59"/>
                  </a:lnTo>
                  <a:lnTo>
                    <a:pt x="116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2"/>
            <p:cNvSpPr/>
            <p:nvPr/>
          </p:nvSpPr>
          <p:spPr>
            <a:xfrm>
              <a:off x="10296122" y="-1609532"/>
              <a:ext cx="524359" cy="337382"/>
            </a:xfrm>
            <a:custGeom>
              <a:avLst/>
              <a:gdLst/>
              <a:ahLst/>
              <a:cxnLst/>
              <a:rect l="l" t="t" r="r" b="b"/>
              <a:pathLst>
                <a:path w="13082" h="8461" extrusionOk="0">
                  <a:moveTo>
                    <a:pt x="1470" y="1"/>
                  </a:moveTo>
                  <a:lnTo>
                    <a:pt x="921" y="59"/>
                  </a:lnTo>
                  <a:lnTo>
                    <a:pt x="20" y="157"/>
                  </a:lnTo>
                  <a:lnTo>
                    <a:pt x="1" y="157"/>
                  </a:lnTo>
                  <a:lnTo>
                    <a:pt x="1" y="8460"/>
                  </a:lnTo>
                  <a:lnTo>
                    <a:pt x="13082" y="8460"/>
                  </a:lnTo>
                  <a:lnTo>
                    <a:pt x="13023" y="8186"/>
                  </a:lnTo>
                  <a:lnTo>
                    <a:pt x="12945" y="7912"/>
                  </a:lnTo>
                  <a:lnTo>
                    <a:pt x="12847" y="7638"/>
                  </a:lnTo>
                  <a:lnTo>
                    <a:pt x="12749" y="7364"/>
                  </a:lnTo>
                  <a:lnTo>
                    <a:pt x="12631" y="7109"/>
                  </a:lnTo>
                  <a:lnTo>
                    <a:pt x="12475" y="6854"/>
                  </a:lnTo>
                  <a:lnTo>
                    <a:pt x="12318" y="6619"/>
                  </a:lnTo>
                  <a:lnTo>
                    <a:pt x="12142" y="6404"/>
                  </a:lnTo>
                  <a:lnTo>
                    <a:pt x="12024" y="6306"/>
                  </a:lnTo>
                  <a:lnTo>
                    <a:pt x="11907" y="6208"/>
                  </a:lnTo>
                  <a:lnTo>
                    <a:pt x="11770" y="6110"/>
                  </a:lnTo>
                  <a:lnTo>
                    <a:pt x="11613" y="6032"/>
                  </a:lnTo>
                  <a:lnTo>
                    <a:pt x="11241" y="5875"/>
                  </a:lnTo>
                  <a:lnTo>
                    <a:pt x="10830" y="5719"/>
                  </a:lnTo>
                  <a:lnTo>
                    <a:pt x="10379" y="5601"/>
                  </a:lnTo>
                  <a:lnTo>
                    <a:pt x="9870" y="5484"/>
                  </a:lnTo>
                  <a:lnTo>
                    <a:pt x="9342" y="5386"/>
                  </a:lnTo>
                  <a:lnTo>
                    <a:pt x="8774" y="5288"/>
                  </a:lnTo>
                  <a:lnTo>
                    <a:pt x="8715" y="5288"/>
                  </a:lnTo>
                  <a:lnTo>
                    <a:pt x="7638" y="5151"/>
                  </a:lnTo>
                  <a:lnTo>
                    <a:pt x="6541" y="5033"/>
                  </a:lnTo>
                  <a:lnTo>
                    <a:pt x="4505" y="4818"/>
                  </a:lnTo>
                  <a:lnTo>
                    <a:pt x="4426" y="4818"/>
                  </a:lnTo>
                  <a:lnTo>
                    <a:pt x="3859" y="4739"/>
                  </a:lnTo>
                  <a:lnTo>
                    <a:pt x="3349" y="4681"/>
                  </a:lnTo>
                  <a:lnTo>
                    <a:pt x="2919" y="4602"/>
                  </a:lnTo>
                  <a:lnTo>
                    <a:pt x="2586" y="4524"/>
                  </a:lnTo>
                  <a:lnTo>
                    <a:pt x="2409" y="4446"/>
                  </a:lnTo>
                  <a:lnTo>
                    <a:pt x="2272" y="4367"/>
                  </a:lnTo>
                  <a:lnTo>
                    <a:pt x="2135" y="4250"/>
                  </a:lnTo>
                  <a:lnTo>
                    <a:pt x="2018" y="4132"/>
                  </a:lnTo>
                  <a:lnTo>
                    <a:pt x="1900" y="3995"/>
                  </a:lnTo>
                  <a:lnTo>
                    <a:pt x="1822" y="3839"/>
                  </a:lnTo>
                  <a:lnTo>
                    <a:pt x="1744" y="3662"/>
                  </a:lnTo>
                  <a:lnTo>
                    <a:pt x="1665" y="3486"/>
                  </a:lnTo>
                  <a:lnTo>
                    <a:pt x="1626" y="3290"/>
                  </a:lnTo>
                  <a:lnTo>
                    <a:pt x="1567" y="3095"/>
                  </a:lnTo>
                  <a:lnTo>
                    <a:pt x="1509" y="2683"/>
                  </a:lnTo>
                  <a:lnTo>
                    <a:pt x="1489" y="2253"/>
                  </a:lnTo>
                  <a:lnTo>
                    <a:pt x="1489" y="1822"/>
                  </a:lnTo>
                  <a:lnTo>
                    <a:pt x="1509" y="1234"/>
                  </a:lnTo>
                  <a:lnTo>
                    <a:pt x="1567" y="745"/>
                  </a:lnTo>
                  <a:lnTo>
                    <a:pt x="1587" y="568"/>
                  </a:lnTo>
                  <a:lnTo>
                    <a:pt x="1665" y="157"/>
                  </a:lnTo>
                  <a:lnTo>
                    <a:pt x="16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2"/>
            <p:cNvSpPr/>
            <p:nvPr/>
          </p:nvSpPr>
          <p:spPr>
            <a:xfrm>
              <a:off x="10230186" y="-1587680"/>
              <a:ext cx="129587" cy="70340"/>
            </a:xfrm>
            <a:custGeom>
              <a:avLst/>
              <a:gdLst/>
              <a:ahLst/>
              <a:cxnLst/>
              <a:rect l="l" t="t" r="r" b="b"/>
              <a:pathLst>
                <a:path w="3233" h="1764" extrusionOk="0">
                  <a:moveTo>
                    <a:pt x="1" y="1"/>
                  </a:moveTo>
                  <a:lnTo>
                    <a:pt x="79" y="588"/>
                  </a:lnTo>
                  <a:lnTo>
                    <a:pt x="99" y="960"/>
                  </a:lnTo>
                  <a:lnTo>
                    <a:pt x="138" y="1352"/>
                  </a:lnTo>
                  <a:lnTo>
                    <a:pt x="451" y="1509"/>
                  </a:lnTo>
                  <a:lnTo>
                    <a:pt x="784" y="1646"/>
                  </a:lnTo>
                  <a:lnTo>
                    <a:pt x="1156" y="1724"/>
                  </a:lnTo>
                  <a:lnTo>
                    <a:pt x="1333" y="1744"/>
                  </a:lnTo>
                  <a:lnTo>
                    <a:pt x="1509" y="1763"/>
                  </a:lnTo>
                  <a:lnTo>
                    <a:pt x="1646" y="1763"/>
                  </a:lnTo>
                  <a:lnTo>
                    <a:pt x="1842" y="1744"/>
                  </a:lnTo>
                  <a:lnTo>
                    <a:pt x="2038" y="1724"/>
                  </a:lnTo>
                  <a:lnTo>
                    <a:pt x="2233" y="1685"/>
                  </a:lnTo>
                  <a:lnTo>
                    <a:pt x="2429" y="1626"/>
                  </a:lnTo>
                  <a:lnTo>
                    <a:pt x="2605" y="1548"/>
                  </a:lnTo>
                  <a:lnTo>
                    <a:pt x="2782" y="1470"/>
                  </a:lnTo>
                  <a:lnTo>
                    <a:pt x="2958" y="1372"/>
                  </a:lnTo>
                  <a:lnTo>
                    <a:pt x="3134" y="1274"/>
                  </a:lnTo>
                  <a:lnTo>
                    <a:pt x="3134" y="921"/>
                  </a:lnTo>
                  <a:lnTo>
                    <a:pt x="3173" y="588"/>
                  </a:lnTo>
                  <a:lnTo>
                    <a:pt x="3232" y="20"/>
                  </a:lnTo>
                  <a:lnTo>
                    <a:pt x="2625" y="40"/>
                  </a:lnTo>
                  <a:lnTo>
                    <a:pt x="1646" y="20"/>
                  </a:lnTo>
                  <a:lnTo>
                    <a:pt x="1607" y="2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2"/>
            <p:cNvSpPr/>
            <p:nvPr/>
          </p:nvSpPr>
          <p:spPr>
            <a:xfrm>
              <a:off x="9941352" y="-2396625"/>
              <a:ext cx="700963" cy="816799"/>
            </a:xfrm>
            <a:custGeom>
              <a:avLst/>
              <a:gdLst/>
              <a:ahLst/>
              <a:cxnLst/>
              <a:rect l="l" t="t" r="r" b="b"/>
              <a:pathLst>
                <a:path w="17488" h="20484" extrusionOk="0">
                  <a:moveTo>
                    <a:pt x="4368" y="1"/>
                  </a:moveTo>
                  <a:lnTo>
                    <a:pt x="4133" y="20"/>
                  </a:lnTo>
                  <a:lnTo>
                    <a:pt x="3682" y="99"/>
                  </a:lnTo>
                  <a:lnTo>
                    <a:pt x="3232" y="196"/>
                  </a:lnTo>
                  <a:lnTo>
                    <a:pt x="2801" y="353"/>
                  </a:lnTo>
                  <a:lnTo>
                    <a:pt x="2409" y="549"/>
                  </a:lnTo>
                  <a:lnTo>
                    <a:pt x="2018" y="784"/>
                  </a:lnTo>
                  <a:lnTo>
                    <a:pt x="1665" y="1058"/>
                  </a:lnTo>
                  <a:lnTo>
                    <a:pt x="1352" y="1352"/>
                  </a:lnTo>
                  <a:lnTo>
                    <a:pt x="1039" y="1665"/>
                  </a:lnTo>
                  <a:lnTo>
                    <a:pt x="784" y="2037"/>
                  </a:lnTo>
                  <a:lnTo>
                    <a:pt x="549" y="2409"/>
                  </a:lnTo>
                  <a:lnTo>
                    <a:pt x="353" y="2820"/>
                  </a:lnTo>
                  <a:lnTo>
                    <a:pt x="197" y="3232"/>
                  </a:lnTo>
                  <a:lnTo>
                    <a:pt x="79" y="3682"/>
                  </a:lnTo>
                  <a:lnTo>
                    <a:pt x="40" y="3897"/>
                  </a:lnTo>
                  <a:lnTo>
                    <a:pt x="20" y="4132"/>
                  </a:lnTo>
                  <a:lnTo>
                    <a:pt x="1" y="4367"/>
                  </a:lnTo>
                  <a:lnTo>
                    <a:pt x="1" y="4602"/>
                  </a:lnTo>
                  <a:lnTo>
                    <a:pt x="1" y="15862"/>
                  </a:lnTo>
                  <a:lnTo>
                    <a:pt x="1" y="16097"/>
                  </a:lnTo>
                  <a:lnTo>
                    <a:pt x="20" y="16332"/>
                  </a:lnTo>
                  <a:lnTo>
                    <a:pt x="40" y="16567"/>
                  </a:lnTo>
                  <a:lnTo>
                    <a:pt x="79" y="16802"/>
                  </a:lnTo>
                  <a:lnTo>
                    <a:pt x="197" y="17233"/>
                  </a:lnTo>
                  <a:lnTo>
                    <a:pt x="353" y="17664"/>
                  </a:lnTo>
                  <a:lnTo>
                    <a:pt x="549" y="18055"/>
                  </a:lnTo>
                  <a:lnTo>
                    <a:pt x="784" y="18447"/>
                  </a:lnTo>
                  <a:lnTo>
                    <a:pt x="1039" y="18800"/>
                  </a:lnTo>
                  <a:lnTo>
                    <a:pt x="1352" y="19133"/>
                  </a:lnTo>
                  <a:lnTo>
                    <a:pt x="1665" y="19426"/>
                  </a:lnTo>
                  <a:lnTo>
                    <a:pt x="2018" y="19681"/>
                  </a:lnTo>
                  <a:lnTo>
                    <a:pt x="2409" y="19916"/>
                  </a:lnTo>
                  <a:lnTo>
                    <a:pt x="2801" y="20112"/>
                  </a:lnTo>
                  <a:lnTo>
                    <a:pt x="3232" y="20268"/>
                  </a:lnTo>
                  <a:lnTo>
                    <a:pt x="3682" y="20386"/>
                  </a:lnTo>
                  <a:lnTo>
                    <a:pt x="4133" y="20445"/>
                  </a:lnTo>
                  <a:lnTo>
                    <a:pt x="4368" y="20464"/>
                  </a:lnTo>
                  <a:lnTo>
                    <a:pt x="4603" y="20484"/>
                  </a:lnTo>
                  <a:lnTo>
                    <a:pt x="12866" y="20484"/>
                  </a:lnTo>
                  <a:lnTo>
                    <a:pt x="13101" y="20464"/>
                  </a:lnTo>
                  <a:lnTo>
                    <a:pt x="13336" y="20445"/>
                  </a:lnTo>
                  <a:lnTo>
                    <a:pt x="13806" y="20386"/>
                  </a:lnTo>
                  <a:lnTo>
                    <a:pt x="14237" y="20268"/>
                  </a:lnTo>
                  <a:lnTo>
                    <a:pt x="14668" y="20112"/>
                  </a:lnTo>
                  <a:lnTo>
                    <a:pt x="15059" y="19916"/>
                  </a:lnTo>
                  <a:lnTo>
                    <a:pt x="15451" y="19681"/>
                  </a:lnTo>
                  <a:lnTo>
                    <a:pt x="15804" y="19426"/>
                  </a:lnTo>
                  <a:lnTo>
                    <a:pt x="16136" y="19133"/>
                  </a:lnTo>
                  <a:lnTo>
                    <a:pt x="16430" y="18800"/>
                  </a:lnTo>
                  <a:lnTo>
                    <a:pt x="16685" y="18447"/>
                  </a:lnTo>
                  <a:lnTo>
                    <a:pt x="16920" y="18055"/>
                  </a:lnTo>
                  <a:lnTo>
                    <a:pt x="17116" y="17664"/>
                  </a:lnTo>
                  <a:lnTo>
                    <a:pt x="17272" y="17233"/>
                  </a:lnTo>
                  <a:lnTo>
                    <a:pt x="17390" y="16802"/>
                  </a:lnTo>
                  <a:lnTo>
                    <a:pt x="17429" y="16567"/>
                  </a:lnTo>
                  <a:lnTo>
                    <a:pt x="17448" y="16332"/>
                  </a:lnTo>
                  <a:lnTo>
                    <a:pt x="17468" y="16097"/>
                  </a:lnTo>
                  <a:lnTo>
                    <a:pt x="17488" y="15862"/>
                  </a:lnTo>
                  <a:lnTo>
                    <a:pt x="17488" y="4602"/>
                  </a:lnTo>
                  <a:lnTo>
                    <a:pt x="17468" y="4367"/>
                  </a:lnTo>
                  <a:lnTo>
                    <a:pt x="17448" y="4132"/>
                  </a:lnTo>
                  <a:lnTo>
                    <a:pt x="17429" y="3897"/>
                  </a:lnTo>
                  <a:lnTo>
                    <a:pt x="17390" y="3682"/>
                  </a:lnTo>
                  <a:lnTo>
                    <a:pt x="17272" y="3232"/>
                  </a:lnTo>
                  <a:lnTo>
                    <a:pt x="17116" y="2820"/>
                  </a:lnTo>
                  <a:lnTo>
                    <a:pt x="16920" y="2409"/>
                  </a:lnTo>
                  <a:lnTo>
                    <a:pt x="16685" y="2037"/>
                  </a:lnTo>
                  <a:lnTo>
                    <a:pt x="16430" y="1665"/>
                  </a:lnTo>
                  <a:lnTo>
                    <a:pt x="16136" y="1352"/>
                  </a:lnTo>
                  <a:lnTo>
                    <a:pt x="15804" y="1058"/>
                  </a:lnTo>
                  <a:lnTo>
                    <a:pt x="15451" y="784"/>
                  </a:lnTo>
                  <a:lnTo>
                    <a:pt x="15059" y="549"/>
                  </a:lnTo>
                  <a:lnTo>
                    <a:pt x="14668" y="353"/>
                  </a:lnTo>
                  <a:lnTo>
                    <a:pt x="14237" y="196"/>
                  </a:lnTo>
                  <a:lnTo>
                    <a:pt x="13806" y="99"/>
                  </a:lnTo>
                  <a:lnTo>
                    <a:pt x="13336" y="20"/>
                  </a:lnTo>
                  <a:lnTo>
                    <a:pt x="131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2"/>
            <p:cNvSpPr/>
            <p:nvPr/>
          </p:nvSpPr>
          <p:spPr>
            <a:xfrm>
              <a:off x="10296923" y="-2396625"/>
              <a:ext cx="345391" cy="816799"/>
            </a:xfrm>
            <a:custGeom>
              <a:avLst/>
              <a:gdLst/>
              <a:ahLst/>
              <a:cxnLst/>
              <a:rect l="l" t="t" r="r" b="b"/>
              <a:pathLst>
                <a:path w="8617" h="20484" extrusionOk="0">
                  <a:moveTo>
                    <a:pt x="0" y="1"/>
                  </a:moveTo>
                  <a:lnTo>
                    <a:pt x="0" y="20484"/>
                  </a:lnTo>
                  <a:lnTo>
                    <a:pt x="3995" y="20484"/>
                  </a:lnTo>
                  <a:lnTo>
                    <a:pt x="4230" y="20464"/>
                  </a:lnTo>
                  <a:lnTo>
                    <a:pt x="4465" y="20445"/>
                  </a:lnTo>
                  <a:lnTo>
                    <a:pt x="4935" y="20386"/>
                  </a:lnTo>
                  <a:lnTo>
                    <a:pt x="5366" y="20268"/>
                  </a:lnTo>
                  <a:lnTo>
                    <a:pt x="5797" y="20112"/>
                  </a:lnTo>
                  <a:lnTo>
                    <a:pt x="6188" y="19916"/>
                  </a:lnTo>
                  <a:lnTo>
                    <a:pt x="6580" y="19681"/>
                  </a:lnTo>
                  <a:lnTo>
                    <a:pt x="6933" y="19426"/>
                  </a:lnTo>
                  <a:lnTo>
                    <a:pt x="7265" y="19133"/>
                  </a:lnTo>
                  <a:lnTo>
                    <a:pt x="7559" y="18800"/>
                  </a:lnTo>
                  <a:lnTo>
                    <a:pt x="7814" y="18447"/>
                  </a:lnTo>
                  <a:lnTo>
                    <a:pt x="8049" y="18055"/>
                  </a:lnTo>
                  <a:lnTo>
                    <a:pt x="8245" y="17664"/>
                  </a:lnTo>
                  <a:lnTo>
                    <a:pt x="8401" y="17233"/>
                  </a:lnTo>
                  <a:lnTo>
                    <a:pt x="8519" y="16802"/>
                  </a:lnTo>
                  <a:lnTo>
                    <a:pt x="8558" y="16567"/>
                  </a:lnTo>
                  <a:lnTo>
                    <a:pt x="8577" y="16332"/>
                  </a:lnTo>
                  <a:lnTo>
                    <a:pt x="8597" y="16097"/>
                  </a:lnTo>
                  <a:lnTo>
                    <a:pt x="8617" y="15862"/>
                  </a:lnTo>
                  <a:lnTo>
                    <a:pt x="8617" y="4602"/>
                  </a:lnTo>
                  <a:lnTo>
                    <a:pt x="8597" y="4289"/>
                  </a:lnTo>
                  <a:lnTo>
                    <a:pt x="8577" y="3976"/>
                  </a:lnTo>
                  <a:lnTo>
                    <a:pt x="8519" y="3682"/>
                  </a:lnTo>
                  <a:lnTo>
                    <a:pt x="8440" y="3388"/>
                  </a:lnTo>
                  <a:lnTo>
                    <a:pt x="8362" y="3095"/>
                  </a:lnTo>
                  <a:lnTo>
                    <a:pt x="8245" y="2820"/>
                  </a:lnTo>
                  <a:lnTo>
                    <a:pt x="8127" y="2546"/>
                  </a:lnTo>
                  <a:lnTo>
                    <a:pt x="7990" y="2292"/>
                  </a:lnTo>
                  <a:lnTo>
                    <a:pt x="7833" y="2037"/>
                  </a:lnTo>
                  <a:lnTo>
                    <a:pt x="7657" y="1802"/>
                  </a:lnTo>
                  <a:lnTo>
                    <a:pt x="7481" y="1567"/>
                  </a:lnTo>
                  <a:lnTo>
                    <a:pt x="7265" y="1352"/>
                  </a:lnTo>
                  <a:lnTo>
                    <a:pt x="7070" y="1156"/>
                  </a:lnTo>
                  <a:lnTo>
                    <a:pt x="6835" y="980"/>
                  </a:lnTo>
                  <a:lnTo>
                    <a:pt x="6600" y="803"/>
                  </a:lnTo>
                  <a:lnTo>
                    <a:pt x="6345" y="647"/>
                  </a:lnTo>
                  <a:lnTo>
                    <a:pt x="6228" y="569"/>
                  </a:lnTo>
                  <a:lnTo>
                    <a:pt x="5973" y="451"/>
                  </a:lnTo>
                  <a:lnTo>
                    <a:pt x="5718" y="334"/>
                  </a:lnTo>
                  <a:lnTo>
                    <a:pt x="5444" y="236"/>
                  </a:lnTo>
                  <a:lnTo>
                    <a:pt x="5170" y="138"/>
                  </a:lnTo>
                  <a:lnTo>
                    <a:pt x="4896" y="79"/>
                  </a:lnTo>
                  <a:lnTo>
                    <a:pt x="4602" y="40"/>
                  </a:lnTo>
                  <a:lnTo>
                    <a:pt x="43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2"/>
            <p:cNvSpPr/>
            <p:nvPr/>
          </p:nvSpPr>
          <p:spPr>
            <a:xfrm>
              <a:off x="10067732" y="-2026505"/>
              <a:ext cx="84815" cy="85173"/>
            </a:xfrm>
            <a:custGeom>
              <a:avLst/>
              <a:gdLst/>
              <a:ahLst/>
              <a:cxnLst/>
              <a:rect l="l" t="t" r="r" b="b"/>
              <a:pathLst>
                <a:path w="2116" h="2136" extrusionOk="0">
                  <a:moveTo>
                    <a:pt x="1058" y="1"/>
                  </a:moveTo>
                  <a:lnTo>
                    <a:pt x="842" y="20"/>
                  </a:lnTo>
                  <a:lnTo>
                    <a:pt x="647" y="99"/>
                  </a:lnTo>
                  <a:lnTo>
                    <a:pt x="451" y="196"/>
                  </a:lnTo>
                  <a:lnTo>
                    <a:pt x="294" y="314"/>
                  </a:lnTo>
                  <a:lnTo>
                    <a:pt x="177" y="471"/>
                  </a:lnTo>
                  <a:lnTo>
                    <a:pt x="79" y="666"/>
                  </a:lnTo>
                  <a:lnTo>
                    <a:pt x="20" y="862"/>
                  </a:lnTo>
                  <a:lnTo>
                    <a:pt x="0" y="1078"/>
                  </a:lnTo>
                  <a:lnTo>
                    <a:pt x="20" y="1293"/>
                  </a:lnTo>
                  <a:lnTo>
                    <a:pt x="79" y="1489"/>
                  </a:lnTo>
                  <a:lnTo>
                    <a:pt x="177" y="1665"/>
                  </a:lnTo>
                  <a:lnTo>
                    <a:pt x="294" y="1822"/>
                  </a:lnTo>
                  <a:lnTo>
                    <a:pt x="451" y="1959"/>
                  </a:lnTo>
                  <a:lnTo>
                    <a:pt x="647" y="2057"/>
                  </a:lnTo>
                  <a:lnTo>
                    <a:pt x="842" y="2116"/>
                  </a:lnTo>
                  <a:lnTo>
                    <a:pt x="1058" y="2135"/>
                  </a:lnTo>
                  <a:lnTo>
                    <a:pt x="1273" y="2116"/>
                  </a:lnTo>
                  <a:lnTo>
                    <a:pt x="1469" y="2057"/>
                  </a:lnTo>
                  <a:lnTo>
                    <a:pt x="1645" y="1959"/>
                  </a:lnTo>
                  <a:lnTo>
                    <a:pt x="1802" y="1822"/>
                  </a:lnTo>
                  <a:lnTo>
                    <a:pt x="1939" y="1665"/>
                  </a:lnTo>
                  <a:lnTo>
                    <a:pt x="2037" y="1489"/>
                  </a:lnTo>
                  <a:lnTo>
                    <a:pt x="2096" y="1293"/>
                  </a:lnTo>
                  <a:lnTo>
                    <a:pt x="2115" y="1078"/>
                  </a:lnTo>
                  <a:lnTo>
                    <a:pt x="2096" y="862"/>
                  </a:lnTo>
                  <a:lnTo>
                    <a:pt x="2037" y="666"/>
                  </a:lnTo>
                  <a:lnTo>
                    <a:pt x="1939" y="471"/>
                  </a:lnTo>
                  <a:lnTo>
                    <a:pt x="1802" y="314"/>
                  </a:lnTo>
                  <a:lnTo>
                    <a:pt x="1645" y="196"/>
                  </a:lnTo>
                  <a:lnTo>
                    <a:pt x="1469" y="99"/>
                  </a:lnTo>
                  <a:lnTo>
                    <a:pt x="1273" y="20"/>
                  </a:lnTo>
                  <a:lnTo>
                    <a:pt x="10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2"/>
            <p:cNvSpPr/>
            <p:nvPr/>
          </p:nvSpPr>
          <p:spPr>
            <a:xfrm>
              <a:off x="10216077" y="-1990577"/>
              <a:ext cx="84815" cy="107024"/>
            </a:xfrm>
            <a:custGeom>
              <a:avLst/>
              <a:gdLst/>
              <a:ahLst/>
              <a:cxnLst/>
              <a:rect l="l" t="t" r="r" b="b"/>
              <a:pathLst>
                <a:path w="2116" h="2684" extrusionOk="0">
                  <a:moveTo>
                    <a:pt x="627" y="0"/>
                  </a:moveTo>
                  <a:lnTo>
                    <a:pt x="608" y="40"/>
                  </a:lnTo>
                  <a:lnTo>
                    <a:pt x="451" y="392"/>
                  </a:lnTo>
                  <a:lnTo>
                    <a:pt x="314" y="764"/>
                  </a:lnTo>
                  <a:lnTo>
                    <a:pt x="196" y="1136"/>
                  </a:lnTo>
                  <a:lnTo>
                    <a:pt x="79" y="1508"/>
                  </a:lnTo>
                  <a:lnTo>
                    <a:pt x="40" y="1645"/>
                  </a:lnTo>
                  <a:lnTo>
                    <a:pt x="20" y="1802"/>
                  </a:lnTo>
                  <a:lnTo>
                    <a:pt x="0" y="1959"/>
                  </a:lnTo>
                  <a:lnTo>
                    <a:pt x="20" y="2096"/>
                  </a:lnTo>
                  <a:lnTo>
                    <a:pt x="79" y="2252"/>
                  </a:lnTo>
                  <a:lnTo>
                    <a:pt x="157" y="2389"/>
                  </a:lnTo>
                  <a:lnTo>
                    <a:pt x="216" y="2448"/>
                  </a:lnTo>
                  <a:lnTo>
                    <a:pt x="275" y="2487"/>
                  </a:lnTo>
                  <a:lnTo>
                    <a:pt x="353" y="2527"/>
                  </a:lnTo>
                  <a:lnTo>
                    <a:pt x="431" y="2546"/>
                  </a:lnTo>
                  <a:lnTo>
                    <a:pt x="608" y="2546"/>
                  </a:lnTo>
                  <a:lnTo>
                    <a:pt x="784" y="2507"/>
                  </a:lnTo>
                  <a:lnTo>
                    <a:pt x="862" y="2487"/>
                  </a:lnTo>
                  <a:lnTo>
                    <a:pt x="1019" y="2448"/>
                  </a:lnTo>
                  <a:lnTo>
                    <a:pt x="1156" y="2429"/>
                  </a:lnTo>
                  <a:lnTo>
                    <a:pt x="1313" y="2429"/>
                  </a:lnTo>
                  <a:lnTo>
                    <a:pt x="1469" y="2448"/>
                  </a:lnTo>
                  <a:lnTo>
                    <a:pt x="1606" y="2487"/>
                  </a:lnTo>
                  <a:lnTo>
                    <a:pt x="1763" y="2527"/>
                  </a:lnTo>
                  <a:lnTo>
                    <a:pt x="1900" y="2605"/>
                  </a:lnTo>
                  <a:lnTo>
                    <a:pt x="2017" y="2683"/>
                  </a:lnTo>
                  <a:lnTo>
                    <a:pt x="2076" y="2683"/>
                  </a:lnTo>
                  <a:lnTo>
                    <a:pt x="2096" y="2664"/>
                  </a:lnTo>
                  <a:lnTo>
                    <a:pt x="2115" y="2624"/>
                  </a:lnTo>
                  <a:lnTo>
                    <a:pt x="2096" y="2585"/>
                  </a:lnTo>
                  <a:lnTo>
                    <a:pt x="1939" y="2507"/>
                  </a:lnTo>
                  <a:lnTo>
                    <a:pt x="1802" y="2429"/>
                  </a:lnTo>
                  <a:lnTo>
                    <a:pt x="1645" y="2370"/>
                  </a:lnTo>
                  <a:lnTo>
                    <a:pt x="1489" y="2331"/>
                  </a:lnTo>
                  <a:lnTo>
                    <a:pt x="1313" y="2311"/>
                  </a:lnTo>
                  <a:lnTo>
                    <a:pt x="1156" y="2311"/>
                  </a:lnTo>
                  <a:lnTo>
                    <a:pt x="999" y="2331"/>
                  </a:lnTo>
                  <a:lnTo>
                    <a:pt x="823" y="2370"/>
                  </a:lnTo>
                  <a:lnTo>
                    <a:pt x="745" y="2389"/>
                  </a:lnTo>
                  <a:lnTo>
                    <a:pt x="588" y="2429"/>
                  </a:lnTo>
                  <a:lnTo>
                    <a:pt x="529" y="2448"/>
                  </a:lnTo>
                  <a:lnTo>
                    <a:pt x="451" y="2429"/>
                  </a:lnTo>
                  <a:lnTo>
                    <a:pt x="392" y="2409"/>
                  </a:lnTo>
                  <a:lnTo>
                    <a:pt x="333" y="2389"/>
                  </a:lnTo>
                  <a:lnTo>
                    <a:pt x="235" y="2311"/>
                  </a:lnTo>
                  <a:lnTo>
                    <a:pt x="177" y="2194"/>
                  </a:lnTo>
                  <a:lnTo>
                    <a:pt x="138" y="2076"/>
                  </a:lnTo>
                  <a:lnTo>
                    <a:pt x="118" y="1939"/>
                  </a:lnTo>
                  <a:lnTo>
                    <a:pt x="138" y="1802"/>
                  </a:lnTo>
                  <a:lnTo>
                    <a:pt x="196" y="1547"/>
                  </a:lnTo>
                  <a:lnTo>
                    <a:pt x="294" y="1175"/>
                  </a:lnTo>
                  <a:lnTo>
                    <a:pt x="431" y="803"/>
                  </a:lnTo>
                  <a:lnTo>
                    <a:pt x="549" y="431"/>
                  </a:lnTo>
                  <a:lnTo>
                    <a:pt x="705" y="79"/>
                  </a:lnTo>
                  <a:lnTo>
                    <a:pt x="705" y="40"/>
                  </a:lnTo>
                  <a:lnTo>
                    <a:pt x="686"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2"/>
            <p:cNvSpPr/>
            <p:nvPr/>
          </p:nvSpPr>
          <p:spPr>
            <a:xfrm>
              <a:off x="10030054" y="-2138155"/>
              <a:ext cx="84815" cy="30504"/>
            </a:xfrm>
            <a:custGeom>
              <a:avLst/>
              <a:gdLst/>
              <a:ahLst/>
              <a:cxnLst/>
              <a:rect l="l" t="t" r="r" b="b"/>
              <a:pathLst>
                <a:path w="2116" h="765" extrusionOk="0">
                  <a:moveTo>
                    <a:pt x="1254" y="0"/>
                  </a:moveTo>
                  <a:lnTo>
                    <a:pt x="1117" y="20"/>
                  </a:lnTo>
                  <a:lnTo>
                    <a:pt x="960" y="40"/>
                  </a:lnTo>
                  <a:lnTo>
                    <a:pt x="823" y="59"/>
                  </a:lnTo>
                  <a:lnTo>
                    <a:pt x="686" y="118"/>
                  </a:lnTo>
                  <a:lnTo>
                    <a:pt x="549" y="177"/>
                  </a:lnTo>
                  <a:lnTo>
                    <a:pt x="431" y="255"/>
                  </a:lnTo>
                  <a:lnTo>
                    <a:pt x="314" y="333"/>
                  </a:lnTo>
                  <a:lnTo>
                    <a:pt x="196" y="431"/>
                  </a:lnTo>
                  <a:lnTo>
                    <a:pt x="98" y="529"/>
                  </a:lnTo>
                  <a:lnTo>
                    <a:pt x="1" y="647"/>
                  </a:lnTo>
                  <a:lnTo>
                    <a:pt x="1" y="666"/>
                  </a:lnTo>
                  <a:lnTo>
                    <a:pt x="1" y="705"/>
                  </a:lnTo>
                  <a:lnTo>
                    <a:pt x="1" y="725"/>
                  </a:lnTo>
                  <a:lnTo>
                    <a:pt x="20" y="744"/>
                  </a:lnTo>
                  <a:lnTo>
                    <a:pt x="79" y="764"/>
                  </a:lnTo>
                  <a:lnTo>
                    <a:pt x="98" y="764"/>
                  </a:lnTo>
                  <a:lnTo>
                    <a:pt x="138" y="725"/>
                  </a:lnTo>
                  <a:lnTo>
                    <a:pt x="216" y="627"/>
                  </a:lnTo>
                  <a:lnTo>
                    <a:pt x="314" y="529"/>
                  </a:lnTo>
                  <a:lnTo>
                    <a:pt x="412" y="451"/>
                  </a:lnTo>
                  <a:lnTo>
                    <a:pt x="510" y="372"/>
                  </a:lnTo>
                  <a:lnTo>
                    <a:pt x="627" y="314"/>
                  </a:lnTo>
                  <a:lnTo>
                    <a:pt x="745" y="255"/>
                  </a:lnTo>
                  <a:lnTo>
                    <a:pt x="862" y="216"/>
                  </a:lnTo>
                  <a:lnTo>
                    <a:pt x="999" y="177"/>
                  </a:lnTo>
                  <a:lnTo>
                    <a:pt x="1117" y="157"/>
                  </a:lnTo>
                  <a:lnTo>
                    <a:pt x="1391" y="157"/>
                  </a:lnTo>
                  <a:lnTo>
                    <a:pt x="1508" y="177"/>
                  </a:lnTo>
                  <a:lnTo>
                    <a:pt x="1645" y="216"/>
                  </a:lnTo>
                  <a:lnTo>
                    <a:pt x="1763" y="255"/>
                  </a:lnTo>
                  <a:lnTo>
                    <a:pt x="1880" y="314"/>
                  </a:lnTo>
                  <a:lnTo>
                    <a:pt x="1998" y="372"/>
                  </a:lnTo>
                  <a:lnTo>
                    <a:pt x="2017" y="392"/>
                  </a:lnTo>
                  <a:lnTo>
                    <a:pt x="2057" y="392"/>
                  </a:lnTo>
                  <a:lnTo>
                    <a:pt x="2076" y="372"/>
                  </a:lnTo>
                  <a:lnTo>
                    <a:pt x="2096" y="353"/>
                  </a:lnTo>
                  <a:lnTo>
                    <a:pt x="2115" y="314"/>
                  </a:lnTo>
                  <a:lnTo>
                    <a:pt x="2115" y="294"/>
                  </a:lnTo>
                  <a:lnTo>
                    <a:pt x="2096" y="255"/>
                  </a:lnTo>
                  <a:lnTo>
                    <a:pt x="2076" y="235"/>
                  </a:lnTo>
                  <a:lnTo>
                    <a:pt x="1959" y="177"/>
                  </a:lnTo>
                  <a:lnTo>
                    <a:pt x="1822" y="118"/>
                  </a:lnTo>
                  <a:lnTo>
                    <a:pt x="1685" y="59"/>
                  </a:lnTo>
                  <a:lnTo>
                    <a:pt x="1548" y="40"/>
                  </a:lnTo>
                  <a:lnTo>
                    <a:pt x="1391" y="20"/>
                  </a:lnTo>
                  <a:lnTo>
                    <a:pt x="1254"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2"/>
            <p:cNvSpPr/>
            <p:nvPr/>
          </p:nvSpPr>
          <p:spPr>
            <a:xfrm>
              <a:off x="10295360" y="-2086636"/>
              <a:ext cx="83211" cy="201528"/>
            </a:xfrm>
            <a:custGeom>
              <a:avLst/>
              <a:gdLst/>
              <a:ahLst/>
              <a:cxnLst/>
              <a:rect l="l" t="t" r="r" b="b"/>
              <a:pathLst>
                <a:path w="2076" h="5054" extrusionOk="0">
                  <a:moveTo>
                    <a:pt x="39" y="1"/>
                  </a:moveTo>
                  <a:lnTo>
                    <a:pt x="20" y="60"/>
                  </a:lnTo>
                  <a:lnTo>
                    <a:pt x="0" y="216"/>
                  </a:lnTo>
                  <a:lnTo>
                    <a:pt x="0" y="784"/>
                  </a:lnTo>
                  <a:lnTo>
                    <a:pt x="20" y="2527"/>
                  </a:lnTo>
                  <a:lnTo>
                    <a:pt x="79" y="5053"/>
                  </a:lnTo>
                  <a:lnTo>
                    <a:pt x="216" y="4975"/>
                  </a:lnTo>
                  <a:lnTo>
                    <a:pt x="372" y="4916"/>
                  </a:lnTo>
                  <a:lnTo>
                    <a:pt x="509" y="4857"/>
                  </a:lnTo>
                  <a:lnTo>
                    <a:pt x="666" y="4818"/>
                  </a:lnTo>
                  <a:lnTo>
                    <a:pt x="823" y="4798"/>
                  </a:lnTo>
                  <a:lnTo>
                    <a:pt x="979" y="4798"/>
                  </a:lnTo>
                  <a:lnTo>
                    <a:pt x="1136" y="4818"/>
                  </a:lnTo>
                  <a:lnTo>
                    <a:pt x="1293" y="4857"/>
                  </a:lnTo>
                  <a:lnTo>
                    <a:pt x="1508" y="4916"/>
                  </a:lnTo>
                  <a:lnTo>
                    <a:pt x="1704" y="4916"/>
                  </a:lnTo>
                  <a:lnTo>
                    <a:pt x="1782" y="4896"/>
                  </a:lnTo>
                  <a:lnTo>
                    <a:pt x="1841" y="4877"/>
                  </a:lnTo>
                  <a:lnTo>
                    <a:pt x="1959" y="4779"/>
                  </a:lnTo>
                  <a:lnTo>
                    <a:pt x="2017" y="4661"/>
                  </a:lnTo>
                  <a:lnTo>
                    <a:pt x="2076" y="4524"/>
                  </a:lnTo>
                  <a:lnTo>
                    <a:pt x="2076" y="4368"/>
                  </a:lnTo>
                  <a:lnTo>
                    <a:pt x="2076" y="4231"/>
                  </a:lnTo>
                  <a:lnTo>
                    <a:pt x="2017" y="3956"/>
                  </a:lnTo>
                  <a:lnTo>
                    <a:pt x="1959" y="3761"/>
                  </a:lnTo>
                  <a:lnTo>
                    <a:pt x="1880" y="3584"/>
                  </a:lnTo>
                  <a:lnTo>
                    <a:pt x="1724" y="3232"/>
                  </a:lnTo>
                  <a:lnTo>
                    <a:pt x="1528" y="2879"/>
                  </a:lnTo>
                  <a:lnTo>
                    <a:pt x="1351" y="2527"/>
                  </a:lnTo>
                  <a:lnTo>
                    <a:pt x="744" y="1254"/>
                  </a:lnTo>
                  <a:lnTo>
                    <a:pt x="294" y="392"/>
                  </a:lnTo>
                  <a:lnTo>
                    <a:pt x="118" y="99"/>
                  </a:lnTo>
                  <a:lnTo>
                    <a:pt x="79" y="20"/>
                  </a:lnTo>
                  <a:lnTo>
                    <a:pt x="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2"/>
            <p:cNvSpPr/>
            <p:nvPr/>
          </p:nvSpPr>
          <p:spPr>
            <a:xfrm>
              <a:off x="10407591" y="-2095209"/>
              <a:ext cx="172715" cy="171821"/>
            </a:xfrm>
            <a:custGeom>
              <a:avLst/>
              <a:gdLst/>
              <a:ahLst/>
              <a:cxnLst/>
              <a:rect l="l" t="t" r="r" b="b"/>
              <a:pathLst>
                <a:path w="4309" h="4309" extrusionOk="0">
                  <a:moveTo>
                    <a:pt x="1920" y="0"/>
                  </a:moveTo>
                  <a:lnTo>
                    <a:pt x="1704" y="40"/>
                  </a:lnTo>
                  <a:lnTo>
                    <a:pt x="1508" y="98"/>
                  </a:lnTo>
                  <a:lnTo>
                    <a:pt x="1313" y="177"/>
                  </a:lnTo>
                  <a:lnTo>
                    <a:pt x="1117" y="255"/>
                  </a:lnTo>
                  <a:lnTo>
                    <a:pt x="941" y="372"/>
                  </a:lnTo>
                  <a:lnTo>
                    <a:pt x="784" y="490"/>
                  </a:lnTo>
                  <a:lnTo>
                    <a:pt x="627" y="627"/>
                  </a:lnTo>
                  <a:lnTo>
                    <a:pt x="490" y="784"/>
                  </a:lnTo>
                  <a:lnTo>
                    <a:pt x="353" y="940"/>
                  </a:lnTo>
                  <a:lnTo>
                    <a:pt x="255" y="1117"/>
                  </a:lnTo>
                  <a:lnTo>
                    <a:pt x="157" y="1312"/>
                  </a:lnTo>
                  <a:lnTo>
                    <a:pt x="98" y="1508"/>
                  </a:lnTo>
                  <a:lnTo>
                    <a:pt x="40" y="1724"/>
                  </a:lnTo>
                  <a:lnTo>
                    <a:pt x="1" y="1939"/>
                  </a:lnTo>
                  <a:lnTo>
                    <a:pt x="1" y="2154"/>
                  </a:lnTo>
                  <a:lnTo>
                    <a:pt x="1" y="2370"/>
                  </a:lnTo>
                  <a:lnTo>
                    <a:pt x="40" y="2585"/>
                  </a:lnTo>
                  <a:lnTo>
                    <a:pt x="98" y="2801"/>
                  </a:lnTo>
                  <a:lnTo>
                    <a:pt x="157" y="2996"/>
                  </a:lnTo>
                  <a:lnTo>
                    <a:pt x="255" y="3173"/>
                  </a:lnTo>
                  <a:lnTo>
                    <a:pt x="353" y="3349"/>
                  </a:lnTo>
                  <a:lnTo>
                    <a:pt x="490" y="3525"/>
                  </a:lnTo>
                  <a:lnTo>
                    <a:pt x="627" y="3682"/>
                  </a:lnTo>
                  <a:lnTo>
                    <a:pt x="784" y="3819"/>
                  </a:lnTo>
                  <a:lnTo>
                    <a:pt x="941" y="3936"/>
                  </a:lnTo>
                  <a:lnTo>
                    <a:pt x="1117" y="4054"/>
                  </a:lnTo>
                  <a:lnTo>
                    <a:pt x="1313" y="4132"/>
                  </a:lnTo>
                  <a:lnTo>
                    <a:pt x="1508" y="4211"/>
                  </a:lnTo>
                  <a:lnTo>
                    <a:pt x="1704" y="4269"/>
                  </a:lnTo>
                  <a:lnTo>
                    <a:pt x="1920" y="4289"/>
                  </a:lnTo>
                  <a:lnTo>
                    <a:pt x="2155" y="4308"/>
                  </a:lnTo>
                  <a:lnTo>
                    <a:pt x="2370" y="4289"/>
                  </a:lnTo>
                  <a:lnTo>
                    <a:pt x="2585" y="4269"/>
                  </a:lnTo>
                  <a:lnTo>
                    <a:pt x="2781" y="4211"/>
                  </a:lnTo>
                  <a:lnTo>
                    <a:pt x="2977" y="4132"/>
                  </a:lnTo>
                  <a:lnTo>
                    <a:pt x="3173" y="4054"/>
                  </a:lnTo>
                  <a:lnTo>
                    <a:pt x="3349" y="3936"/>
                  </a:lnTo>
                  <a:lnTo>
                    <a:pt x="3525" y="3819"/>
                  </a:lnTo>
                  <a:lnTo>
                    <a:pt x="3662" y="3682"/>
                  </a:lnTo>
                  <a:lnTo>
                    <a:pt x="3800" y="3525"/>
                  </a:lnTo>
                  <a:lnTo>
                    <a:pt x="3937" y="3349"/>
                  </a:lnTo>
                  <a:lnTo>
                    <a:pt x="4034" y="3173"/>
                  </a:lnTo>
                  <a:lnTo>
                    <a:pt x="4132" y="2996"/>
                  </a:lnTo>
                  <a:lnTo>
                    <a:pt x="4211" y="2801"/>
                  </a:lnTo>
                  <a:lnTo>
                    <a:pt x="4250" y="2585"/>
                  </a:lnTo>
                  <a:lnTo>
                    <a:pt x="4289" y="2370"/>
                  </a:lnTo>
                  <a:lnTo>
                    <a:pt x="4309" y="2154"/>
                  </a:lnTo>
                  <a:lnTo>
                    <a:pt x="4289" y="1939"/>
                  </a:lnTo>
                  <a:lnTo>
                    <a:pt x="4250" y="1724"/>
                  </a:lnTo>
                  <a:lnTo>
                    <a:pt x="4211" y="1508"/>
                  </a:lnTo>
                  <a:lnTo>
                    <a:pt x="4132" y="1312"/>
                  </a:lnTo>
                  <a:lnTo>
                    <a:pt x="4034" y="1117"/>
                  </a:lnTo>
                  <a:lnTo>
                    <a:pt x="3937" y="940"/>
                  </a:lnTo>
                  <a:lnTo>
                    <a:pt x="3800" y="784"/>
                  </a:lnTo>
                  <a:lnTo>
                    <a:pt x="3662" y="627"/>
                  </a:lnTo>
                  <a:lnTo>
                    <a:pt x="3525" y="490"/>
                  </a:lnTo>
                  <a:lnTo>
                    <a:pt x="3349" y="372"/>
                  </a:lnTo>
                  <a:lnTo>
                    <a:pt x="3173" y="255"/>
                  </a:lnTo>
                  <a:lnTo>
                    <a:pt x="2977" y="177"/>
                  </a:lnTo>
                  <a:lnTo>
                    <a:pt x="2781" y="98"/>
                  </a:lnTo>
                  <a:lnTo>
                    <a:pt x="2585" y="40"/>
                  </a:lnTo>
                  <a:lnTo>
                    <a:pt x="23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2"/>
            <p:cNvSpPr/>
            <p:nvPr/>
          </p:nvSpPr>
          <p:spPr>
            <a:xfrm>
              <a:off x="10218442" y="-1853926"/>
              <a:ext cx="154638" cy="22689"/>
            </a:xfrm>
            <a:custGeom>
              <a:avLst/>
              <a:gdLst/>
              <a:ahLst/>
              <a:cxnLst/>
              <a:rect l="l" t="t" r="r" b="b"/>
              <a:pathLst>
                <a:path w="3858" h="569" extrusionOk="0">
                  <a:moveTo>
                    <a:pt x="3780" y="0"/>
                  </a:moveTo>
                  <a:lnTo>
                    <a:pt x="3760" y="20"/>
                  </a:lnTo>
                  <a:lnTo>
                    <a:pt x="3545" y="98"/>
                  </a:lnTo>
                  <a:lnTo>
                    <a:pt x="3329" y="177"/>
                  </a:lnTo>
                  <a:lnTo>
                    <a:pt x="3094" y="255"/>
                  </a:lnTo>
                  <a:lnTo>
                    <a:pt x="2879" y="314"/>
                  </a:lnTo>
                  <a:lnTo>
                    <a:pt x="2644" y="353"/>
                  </a:lnTo>
                  <a:lnTo>
                    <a:pt x="2409" y="372"/>
                  </a:lnTo>
                  <a:lnTo>
                    <a:pt x="2174" y="392"/>
                  </a:lnTo>
                  <a:lnTo>
                    <a:pt x="1939" y="412"/>
                  </a:lnTo>
                  <a:lnTo>
                    <a:pt x="1704" y="412"/>
                  </a:lnTo>
                  <a:lnTo>
                    <a:pt x="1469" y="392"/>
                  </a:lnTo>
                  <a:lnTo>
                    <a:pt x="1234" y="353"/>
                  </a:lnTo>
                  <a:lnTo>
                    <a:pt x="999" y="314"/>
                  </a:lnTo>
                  <a:lnTo>
                    <a:pt x="784" y="274"/>
                  </a:lnTo>
                  <a:lnTo>
                    <a:pt x="549" y="196"/>
                  </a:lnTo>
                  <a:lnTo>
                    <a:pt x="333" y="118"/>
                  </a:lnTo>
                  <a:lnTo>
                    <a:pt x="118" y="39"/>
                  </a:lnTo>
                  <a:lnTo>
                    <a:pt x="59" y="39"/>
                  </a:lnTo>
                  <a:lnTo>
                    <a:pt x="39" y="59"/>
                  </a:lnTo>
                  <a:lnTo>
                    <a:pt x="20" y="79"/>
                  </a:lnTo>
                  <a:lnTo>
                    <a:pt x="0" y="98"/>
                  </a:lnTo>
                  <a:lnTo>
                    <a:pt x="20" y="137"/>
                  </a:lnTo>
                  <a:lnTo>
                    <a:pt x="20" y="157"/>
                  </a:lnTo>
                  <a:lnTo>
                    <a:pt x="59" y="177"/>
                  </a:lnTo>
                  <a:lnTo>
                    <a:pt x="274" y="274"/>
                  </a:lnTo>
                  <a:lnTo>
                    <a:pt x="490" y="353"/>
                  </a:lnTo>
                  <a:lnTo>
                    <a:pt x="725" y="412"/>
                  </a:lnTo>
                  <a:lnTo>
                    <a:pt x="960" y="470"/>
                  </a:lnTo>
                  <a:lnTo>
                    <a:pt x="1195" y="509"/>
                  </a:lnTo>
                  <a:lnTo>
                    <a:pt x="1430" y="529"/>
                  </a:lnTo>
                  <a:lnTo>
                    <a:pt x="1665" y="549"/>
                  </a:lnTo>
                  <a:lnTo>
                    <a:pt x="1900" y="568"/>
                  </a:lnTo>
                  <a:lnTo>
                    <a:pt x="2154" y="549"/>
                  </a:lnTo>
                  <a:lnTo>
                    <a:pt x="2409" y="529"/>
                  </a:lnTo>
                  <a:lnTo>
                    <a:pt x="2644" y="509"/>
                  </a:lnTo>
                  <a:lnTo>
                    <a:pt x="2879" y="451"/>
                  </a:lnTo>
                  <a:lnTo>
                    <a:pt x="3133" y="392"/>
                  </a:lnTo>
                  <a:lnTo>
                    <a:pt x="3368" y="333"/>
                  </a:lnTo>
                  <a:lnTo>
                    <a:pt x="3603" y="255"/>
                  </a:lnTo>
                  <a:lnTo>
                    <a:pt x="3819" y="157"/>
                  </a:lnTo>
                  <a:lnTo>
                    <a:pt x="3838" y="137"/>
                  </a:lnTo>
                  <a:lnTo>
                    <a:pt x="3858" y="118"/>
                  </a:lnTo>
                  <a:lnTo>
                    <a:pt x="3858" y="79"/>
                  </a:lnTo>
                  <a:lnTo>
                    <a:pt x="3858" y="59"/>
                  </a:lnTo>
                  <a:lnTo>
                    <a:pt x="3838" y="20"/>
                  </a:lnTo>
                  <a:lnTo>
                    <a:pt x="3819"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2"/>
            <p:cNvSpPr/>
            <p:nvPr/>
          </p:nvSpPr>
          <p:spPr>
            <a:xfrm>
              <a:off x="10451562" y="-2373976"/>
              <a:ext cx="190753" cy="242121"/>
            </a:xfrm>
            <a:custGeom>
              <a:avLst/>
              <a:gdLst/>
              <a:ahLst/>
              <a:cxnLst/>
              <a:rect l="l" t="t" r="r" b="b"/>
              <a:pathLst>
                <a:path w="4759" h="6072" extrusionOk="0">
                  <a:moveTo>
                    <a:pt x="2370" y="1"/>
                  </a:moveTo>
                  <a:lnTo>
                    <a:pt x="1586" y="98"/>
                  </a:lnTo>
                  <a:lnTo>
                    <a:pt x="823" y="255"/>
                  </a:lnTo>
                  <a:lnTo>
                    <a:pt x="705" y="275"/>
                  </a:lnTo>
                  <a:lnTo>
                    <a:pt x="646" y="294"/>
                  </a:lnTo>
                  <a:lnTo>
                    <a:pt x="588" y="333"/>
                  </a:lnTo>
                  <a:lnTo>
                    <a:pt x="548" y="392"/>
                  </a:lnTo>
                  <a:lnTo>
                    <a:pt x="509" y="451"/>
                  </a:lnTo>
                  <a:lnTo>
                    <a:pt x="470" y="588"/>
                  </a:lnTo>
                  <a:lnTo>
                    <a:pt x="313" y="1175"/>
                  </a:lnTo>
                  <a:lnTo>
                    <a:pt x="196" y="1782"/>
                  </a:lnTo>
                  <a:lnTo>
                    <a:pt x="118" y="2390"/>
                  </a:lnTo>
                  <a:lnTo>
                    <a:pt x="78" y="2997"/>
                  </a:lnTo>
                  <a:lnTo>
                    <a:pt x="39" y="3604"/>
                  </a:lnTo>
                  <a:lnTo>
                    <a:pt x="20" y="4230"/>
                  </a:lnTo>
                  <a:lnTo>
                    <a:pt x="0" y="5444"/>
                  </a:lnTo>
                  <a:lnTo>
                    <a:pt x="20" y="5542"/>
                  </a:lnTo>
                  <a:lnTo>
                    <a:pt x="20" y="5601"/>
                  </a:lnTo>
                  <a:lnTo>
                    <a:pt x="39" y="5640"/>
                  </a:lnTo>
                  <a:lnTo>
                    <a:pt x="78" y="5699"/>
                  </a:lnTo>
                  <a:lnTo>
                    <a:pt x="137" y="5738"/>
                  </a:lnTo>
                  <a:lnTo>
                    <a:pt x="255" y="5777"/>
                  </a:lnTo>
                  <a:lnTo>
                    <a:pt x="509" y="5856"/>
                  </a:lnTo>
                  <a:lnTo>
                    <a:pt x="783" y="5914"/>
                  </a:lnTo>
                  <a:lnTo>
                    <a:pt x="1058" y="5934"/>
                  </a:lnTo>
                  <a:lnTo>
                    <a:pt x="1351" y="5954"/>
                  </a:lnTo>
                  <a:lnTo>
                    <a:pt x="2193" y="6012"/>
                  </a:lnTo>
                  <a:lnTo>
                    <a:pt x="3055" y="6051"/>
                  </a:lnTo>
                  <a:lnTo>
                    <a:pt x="3897" y="6071"/>
                  </a:lnTo>
                  <a:lnTo>
                    <a:pt x="4759" y="6071"/>
                  </a:lnTo>
                  <a:lnTo>
                    <a:pt x="4759" y="5993"/>
                  </a:lnTo>
                  <a:lnTo>
                    <a:pt x="3897" y="5993"/>
                  </a:lnTo>
                  <a:lnTo>
                    <a:pt x="3055" y="5973"/>
                  </a:lnTo>
                  <a:lnTo>
                    <a:pt x="2193" y="5934"/>
                  </a:lnTo>
                  <a:lnTo>
                    <a:pt x="1351" y="5895"/>
                  </a:lnTo>
                  <a:lnTo>
                    <a:pt x="1058" y="5856"/>
                  </a:lnTo>
                  <a:lnTo>
                    <a:pt x="783" y="5836"/>
                  </a:lnTo>
                  <a:lnTo>
                    <a:pt x="529" y="5777"/>
                  </a:lnTo>
                  <a:lnTo>
                    <a:pt x="274" y="5719"/>
                  </a:lnTo>
                  <a:lnTo>
                    <a:pt x="176" y="5660"/>
                  </a:lnTo>
                  <a:lnTo>
                    <a:pt x="137" y="5640"/>
                  </a:lnTo>
                  <a:lnTo>
                    <a:pt x="118" y="5601"/>
                  </a:lnTo>
                  <a:lnTo>
                    <a:pt x="78" y="5523"/>
                  </a:lnTo>
                  <a:lnTo>
                    <a:pt x="78" y="5444"/>
                  </a:lnTo>
                  <a:lnTo>
                    <a:pt x="98" y="4230"/>
                  </a:lnTo>
                  <a:lnTo>
                    <a:pt x="118" y="3623"/>
                  </a:lnTo>
                  <a:lnTo>
                    <a:pt x="137" y="3016"/>
                  </a:lnTo>
                  <a:lnTo>
                    <a:pt x="196" y="2409"/>
                  </a:lnTo>
                  <a:lnTo>
                    <a:pt x="274" y="1802"/>
                  </a:lnTo>
                  <a:lnTo>
                    <a:pt x="392" y="1195"/>
                  </a:lnTo>
                  <a:lnTo>
                    <a:pt x="548" y="608"/>
                  </a:lnTo>
                  <a:lnTo>
                    <a:pt x="588" y="490"/>
                  </a:lnTo>
                  <a:lnTo>
                    <a:pt x="607" y="431"/>
                  </a:lnTo>
                  <a:lnTo>
                    <a:pt x="646" y="392"/>
                  </a:lnTo>
                  <a:lnTo>
                    <a:pt x="686" y="373"/>
                  </a:lnTo>
                  <a:lnTo>
                    <a:pt x="744" y="353"/>
                  </a:lnTo>
                  <a:lnTo>
                    <a:pt x="842" y="314"/>
                  </a:lnTo>
                  <a:lnTo>
                    <a:pt x="1253" y="235"/>
                  </a:lnTo>
                  <a:lnTo>
                    <a:pt x="1665" y="177"/>
                  </a:lnTo>
                  <a:lnTo>
                    <a:pt x="2076" y="118"/>
                  </a:lnTo>
                  <a:lnTo>
                    <a:pt x="2487" y="79"/>
                  </a:lnTo>
                  <a:lnTo>
                    <a:pt x="23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2"/>
            <p:cNvSpPr/>
            <p:nvPr/>
          </p:nvSpPr>
          <p:spPr>
            <a:xfrm>
              <a:off x="10532408" y="-2181898"/>
              <a:ext cx="23569" cy="22689"/>
            </a:xfrm>
            <a:custGeom>
              <a:avLst/>
              <a:gdLst/>
              <a:ahLst/>
              <a:cxnLst/>
              <a:rect l="l" t="t" r="r" b="b"/>
              <a:pathLst>
                <a:path w="588" h="569" extrusionOk="0">
                  <a:moveTo>
                    <a:pt x="235" y="1"/>
                  </a:moveTo>
                  <a:lnTo>
                    <a:pt x="176" y="20"/>
                  </a:lnTo>
                  <a:lnTo>
                    <a:pt x="98" y="79"/>
                  </a:lnTo>
                  <a:lnTo>
                    <a:pt x="20" y="177"/>
                  </a:lnTo>
                  <a:lnTo>
                    <a:pt x="0" y="216"/>
                  </a:lnTo>
                  <a:lnTo>
                    <a:pt x="0" y="275"/>
                  </a:lnTo>
                  <a:lnTo>
                    <a:pt x="0" y="334"/>
                  </a:lnTo>
                  <a:lnTo>
                    <a:pt x="20" y="392"/>
                  </a:lnTo>
                  <a:lnTo>
                    <a:pt x="98" y="490"/>
                  </a:lnTo>
                  <a:lnTo>
                    <a:pt x="176" y="549"/>
                  </a:lnTo>
                  <a:lnTo>
                    <a:pt x="235" y="569"/>
                  </a:lnTo>
                  <a:lnTo>
                    <a:pt x="353" y="569"/>
                  </a:lnTo>
                  <a:lnTo>
                    <a:pt x="411" y="549"/>
                  </a:lnTo>
                  <a:lnTo>
                    <a:pt x="490" y="490"/>
                  </a:lnTo>
                  <a:lnTo>
                    <a:pt x="568" y="392"/>
                  </a:lnTo>
                  <a:lnTo>
                    <a:pt x="568" y="334"/>
                  </a:lnTo>
                  <a:lnTo>
                    <a:pt x="588" y="275"/>
                  </a:lnTo>
                  <a:lnTo>
                    <a:pt x="568" y="216"/>
                  </a:lnTo>
                  <a:lnTo>
                    <a:pt x="568" y="177"/>
                  </a:lnTo>
                  <a:lnTo>
                    <a:pt x="490" y="79"/>
                  </a:lnTo>
                  <a:lnTo>
                    <a:pt x="411" y="20"/>
                  </a:lnTo>
                  <a:lnTo>
                    <a:pt x="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2"/>
            <p:cNvSpPr/>
            <p:nvPr/>
          </p:nvSpPr>
          <p:spPr>
            <a:xfrm>
              <a:off x="10596741" y="-2181898"/>
              <a:ext cx="22807" cy="22689"/>
            </a:xfrm>
            <a:custGeom>
              <a:avLst/>
              <a:gdLst/>
              <a:ahLst/>
              <a:cxnLst/>
              <a:rect l="l" t="t" r="r" b="b"/>
              <a:pathLst>
                <a:path w="569" h="569" extrusionOk="0">
                  <a:moveTo>
                    <a:pt x="216" y="1"/>
                  </a:moveTo>
                  <a:lnTo>
                    <a:pt x="177" y="20"/>
                  </a:lnTo>
                  <a:lnTo>
                    <a:pt x="79" y="79"/>
                  </a:lnTo>
                  <a:lnTo>
                    <a:pt x="20" y="177"/>
                  </a:lnTo>
                  <a:lnTo>
                    <a:pt x="1" y="216"/>
                  </a:lnTo>
                  <a:lnTo>
                    <a:pt x="1" y="275"/>
                  </a:lnTo>
                  <a:lnTo>
                    <a:pt x="1" y="334"/>
                  </a:lnTo>
                  <a:lnTo>
                    <a:pt x="20" y="392"/>
                  </a:lnTo>
                  <a:lnTo>
                    <a:pt x="79" y="490"/>
                  </a:lnTo>
                  <a:lnTo>
                    <a:pt x="177" y="549"/>
                  </a:lnTo>
                  <a:lnTo>
                    <a:pt x="216" y="569"/>
                  </a:lnTo>
                  <a:lnTo>
                    <a:pt x="334" y="569"/>
                  </a:lnTo>
                  <a:lnTo>
                    <a:pt x="393" y="549"/>
                  </a:lnTo>
                  <a:lnTo>
                    <a:pt x="490" y="490"/>
                  </a:lnTo>
                  <a:lnTo>
                    <a:pt x="549" y="392"/>
                  </a:lnTo>
                  <a:lnTo>
                    <a:pt x="569" y="334"/>
                  </a:lnTo>
                  <a:lnTo>
                    <a:pt x="569" y="275"/>
                  </a:lnTo>
                  <a:lnTo>
                    <a:pt x="569" y="216"/>
                  </a:lnTo>
                  <a:lnTo>
                    <a:pt x="549" y="177"/>
                  </a:lnTo>
                  <a:lnTo>
                    <a:pt x="490" y="79"/>
                  </a:lnTo>
                  <a:lnTo>
                    <a:pt x="393" y="20"/>
                  </a:lnTo>
                  <a:lnTo>
                    <a:pt x="3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2"/>
            <p:cNvSpPr/>
            <p:nvPr/>
          </p:nvSpPr>
          <p:spPr>
            <a:xfrm>
              <a:off x="10297725" y="-1724332"/>
              <a:ext cx="141291" cy="142952"/>
            </a:xfrm>
            <a:custGeom>
              <a:avLst/>
              <a:gdLst/>
              <a:ahLst/>
              <a:cxnLst/>
              <a:rect l="l" t="t" r="r" b="b"/>
              <a:pathLst>
                <a:path w="3525" h="3585" extrusionOk="0">
                  <a:moveTo>
                    <a:pt x="39" y="1"/>
                  </a:moveTo>
                  <a:lnTo>
                    <a:pt x="0" y="21"/>
                  </a:lnTo>
                  <a:lnTo>
                    <a:pt x="0" y="40"/>
                  </a:lnTo>
                  <a:lnTo>
                    <a:pt x="0" y="79"/>
                  </a:lnTo>
                  <a:lnTo>
                    <a:pt x="39" y="79"/>
                  </a:lnTo>
                  <a:lnTo>
                    <a:pt x="2702" y="99"/>
                  </a:lnTo>
                  <a:lnTo>
                    <a:pt x="2781" y="118"/>
                  </a:lnTo>
                  <a:lnTo>
                    <a:pt x="2839" y="138"/>
                  </a:lnTo>
                  <a:lnTo>
                    <a:pt x="2918" y="177"/>
                  </a:lnTo>
                  <a:lnTo>
                    <a:pt x="2977" y="216"/>
                  </a:lnTo>
                  <a:lnTo>
                    <a:pt x="3016" y="275"/>
                  </a:lnTo>
                  <a:lnTo>
                    <a:pt x="3074" y="334"/>
                  </a:lnTo>
                  <a:lnTo>
                    <a:pt x="3094" y="412"/>
                  </a:lnTo>
                  <a:lnTo>
                    <a:pt x="3114" y="471"/>
                  </a:lnTo>
                  <a:lnTo>
                    <a:pt x="3466" y="3545"/>
                  </a:lnTo>
                  <a:lnTo>
                    <a:pt x="3466" y="3565"/>
                  </a:lnTo>
                  <a:lnTo>
                    <a:pt x="3505" y="3585"/>
                  </a:lnTo>
                  <a:lnTo>
                    <a:pt x="3505" y="3565"/>
                  </a:lnTo>
                  <a:lnTo>
                    <a:pt x="3525" y="3565"/>
                  </a:lnTo>
                  <a:lnTo>
                    <a:pt x="3525" y="3526"/>
                  </a:lnTo>
                  <a:lnTo>
                    <a:pt x="3192" y="471"/>
                  </a:lnTo>
                  <a:lnTo>
                    <a:pt x="3172" y="373"/>
                  </a:lnTo>
                  <a:lnTo>
                    <a:pt x="3133" y="295"/>
                  </a:lnTo>
                  <a:lnTo>
                    <a:pt x="3094" y="216"/>
                  </a:lnTo>
                  <a:lnTo>
                    <a:pt x="3016" y="158"/>
                  </a:lnTo>
                  <a:lnTo>
                    <a:pt x="2957" y="99"/>
                  </a:lnTo>
                  <a:lnTo>
                    <a:pt x="2879" y="60"/>
                  </a:lnTo>
                  <a:lnTo>
                    <a:pt x="2781" y="40"/>
                  </a:lnTo>
                  <a:lnTo>
                    <a:pt x="2702" y="21"/>
                  </a:lnTo>
                  <a:lnTo>
                    <a:pt x="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2"/>
            <p:cNvSpPr/>
            <p:nvPr/>
          </p:nvSpPr>
          <p:spPr>
            <a:xfrm>
              <a:off x="9740418" y="-1563476"/>
              <a:ext cx="117762" cy="117193"/>
            </a:xfrm>
            <a:custGeom>
              <a:avLst/>
              <a:gdLst/>
              <a:ahLst/>
              <a:cxnLst/>
              <a:rect l="l" t="t" r="r" b="b"/>
              <a:pathLst>
                <a:path w="2938" h="2939" extrusionOk="0">
                  <a:moveTo>
                    <a:pt x="1313" y="1"/>
                  </a:moveTo>
                  <a:lnTo>
                    <a:pt x="1176" y="40"/>
                  </a:lnTo>
                  <a:lnTo>
                    <a:pt x="1019" y="60"/>
                  </a:lnTo>
                  <a:lnTo>
                    <a:pt x="882" y="118"/>
                  </a:lnTo>
                  <a:lnTo>
                    <a:pt x="764" y="177"/>
                  </a:lnTo>
                  <a:lnTo>
                    <a:pt x="647" y="255"/>
                  </a:lnTo>
                  <a:lnTo>
                    <a:pt x="529" y="334"/>
                  </a:lnTo>
                  <a:lnTo>
                    <a:pt x="431" y="432"/>
                  </a:lnTo>
                  <a:lnTo>
                    <a:pt x="334" y="530"/>
                  </a:lnTo>
                  <a:lnTo>
                    <a:pt x="236" y="647"/>
                  </a:lnTo>
                  <a:lnTo>
                    <a:pt x="177" y="765"/>
                  </a:lnTo>
                  <a:lnTo>
                    <a:pt x="99" y="902"/>
                  </a:lnTo>
                  <a:lnTo>
                    <a:pt x="59" y="1039"/>
                  </a:lnTo>
                  <a:lnTo>
                    <a:pt x="20" y="1176"/>
                  </a:lnTo>
                  <a:lnTo>
                    <a:pt x="1" y="1313"/>
                  </a:lnTo>
                  <a:lnTo>
                    <a:pt x="1" y="1470"/>
                  </a:lnTo>
                  <a:lnTo>
                    <a:pt x="1" y="1626"/>
                  </a:lnTo>
                  <a:lnTo>
                    <a:pt x="20" y="1763"/>
                  </a:lnTo>
                  <a:lnTo>
                    <a:pt x="59" y="1900"/>
                  </a:lnTo>
                  <a:lnTo>
                    <a:pt x="99" y="2037"/>
                  </a:lnTo>
                  <a:lnTo>
                    <a:pt x="177" y="2175"/>
                  </a:lnTo>
                  <a:lnTo>
                    <a:pt x="236" y="2292"/>
                  </a:lnTo>
                  <a:lnTo>
                    <a:pt x="334" y="2410"/>
                  </a:lnTo>
                  <a:lnTo>
                    <a:pt x="431" y="2507"/>
                  </a:lnTo>
                  <a:lnTo>
                    <a:pt x="529" y="2605"/>
                  </a:lnTo>
                  <a:lnTo>
                    <a:pt x="647" y="2684"/>
                  </a:lnTo>
                  <a:lnTo>
                    <a:pt x="764" y="2762"/>
                  </a:lnTo>
                  <a:lnTo>
                    <a:pt x="882" y="2821"/>
                  </a:lnTo>
                  <a:lnTo>
                    <a:pt x="1019" y="2880"/>
                  </a:lnTo>
                  <a:lnTo>
                    <a:pt x="1176" y="2919"/>
                  </a:lnTo>
                  <a:lnTo>
                    <a:pt x="1313" y="2938"/>
                  </a:lnTo>
                  <a:lnTo>
                    <a:pt x="1606" y="2938"/>
                  </a:lnTo>
                  <a:lnTo>
                    <a:pt x="1763" y="2919"/>
                  </a:lnTo>
                  <a:lnTo>
                    <a:pt x="1900" y="2880"/>
                  </a:lnTo>
                  <a:lnTo>
                    <a:pt x="2037" y="2821"/>
                  </a:lnTo>
                  <a:lnTo>
                    <a:pt x="2155" y="2762"/>
                  </a:lnTo>
                  <a:lnTo>
                    <a:pt x="2292" y="2684"/>
                  </a:lnTo>
                  <a:lnTo>
                    <a:pt x="2390" y="2605"/>
                  </a:lnTo>
                  <a:lnTo>
                    <a:pt x="2507" y="2507"/>
                  </a:lnTo>
                  <a:lnTo>
                    <a:pt x="2605" y="2410"/>
                  </a:lnTo>
                  <a:lnTo>
                    <a:pt x="2683" y="2292"/>
                  </a:lnTo>
                  <a:lnTo>
                    <a:pt x="2762" y="2175"/>
                  </a:lnTo>
                  <a:lnTo>
                    <a:pt x="2821" y="2037"/>
                  </a:lnTo>
                  <a:lnTo>
                    <a:pt x="2860" y="1900"/>
                  </a:lnTo>
                  <a:lnTo>
                    <a:pt x="2899" y="1763"/>
                  </a:lnTo>
                  <a:lnTo>
                    <a:pt x="2918" y="1626"/>
                  </a:lnTo>
                  <a:lnTo>
                    <a:pt x="2938" y="1470"/>
                  </a:lnTo>
                  <a:lnTo>
                    <a:pt x="2918" y="1313"/>
                  </a:lnTo>
                  <a:lnTo>
                    <a:pt x="2899" y="1176"/>
                  </a:lnTo>
                  <a:lnTo>
                    <a:pt x="2860" y="1039"/>
                  </a:lnTo>
                  <a:lnTo>
                    <a:pt x="2821" y="902"/>
                  </a:lnTo>
                  <a:lnTo>
                    <a:pt x="2762" y="765"/>
                  </a:lnTo>
                  <a:lnTo>
                    <a:pt x="2683" y="647"/>
                  </a:lnTo>
                  <a:lnTo>
                    <a:pt x="2605" y="530"/>
                  </a:lnTo>
                  <a:lnTo>
                    <a:pt x="2507" y="432"/>
                  </a:lnTo>
                  <a:lnTo>
                    <a:pt x="2390" y="334"/>
                  </a:lnTo>
                  <a:lnTo>
                    <a:pt x="2292" y="255"/>
                  </a:lnTo>
                  <a:lnTo>
                    <a:pt x="2155" y="177"/>
                  </a:lnTo>
                  <a:lnTo>
                    <a:pt x="2037" y="118"/>
                  </a:lnTo>
                  <a:lnTo>
                    <a:pt x="1900" y="60"/>
                  </a:lnTo>
                  <a:lnTo>
                    <a:pt x="1763" y="40"/>
                  </a:lnTo>
                  <a:lnTo>
                    <a:pt x="1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2"/>
            <p:cNvSpPr/>
            <p:nvPr/>
          </p:nvSpPr>
          <p:spPr>
            <a:xfrm>
              <a:off x="10731779" y="-1607179"/>
              <a:ext cx="73792" cy="77318"/>
            </a:xfrm>
            <a:custGeom>
              <a:avLst/>
              <a:gdLst/>
              <a:ahLst/>
              <a:cxnLst/>
              <a:rect l="l" t="t" r="r" b="b"/>
              <a:pathLst>
                <a:path w="1841" h="1939" extrusionOk="0">
                  <a:moveTo>
                    <a:pt x="842" y="0"/>
                  </a:moveTo>
                  <a:lnTo>
                    <a:pt x="0" y="1939"/>
                  </a:lnTo>
                  <a:lnTo>
                    <a:pt x="1841" y="1939"/>
                  </a:lnTo>
                  <a:lnTo>
                    <a:pt x="8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2"/>
            <p:cNvSpPr/>
            <p:nvPr/>
          </p:nvSpPr>
          <p:spPr>
            <a:xfrm>
              <a:off x="10731779" y="-1504900"/>
              <a:ext cx="73792" cy="77358"/>
            </a:xfrm>
            <a:custGeom>
              <a:avLst/>
              <a:gdLst/>
              <a:ahLst/>
              <a:cxnLst/>
              <a:rect l="l" t="t" r="r" b="b"/>
              <a:pathLst>
                <a:path w="1841" h="1940" extrusionOk="0">
                  <a:moveTo>
                    <a:pt x="842" y="1"/>
                  </a:moveTo>
                  <a:lnTo>
                    <a:pt x="0" y="1939"/>
                  </a:lnTo>
                  <a:lnTo>
                    <a:pt x="1841" y="1939"/>
                  </a:lnTo>
                  <a:lnTo>
                    <a:pt x="8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2"/>
            <p:cNvSpPr/>
            <p:nvPr/>
          </p:nvSpPr>
          <p:spPr>
            <a:xfrm>
              <a:off x="9832247" y="-1713366"/>
              <a:ext cx="77760" cy="73410"/>
            </a:xfrm>
            <a:custGeom>
              <a:avLst/>
              <a:gdLst/>
              <a:ahLst/>
              <a:cxnLst/>
              <a:rect l="l" t="t" r="r" b="b"/>
              <a:pathLst>
                <a:path w="1940" h="1841" extrusionOk="0">
                  <a:moveTo>
                    <a:pt x="1" y="0"/>
                  </a:moveTo>
                  <a:lnTo>
                    <a:pt x="1" y="1841"/>
                  </a:lnTo>
                  <a:lnTo>
                    <a:pt x="1939" y="86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2"/>
            <p:cNvSpPr/>
            <p:nvPr/>
          </p:nvSpPr>
          <p:spPr>
            <a:xfrm>
              <a:off x="9728634" y="-1713366"/>
              <a:ext cx="77760" cy="73410"/>
            </a:xfrm>
            <a:custGeom>
              <a:avLst/>
              <a:gdLst/>
              <a:ahLst/>
              <a:cxnLst/>
              <a:rect l="l" t="t" r="r" b="b"/>
              <a:pathLst>
                <a:path w="1940" h="1841" extrusionOk="0">
                  <a:moveTo>
                    <a:pt x="1" y="0"/>
                  </a:moveTo>
                  <a:lnTo>
                    <a:pt x="1" y="1841"/>
                  </a:lnTo>
                  <a:lnTo>
                    <a:pt x="1940" y="86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2"/>
            <p:cNvSpPr/>
            <p:nvPr/>
          </p:nvSpPr>
          <p:spPr>
            <a:xfrm>
              <a:off x="9827557" y="-2408348"/>
              <a:ext cx="917569" cy="912858"/>
            </a:xfrm>
            <a:custGeom>
              <a:avLst/>
              <a:gdLst/>
              <a:ahLst/>
              <a:cxnLst/>
              <a:rect l="l" t="t" r="r" b="b"/>
              <a:pathLst>
                <a:path w="22892" h="22893" extrusionOk="0">
                  <a:moveTo>
                    <a:pt x="11436" y="40"/>
                  </a:moveTo>
                  <a:lnTo>
                    <a:pt x="12024" y="60"/>
                  </a:lnTo>
                  <a:lnTo>
                    <a:pt x="12611" y="99"/>
                  </a:lnTo>
                  <a:lnTo>
                    <a:pt x="13179" y="177"/>
                  </a:lnTo>
                  <a:lnTo>
                    <a:pt x="13747" y="275"/>
                  </a:lnTo>
                  <a:lnTo>
                    <a:pt x="14295" y="412"/>
                  </a:lnTo>
                  <a:lnTo>
                    <a:pt x="14824" y="569"/>
                  </a:lnTo>
                  <a:lnTo>
                    <a:pt x="15353" y="745"/>
                  </a:lnTo>
                  <a:lnTo>
                    <a:pt x="15881" y="941"/>
                  </a:lnTo>
                  <a:lnTo>
                    <a:pt x="16391" y="1176"/>
                  </a:lnTo>
                  <a:lnTo>
                    <a:pt x="16880" y="1430"/>
                  </a:lnTo>
                  <a:lnTo>
                    <a:pt x="17350" y="1705"/>
                  </a:lnTo>
                  <a:lnTo>
                    <a:pt x="17820" y="1998"/>
                  </a:lnTo>
                  <a:lnTo>
                    <a:pt x="18271" y="2312"/>
                  </a:lnTo>
                  <a:lnTo>
                    <a:pt x="18701" y="2664"/>
                  </a:lnTo>
                  <a:lnTo>
                    <a:pt x="19113" y="3017"/>
                  </a:lnTo>
                  <a:lnTo>
                    <a:pt x="19504" y="3389"/>
                  </a:lnTo>
                  <a:lnTo>
                    <a:pt x="19876" y="3780"/>
                  </a:lnTo>
                  <a:lnTo>
                    <a:pt x="20229" y="4191"/>
                  </a:lnTo>
                  <a:lnTo>
                    <a:pt x="20581" y="4622"/>
                  </a:lnTo>
                  <a:lnTo>
                    <a:pt x="20895" y="5073"/>
                  </a:lnTo>
                  <a:lnTo>
                    <a:pt x="21188" y="5543"/>
                  </a:lnTo>
                  <a:lnTo>
                    <a:pt x="21462" y="6013"/>
                  </a:lnTo>
                  <a:lnTo>
                    <a:pt x="21717" y="6502"/>
                  </a:lnTo>
                  <a:lnTo>
                    <a:pt x="21952" y="7011"/>
                  </a:lnTo>
                  <a:lnTo>
                    <a:pt x="22148" y="7540"/>
                  </a:lnTo>
                  <a:lnTo>
                    <a:pt x="22324" y="8069"/>
                  </a:lnTo>
                  <a:lnTo>
                    <a:pt x="22481" y="8598"/>
                  </a:lnTo>
                  <a:lnTo>
                    <a:pt x="22618" y="9146"/>
                  </a:lnTo>
                  <a:lnTo>
                    <a:pt x="22716" y="9714"/>
                  </a:lnTo>
                  <a:lnTo>
                    <a:pt x="22794" y="10282"/>
                  </a:lnTo>
                  <a:lnTo>
                    <a:pt x="22833" y="10869"/>
                  </a:lnTo>
                  <a:lnTo>
                    <a:pt x="22853" y="11457"/>
                  </a:lnTo>
                  <a:lnTo>
                    <a:pt x="22833" y="12024"/>
                  </a:lnTo>
                  <a:lnTo>
                    <a:pt x="22794" y="12612"/>
                  </a:lnTo>
                  <a:lnTo>
                    <a:pt x="22716" y="13180"/>
                  </a:lnTo>
                  <a:lnTo>
                    <a:pt x="22618" y="13748"/>
                  </a:lnTo>
                  <a:lnTo>
                    <a:pt x="22481" y="14296"/>
                  </a:lnTo>
                  <a:lnTo>
                    <a:pt x="22324" y="14825"/>
                  </a:lnTo>
                  <a:lnTo>
                    <a:pt x="22148" y="15373"/>
                  </a:lnTo>
                  <a:lnTo>
                    <a:pt x="21952" y="15882"/>
                  </a:lnTo>
                  <a:lnTo>
                    <a:pt x="21717" y="16391"/>
                  </a:lnTo>
                  <a:lnTo>
                    <a:pt x="21462" y="16881"/>
                  </a:lnTo>
                  <a:lnTo>
                    <a:pt x="21188" y="17351"/>
                  </a:lnTo>
                  <a:lnTo>
                    <a:pt x="20895" y="17821"/>
                  </a:lnTo>
                  <a:lnTo>
                    <a:pt x="20581" y="18271"/>
                  </a:lnTo>
                  <a:lnTo>
                    <a:pt x="20229" y="18702"/>
                  </a:lnTo>
                  <a:lnTo>
                    <a:pt x="19876" y="19113"/>
                  </a:lnTo>
                  <a:lnTo>
                    <a:pt x="19504" y="19505"/>
                  </a:lnTo>
                  <a:lnTo>
                    <a:pt x="19113" y="19877"/>
                  </a:lnTo>
                  <a:lnTo>
                    <a:pt x="18701" y="20249"/>
                  </a:lnTo>
                  <a:lnTo>
                    <a:pt x="18271" y="20582"/>
                  </a:lnTo>
                  <a:lnTo>
                    <a:pt x="17820" y="20895"/>
                  </a:lnTo>
                  <a:lnTo>
                    <a:pt x="17350" y="21189"/>
                  </a:lnTo>
                  <a:lnTo>
                    <a:pt x="16880" y="21463"/>
                  </a:lnTo>
                  <a:lnTo>
                    <a:pt x="16391" y="21718"/>
                  </a:lnTo>
                  <a:lnTo>
                    <a:pt x="15881" y="21953"/>
                  </a:lnTo>
                  <a:lnTo>
                    <a:pt x="15353" y="22148"/>
                  </a:lnTo>
                  <a:lnTo>
                    <a:pt x="14824" y="22344"/>
                  </a:lnTo>
                  <a:lnTo>
                    <a:pt x="14295" y="22481"/>
                  </a:lnTo>
                  <a:lnTo>
                    <a:pt x="13747" y="22618"/>
                  </a:lnTo>
                  <a:lnTo>
                    <a:pt x="13179" y="22716"/>
                  </a:lnTo>
                  <a:lnTo>
                    <a:pt x="12611" y="22795"/>
                  </a:lnTo>
                  <a:lnTo>
                    <a:pt x="12024" y="22834"/>
                  </a:lnTo>
                  <a:lnTo>
                    <a:pt x="11436" y="22853"/>
                  </a:lnTo>
                  <a:lnTo>
                    <a:pt x="10868" y="22834"/>
                  </a:lnTo>
                  <a:lnTo>
                    <a:pt x="10281" y="22795"/>
                  </a:lnTo>
                  <a:lnTo>
                    <a:pt x="9713" y="22716"/>
                  </a:lnTo>
                  <a:lnTo>
                    <a:pt x="9145" y="22618"/>
                  </a:lnTo>
                  <a:lnTo>
                    <a:pt x="8597" y="22481"/>
                  </a:lnTo>
                  <a:lnTo>
                    <a:pt x="8068" y="22344"/>
                  </a:lnTo>
                  <a:lnTo>
                    <a:pt x="7520" y="22148"/>
                  </a:lnTo>
                  <a:lnTo>
                    <a:pt x="7011" y="21953"/>
                  </a:lnTo>
                  <a:lnTo>
                    <a:pt x="6502" y="21718"/>
                  </a:lnTo>
                  <a:lnTo>
                    <a:pt x="6012" y="21463"/>
                  </a:lnTo>
                  <a:lnTo>
                    <a:pt x="5542" y="21189"/>
                  </a:lnTo>
                  <a:lnTo>
                    <a:pt x="5072" y="20895"/>
                  </a:lnTo>
                  <a:lnTo>
                    <a:pt x="4622" y="20582"/>
                  </a:lnTo>
                  <a:lnTo>
                    <a:pt x="4191" y="20249"/>
                  </a:lnTo>
                  <a:lnTo>
                    <a:pt x="3780" y="19877"/>
                  </a:lnTo>
                  <a:lnTo>
                    <a:pt x="3388" y="19505"/>
                  </a:lnTo>
                  <a:lnTo>
                    <a:pt x="3016" y="19113"/>
                  </a:lnTo>
                  <a:lnTo>
                    <a:pt x="2644" y="18702"/>
                  </a:lnTo>
                  <a:lnTo>
                    <a:pt x="2311" y="18271"/>
                  </a:lnTo>
                  <a:lnTo>
                    <a:pt x="1998" y="17821"/>
                  </a:lnTo>
                  <a:lnTo>
                    <a:pt x="1704" y="17351"/>
                  </a:lnTo>
                  <a:lnTo>
                    <a:pt x="1430" y="16881"/>
                  </a:lnTo>
                  <a:lnTo>
                    <a:pt x="1175" y="16391"/>
                  </a:lnTo>
                  <a:lnTo>
                    <a:pt x="940" y="15882"/>
                  </a:lnTo>
                  <a:lnTo>
                    <a:pt x="744" y="15373"/>
                  </a:lnTo>
                  <a:lnTo>
                    <a:pt x="568" y="14825"/>
                  </a:lnTo>
                  <a:lnTo>
                    <a:pt x="412" y="14296"/>
                  </a:lnTo>
                  <a:lnTo>
                    <a:pt x="274" y="13748"/>
                  </a:lnTo>
                  <a:lnTo>
                    <a:pt x="177" y="13180"/>
                  </a:lnTo>
                  <a:lnTo>
                    <a:pt x="98" y="12612"/>
                  </a:lnTo>
                  <a:lnTo>
                    <a:pt x="59" y="12024"/>
                  </a:lnTo>
                  <a:lnTo>
                    <a:pt x="39" y="11457"/>
                  </a:lnTo>
                  <a:lnTo>
                    <a:pt x="59" y="10869"/>
                  </a:lnTo>
                  <a:lnTo>
                    <a:pt x="98" y="10282"/>
                  </a:lnTo>
                  <a:lnTo>
                    <a:pt x="177" y="9714"/>
                  </a:lnTo>
                  <a:lnTo>
                    <a:pt x="274" y="9146"/>
                  </a:lnTo>
                  <a:lnTo>
                    <a:pt x="412" y="8598"/>
                  </a:lnTo>
                  <a:lnTo>
                    <a:pt x="568" y="8069"/>
                  </a:lnTo>
                  <a:lnTo>
                    <a:pt x="744" y="7540"/>
                  </a:lnTo>
                  <a:lnTo>
                    <a:pt x="940" y="7011"/>
                  </a:lnTo>
                  <a:lnTo>
                    <a:pt x="1175" y="6502"/>
                  </a:lnTo>
                  <a:lnTo>
                    <a:pt x="1430" y="6013"/>
                  </a:lnTo>
                  <a:lnTo>
                    <a:pt x="1704" y="5543"/>
                  </a:lnTo>
                  <a:lnTo>
                    <a:pt x="1998" y="5073"/>
                  </a:lnTo>
                  <a:lnTo>
                    <a:pt x="2311" y="4622"/>
                  </a:lnTo>
                  <a:lnTo>
                    <a:pt x="2644" y="4191"/>
                  </a:lnTo>
                  <a:lnTo>
                    <a:pt x="3016" y="3780"/>
                  </a:lnTo>
                  <a:lnTo>
                    <a:pt x="3388" y="3389"/>
                  </a:lnTo>
                  <a:lnTo>
                    <a:pt x="3780" y="3017"/>
                  </a:lnTo>
                  <a:lnTo>
                    <a:pt x="4191" y="2664"/>
                  </a:lnTo>
                  <a:lnTo>
                    <a:pt x="4622" y="2312"/>
                  </a:lnTo>
                  <a:lnTo>
                    <a:pt x="5072" y="1998"/>
                  </a:lnTo>
                  <a:lnTo>
                    <a:pt x="5542" y="1705"/>
                  </a:lnTo>
                  <a:lnTo>
                    <a:pt x="6012" y="1430"/>
                  </a:lnTo>
                  <a:lnTo>
                    <a:pt x="6502" y="1176"/>
                  </a:lnTo>
                  <a:lnTo>
                    <a:pt x="7011" y="941"/>
                  </a:lnTo>
                  <a:lnTo>
                    <a:pt x="7520" y="745"/>
                  </a:lnTo>
                  <a:lnTo>
                    <a:pt x="8068" y="569"/>
                  </a:lnTo>
                  <a:lnTo>
                    <a:pt x="8597" y="412"/>
                  </a:lnTo>
                  <a:lnTo>
                    <a:pt x="9145" y="275"/>
                  </a:lnTo>
                  <a:lnTo>
                    <a:pt x="9713" y="177"/>
                  </a:lnTo>
                  <a:lnTo>
                    <a:pt x="10281" y="99"/>
                  </a:lnTo>
                  <a:lnTo>
                    <a:pt x="10868" y="60"/>
                  </a:lnTo>
                  <a:lnTo>
                    <a:pt x="11436" y="40"/>
                  </a:lnTo>
                  <a:close/>
                  <a:moveTo>
                    <a:pt x="11436" y="1"/>
                  </a:moveTo>
                  <a:lnTo>
                    <a:pt x="10849" y="20"/>
                  </a:lnTo>
                  <a:lnTo>
                    <a:pt x="10281" y="60"/>
                  </a:lnTo>
                  <a:lnTo>
                    <a:pt x="9713" y="138"/>
                  </a:lnTo>
                  <a:lnTo>
                    <a:pt x="9145" y="236"/>
                  </a:lnTo>
                  <a:lnTo>
                    <a:pt x="8597" y="373"/>
                  </a:lnTo>
                  <a:lnTo>
                    <a:pt x="8049" y="530"/>
                  </a:lnTo>
                  <a:lnTo>
                    <a:pt x="7520" y="706"/>
                  </a:lnTo>
                  <a:lnTo>
                    <a:pt x="6991" y="902"/>
                  </a:lnTo>
                  <a:lnTo>
                    <a:pt x="6482" y="1137"/>
                  </a:lnTo>
                  <a:lnTo>
                    <a:pt x="5992" y="1391"/>
                  </a:lnTo>
                  <a:lnTo>
                    <a:pt x="5522" y="1665"/>
                  </a:lnTo>
                  <a:lnTo>
                    <a:pt x="5053" y="1959"/>
                  </a:lnTo>
                  <a:lnTo>
                    <a:pt x="4602" y="2272"/>
                  </a:lnTo>
                  <a:lnTo>
                    <a:pt x="4171" y="2625"/>
                  </a:lnTo>
                  <a:lnTo>
                    <a:pt x="3760" y="2977"/>
                  </a:lnTo>
                  <a:lnTo>
                    <a:pt x="3349" y="3369"/>
                  </a:lnTo>
                  <a:lnTo>
                    <a:pt x="2977" y="3761"/>
                  </a:lnTo>
                  <a:lnTo>
                    <a:pt x="2624" y="4172"/>
                  </a:lnTo>
                  <a:lnTo>
                    <a:pt x="2272" y="4603"/>
                  </a:lnTo>
                  <a:lnTo>
                    <a:pt x="1959" y="5053"/>
                  </a:lnTo>
                  <a:lnTo>
                    <a:pt x="1665" y="5523"/>
                  </a:lnTo>
                  <a:lnTo>
                    <a:pt x="1391" y="5993"/>
                  </a:lnTo>
                  <a:lnTo>
                    <a:pt x="1136" y="6483"/>
                  </a:lnTo>
                  <a:lnTo>
                    <a:pt x="901" y="6992"/>
                  </a:lnTo>
                  <a:lnTo>
                    <a:pt x="705" y="7520"/>
                  </a:lnTo>
                  <a:lnTo>
                    <a:pt x="509" y="8049"/>
                  </a:lnTo>
                  <a:lnTo>
                    <a:pt x="372" y="8598"/>
                  </a:lnTo>
                  <a:lnTo>
                    <a:pt x="235" y="9146"/>
                  </a:lnTo>
                  <a:lnTo>
                    <a:pt x="137" y="9714"/>
                  </a:lnTo>
                  <a:lnTo>
                    <a:pt x="59" y="10282"/>
                  </a:lnTo>
                  <a:lnTo>
                    <a:pt x="20" y="10869"/>
                  </a:lnTo>
                  <a:lnTo>
                    <a:pt x="0" y="11457"/>
                  </a:lnTo>
                  <a:lnTo>
                    <a:pt x="20" y="12024"/>
                  </a:lnTo>
                  <a:lnTo>
                    <a:pt x="59" y="12592"/>
                  </a:lnTo>
                  <a:lnTo>
                    <a:pt x="118" y="13141"/>
                  </a:lnTo>
                  <a:lnTo>
                    <a:pt x="216" y="13689"/>
                  </a:lnTo>
                  <a:lnTo>
                    <a:pt x="353" y="14237"/>
                  </a:lnTo>
                  <a:lnTo>
                    <a:pt x="490" y="14786"/>
                  </a:lnTo>
                  <a:lnTo>
                    <a:pt x="666" y="15314"/>
                  </a:lnTo>
                  <a:lnTo>
                    <a:pt x="862" y="15823"/>
                  </a:lnTo>
                  <a:lnTo>
                    <a:pt x="1097" y="16333"/>
                  </a:lnTo>
                  <a:lnTo>
                    <a:pt x="1351" y="16842"/>
                  </a:lnTo>
                  <a:lnTo>
                    <a:pt x="1626" y="17312"/>
                  </a:lnTo>
                  <a:lnTo>
                    <a:pt x="1919" y="17801"/>
                  </a:lnTo>
                  <a:lnTo>
                    <a:pt x="2233" y="18252"/>
                  </a:lnTo>
                  <a:lnTo>
                    <a:pt x="2585" y="18702"/>
                  </a:lnTo>
                  <a:lnTo>
                    <a:pt x="2957" y="19133"/>
                  </a:lnTo>
                  <a:lnTo>
                    <a:pt x="3349" y="19544"/>
                  </a:lnTo>
                  <a:lnTo>
                    <a:pt x="3760" y="19936"/>
                  </a:lnTo>
                  <a:lnTo>
                    <a:pt x="4191" y="20308"/>
                  </a:lnTo>
                  <a:lnTo>
                    <a:pt x="4641" y="20660"/>
                  </a:lnTo>
                  <a:lnTo>
                    <a:pt x="5092" y="20974"/>
                  </a:lnTo>
                  <a:lnTo>
                    <a:pt x="5581" y="21267"/>
                  </a:lnTo>
                  <a:lnTo>
                    <a:pt x="6051" y="21541"/>
                  </a:lnTo>
                  <a:lnTo>
                    <a:pt x="6560" y="21796"/>
                  </a:lnTo>
                  <a:lnTo>
                    <a:pt x="7069" y="22031"/>
                  </a:lnTo>
                  <a:lnTo>
                    <a:pt x="7579" y="22227"/>
                  </a:lnTo>
                  <a:lnTo>
                    <a:pt x="8107" y="22403"/>
                  </a:lnTo>
                  <a:lnTo>
                    <a:pt x="8656" y="22540"/>
                  </a:lnTo>
                  <a:lnTo>
                    <a:pt x="9204" y="22677"/>
                  </a:lnTo>
                  <a:lnTo>
                    <a:pt x="9752" y="22775"/>
                  </a:lnTo>
                  <a:lnTo>
                    <a:pt x="10301" y="22834"/>
                  </a:lnTo>
                  <a:lnTo>
                    <a:pt x="10868" y="22873"/>
                  </a:lnTo>
                  <a:lnTo>
                    <a:pt x="11436" y="22893"/>
                  </a:lnTo>
                  <a:lnTo>
                    <a:pt x="12024" y="22873"/>
                  </a:lnTo>
                  <a:lnTo>
                    <a:pt x="12572" y="22834"/>
                  </a:lnTo>
                  <a:lnTo>
                    <a:pt x="13140" y="22775"/>
                  </a:lnTo>
                  <a:lnTo>
                    <a:pt x="13688" y="22677"/>
                  </a:lnTo>
                  <a:lnTo>
                    <a:pt x="14237" y="22540"/>
                  </a:lnTo>
                  <a:lnTo>
                    <a:pt x="14785" y="22403"/>
                  </a:lnTo>
                  <a:lnTo>
                    <a:pt x="15314" y="22227"/>
                  </a:lnTo>
                  <a:lnTo>
                    <a:pt x="15823" y="22031"/>
                  </a:lnTo>
                  <a:lnTo>
                    <a:pt x="16332" y="21796"/>
                  </a:lnTo>
                  <a:lnTo>
                    <a:pt x="16841" y="21541"/>
                  </a:lnTo>
                  <a:lnTo>
                    <a:pt x="17311" y="21267"/>
                  </a:lnTo>
                  <a:lnTo>
                    <a:pt x="17781" y="20974"/>
                  </a:lnTo>
                  <a:lnTo>
                    <a:pt x="18251" y="20660"/>
                  </a:lnTo>
                  <a:lnTo>
                    <a:pt x="18701" y="20308"/>
                  </a:lnTo>
                  <a:lnTo>
                    <a:pt x="19132" y="19936"/>
                  </a:lnTo>
                  <a:lnTo>
                    <a:pt x="19543" y="19544"/>
                  </a:lnTo>
                  <a:lnTo>
                    <a:pt x="19935" y="19133"/>
                  </a:lnTo>
                  <a:lnTo>
                    <a:pt x="20307" y="18702"/>
                  </a:lnTo>
                  <a:lnTo>
                    <a:pt x="20640" y="18252"/>
                  </a:lnTo>
                  <a:lnTo>
                    <a:pt x="20973" y="17801"/>
                  </a:lnTo>
                  <a:lnTo>
                    <a:pt x="21267" y="17312"/>
                  </a:lnTo>
                  <a:lnTo>
                    <a:pt x="21541" y="16842"/>
                  </a:lnTo>
                  <a:lnTo>
                    <a:pt x="21795" y="16333"/>
                  </a:lnTo>
                  <a:lnTo>
                    <a:pt x="22030" y="15823"/>
                  </a:lnTo>
                  <a:lnTo>
                    <a:pt x="22226" y="15314"/>
                  </a:lnTo>
                  <a:lnTo>
                    <a:pt x="22402" y="14786"/>
                  </a:lnTo>
                  <a:lnTo>
                    <a:pt x="22539" y="14237"/>
                  </a:lnTo>
                  <a:lnTo>
                    <a:pt x="22677" y="13689"/>
                  </a:lnTo>
                  <a:lnTo>
                    <a:pt x="22755" y="13141"/>
                  </a:lnTo>
                  <a:lnTo>
                    <a:pt x="22833" y="12592"/>
                  </a:lnTo>
                  <a:lnTo>
                    <a:pt x="22872" y="12024"/>
                  </a:lnTo>
                  <a:lnTo>
                    <a:pt x="22892" y="11457"/>
                  </a:lnTo>
                  <a:lnTo>
                    <a:pt x="22872" y="10869"/>
                  </a:lnTo>
                  <a:lnTo>
                    <a:pt x="22833" y="10282"/>
                  </a:lnTo>
                  <a:lnTo>
                    <a:pt x="22755" y="9714"/>
                  </a:lnTo>
                  <a:lnTo>
                    <a:pt x="22657" y="9146"/>
                  </a:lnTo>
                  <a:lnTo>
                    <a:pt x="22520" y="8598"/>
                  </a:lnTo>
                  <a:lnTo>
                    <a:pt x="22363" y="8049"/>
                  </a:lnTo>
                  <a:lnTo>
                    <a:pt x="22187" y="7520"/>
                  </a:lnTo>
                  <a:lnTo>
                    <a:pt x="21991" y="6992"/>
                  </a:lnTo>
                  <a:lnTo>
                    <a:pt x="21756" y="6483"/>
                  </a:lnTo>
                  <a:lnTo>
                    <a:pt x="21502" y="5993"/>
                  </a:lnTo>
                  <a:lnTo>
                    <a:pt x="21227" y="5523"/>
                  </a:lnTo>
                  <a:lnTo>
                    <a:pt x="20934" y="5053"/>
                  </a:lnTo>
                  <a:lnTo>
                    <a:pt x="20620" y="4603"/>
                  </a:lnTo>
                  <a:lnTo>
                    <a:pt x="20268" y="4172"/>
                  </a:lnTo>
                  <a:lnTo>
                    <a:pt x="19915" y="3761"/>
                  </a:lnTo>
                  <a:lnTo>
                    <a:pt x="19524" y="3369"/>
                  </a:lnTo>
                  <a:lnTo>
                    <a:pt x="19132" y="2977"/>
                  </a:lnTo>
                  <a:lnTo>
                    <a:pt x="18721" y="2625"/>
                  </a:lnTo>
                  <a:lnTo>
                    <a:pt x="18290" y="2272"/>
                  </a:lnTo>
                  <a:lnTo>
                    <a:pt x="17840" y="1959"/>
                  </a:lnTo>
                  <a:lnTo>
                    <a:pt x="17370" y="1665"/>
                  </a:lnTo>
                  <a:lnTo>
                    <a:pt x="16900" y="1391"/>
                  </a:lnTo>
                  <a:lnTo>
                    <a:pt x="16410" y="1137"/>
                  </a:lnTo>
                  <a:lnTo>
                    <a:pt x="15901" y="902"/>
                  </a:lnTo>
                  <a:lnTo>
                    <a:pt x="15372" y="706"/>
                  </a:lnTo>
                  <a:lnTo>
                    <a:pt x="14844" y="530"/>
                  </a:lnTo>
                  <a:lnTo>
                    <a:pt x="14295" y="373"/>
                  </a:lnTo>
                  <a:lnTo>
                    <a:pt x="13747" y="236"/>
                  </a:lnTo>
                  <a:lnTo>
                    <a:pt x="13179" y="138"/>
                  </a:lnTo>
                  <a:lnTo>
                    <a:pt x="12611" y="60"/>
                  </a:lnTo>
                  <a:lnTo>
                    <a:pt x="12024" y="20"/>
                  </a:lnTo>
                  <a:lnTo>
                    <a:pt x="114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2"/>
            <p:cNvSpPr/>
            <p:nvPr/>
          </p:nvSpPr>
          <p:spPr>
            <a:xfrm>
              <a:off x="9781222" y="-2454403"/>
              <a:ext cx="1010239" cy="1004970"/>
            </a:xfrm>
            <a:custGeom>
              <a:avLst/>
              <a:gdLst/>
              <a:ahLst/>
              <a:cxnLst/>
              <a:rect l="l" t="t" r="r" b="b"/>
              <a:pathLst>
                <a:path w="25204" h="25203" extrusionOk="0">
                  <a:moveTo>
                    <a:pt x="11946" y="20"/>
                  </a:moveTo>
                  <a:lnTo>
                    <a:pt x="11946" y="40"/>
                  </a:lnTo>
                  <a:lnTo>
                    <a:pt x="11946" y="59"/>
                  </a:lnTo>
                  <a:lnTo>
                    <a:pt x="12142" y="59"/>
                  </a:lnTo>
                  <a:lnTo>
                    <a:pt x="12142" y="40"/>
                  </a:lnTo>
                  <a:lnTo>
                    <a:pt x="12142" y="20"/>
                  </a:lnTo>
                  <a:close/>
                  <a:moveTo>
                    <a:pt x="12279" y="1"/>
                  </a:moveTo>
                  <a:lnTo>
                    <a:pt x="12259" y="20"/>
                  </a:lnTo>
                  <a:lnTo>
                    <a:pt x="12259" y="40"/>
                  </a:lnTo>
                  <a:lnTo>
                    <a:pt x="12279" y="59"/>
                  </a:lnTo>
                  <a:lnTo>
                    <a:pt x="12436" y="59"/>
                  </a:lnTo>
                  <a:lnTo>
                    <a:pt x="12455" y="40"/>
                  </a:lnTo>
                  <a:lnTo>
                    <a:pt x="12455" y="20"/>
                  </a:lnTo>
                  <a:lnTo>
                    <a:pt x="12436" y="1"/>
                  </a:lnTo>
                  <a:close/>
                  <a:moveTo>
                    <a:pt x="12573" y="1"/>
                  </a:moveTo>
                  <a:lnTo>
                    <a:pt x="12573" y="20"/>
                  </a:lnTo>
                  <a:lnTo>
                    <a:pt x="12573" y="40"/>
                  </a:lnTo>
                  <a:lnTo>
                    <a:pt x="12592" y="59"/>
                  </a:lnTo>
                  <a:lnTo>
                    <a:pt x="12749" y="59"/>
                  </a:lnTo>
                  <a:lnTo>
                    <a:pt x="12769" y="40"/>
                  </a:lnTo>
                  <a:lnTo>
                    <a:pt x="12769" y="20"/>
                  </a:lnTo>
                  <a:lnTo>
                    <a:pt x="12749" y="1"/>
                  </a:lnTo>
                  <a:close/>
                  <a:moveTo>
                    <a:pt x="12906" y="1"/>
                  </a:moveTo>
                  <a:lnTo>
                    <a:pt x="12886" y="20"/>
                  </a:lnTo>
                  <a:lnTo>
                    <a:pt x="12866" y="20"/>
                  </a:lnTo>
                  <a:lnTo>
                    <a:pt x="12886" y="40"/>
                  </a:lnTo>
                  <a:lnTo>
                    <a:pt x="12906" y="59"/>
                  </a:lnTo>
                  <a:lnTo>
                    <a:pt x="13062" y="59"/>
                  </a:lnTo>
                  <a:lnTo>
                    <a:pt x="13082" y="40"/>
                  </a:lnTo>
                  <a:lnTo>
                    <a:pt x="13062" y="20"/>
                  </a:lnTo>
                  <a:lnTo>
                    <a:pt x="13043" y="20"/>
                  </a:lnTo>
                  <a:lnTo>
                    <a:pt x="12906" y="1"/>
                  </a:lnTo>
                  <a:close/>
                  <a:moveTo>
                    <a:pt x="11809" y="20"/>
                  </a:moveTo>
                  <a:lnTo>
                    <a:pt x="11652" y="40"/>
                  </a:lnTo>
                  <a:lnTo>
                    <a:pt x="11633" y="59"/>
                  </a:lnTo>
                  <a:lnTo>
                    <a:pt x="11652" y="79"/>
                  </a:lnTo>
                  <a:lnTo>
                    <a:pt x="11829" y="79"/>
                  </a:lnTo>
                  <a:lnTo>
                    <a:pt x="11829" y="59"/>
                  </a:lnTo>
                  <a:lnTo>
                    <a:pt x="11848" y="40"/>
                  </a:lnTo>
                  <a:lnTo>
                    <a:pt x="11829" y="40"/>
                  </a:lnTo>
                  <a:lnTo>
                    <a:pt x="11809" y="20"/>
                  </a:lnTo>
                  <a:close/>
                  <a:moveTo>
                    <a:pt x="13199" y="20"/>
                  </a:moveTo>
                  <a:lnTo>
                    <a:pt x="13180" y="40"/>
                  </a:lnTo>
                  <a:lnTo>
                    <a:pt x="13180" y="59"/>
                  </a:lnTo>
                  <a:lnTo>
                    <a:pt x="13199" y="59"/>
                  </a:lnTo>
                  <a:lnTo>
                    <a:pt x="13356" y="79"/>
                  </a:lnTo>
                  <a:lnTo>
                    <a:pt x="13376" y="59"/>
                  </a:lnTo>
                  <a:lnTo>
                    <a:pt x="13376" y="40"/>
                  </a:lnTo>
                  <a:lnTo>
                    <a:pt x="13356" y="20"/>
                  </a:lnTo>
                  <a:close/>
                  <a:moveTo>
                    <a:pt x="13493" y="40"/>
                  </a:moveTo>
                  <a:lnTo>
                    <a:pt x="13493" y="59"/>
                  </a:lnTo>
                  <a:lnTo>
                    <a:pt x="13493" y="79"/>
                  </a:lnTo>
                  <a:lnTo>
                    <a:pt x="13513" y="79"/>
                  </a:lnTo>
                  <a:lnTo>
                    <a:pt x="13669" y="98"/>
                  </a:lnTo>
                  <a:lnTo>
                    <a:pt x="13689" y="79"/>
                  </a:lnTo>
                  <a:lnTo>
                    <a:pt x="13689" y="59"/>
                  </a:lnTo>
                  <a:lnTo>
                    <a:pt x="13669" y="40"/>
                  </a:lnTo>
                  <a:close/>
                  <a:moveTo>
                    <a:pt x="11359" y="59"/>
                  </a:moveTo>
                  <a:lnTo>
                    <a:pt x="11339" y="79"/>
                  </a:lnTo>
                  <a:lnTo>
                    <a:pt x="11339" y="98"/>
                  </a:lnTo>
                  <a:lnTo>
                    <a:pt x="11359" y="118"/>
                  </a:lnTo>
                  <a:lnTo>
                    <a:pt x="11515" y="98"/>
                  </a:lnTo>
                  <a:lnTo>
                    <a:pt x="11535" y="79"/>
                  </a:lnTo>
                  <a:lnTo>
                    <a:pt x="11535" y="59"/>
                  </a:lnTo>
                  <a:close/>
                  <a:moveTo>
                    <a:pt x="13806" y="59"/>
                  </a:moveTo>
                  <a:lnTo>
                    <a:pt x="13806" y="79"/>
                  </a:lnTo>
                  <a:lnTo>
                    <a:pt x="13806" y="98"/>
                  </a:lnTo>
                  <a:lnTo>
                    <a:pt x="13826" y="118"/>
                  </a:lnTo>
                  <a:lnTo>
                    <a:pt x="13983" y="118"/>
                  </a:lnTo>
                  <a:lnTo>
                    <a:pt x="14002" y="98"/>
                  </a:lnTo>
                  <a:lnTo>
                    <a:pt x="14002" y="79"/>
                  </a:lnTo>
                  <a:lnTo>
                    <a:pt x="13983" y="79"/>
                  </a:lnTo>
                  <a:lnTo>
                    <a:pt x="13826" y="59"/>
                  </a:lnTo>
                  <a:close/>
                  <a:moveTo>
                    <a:pt x="11202" y="79"/>
                  </a:moveTo>
                  <a:lnTo>
                    <a:pt x="11045" y="98"/>
                  </a:lnTo>
                  <a:lnTo>
                    <a:pt x="11026" y="98"/>
                  </a:lnTo>
                  <a:lnTo>
                    <a:pt x="11026" y="118"/>
                  </a:lnTo>
                  <a:lnTo>
                    <a:pt x="11026" y="138"/>
                  </a:lnTo>
                  <a:lnTo>
                    <a:pt x="11045" y="138"/>
                  </a:lnTo>
                  <a:lnTo>
                    <a:pt x="11202" y="118"/>
                  </a:lnTo>
                  <a:lnTo>
                    <a:pt x="11222" y="118"/>
                  </a:lnTo>
                  <a:lnTo>
                    <a:pt x="11222" y="98"/>
                  </a:lnTo>
                  <a:lnTo>
                    <a:pt x="11222" y="79"/>
                  </a:lnTo>
                  <a:close/>
                  <a:moveTo>
                    <a:pt x="14120" y="98"/>
                  </a:moveTo>
                  <a:lnTo>
                    <a:pt x="14100" y="118"/>
                  </a:lnTo>
                  <a:lnTo>
                    <a:pt x="14100" y="138"/>
                  </a:lnTo>
                  <a:lnTo>
                    <a:pt x="14120" y="138"/>
                  </a:lnTo>
                  <a:lnTo>
                    <a:pt x="14276" y="157"/>
                  </a:lnTo>
                  <a:lnTo>
                    <a:pt x="14296" y="157"/>
                  </a:lnTo>
                  <a:lnTo>
                    <a:pt x="14296" y="138"/>
                  </a:lnTo>
                  <a:lnTo>
                    <a:pt x="14296" y="118"/>
                  </a:lnTo>
                  <a:lnTo>
                    <a:pt x="14276" y="118"/>
                  </a:lnTo>
                  <a:lnTo>
                    <a:pt x="14139" y="98"/>
                  </a:lnTo>
                  <a:close/>
                  <a:moveTo>
                    <a:pt x="10889" y="118"/>
                  </a:moveTo>
                  <a:lnTo>
                    <a:pt x="10732" y="138"/>
                  </a:lnTo>
                  <a:lnTo>
                    <a:pt x="10732" y="157"/>
                  </a:lnTo>
                  <a:lnTo>
                    <a:pt x="10712" y="157"/>
                  </a:lnTo>
                  <a:lnTo>
                    <a:pt x="10752" y="177"/>
                  </a:lnTo>
                  <a:lnTo>
                    <a:pt x="10908" y="157"/>
                  </a:lnTo>
                  <a:lnTo>
                    <a:pt x="10928" y="138"/>
                  </a:lnTo>
                  <a:lnTo>
                    <a:pt x="10908" y="118"/>
                  </a:lnTo>
                  <a:close/>
                  <a:moveTo>
                    <a:pt x="14413" y="138"/>
                  </a:moveTo>
                  <a:lnTo>
                    <a:pt x="14413" y="157"/>
                  </a:lnTo>
                  <a:lnTo>
                    <a:pt x="14413" y="177"/>
                  </a:lnTo>
                  <a:lnTo>
                    <a:pt x="14433" y="177"/>
                  </a:lnTo>
                  <a:lnTo>
                    <a:pt x="14590" y="196"/>
                  </a:lnTo>
                  <a:lnTo>
                    <a:pt x="14609" y="177"/>
                  </a:lnTo>
                  <a:lnTo>
                    <a:pt x="14590" y="157"/>
                  </a:lnTo>
                  <a:lnTo>
                    <a:pt x="14433" y="138"/>
                  </a:lnTo>
                  <a:close/>
                  <a:moveTo>
                    <a:pt x="10595" y="157"/>
                  </a:moveTo>
                  <a:lnTo>
                    <a:pt x="10438" y="196"/>
                  </a:lnTo>
                  <a:lnTo>
                    <a:pt x="10419" y="196"/>
                  </a:lnTo>
                  <a:lnTo>
                    <a:pt x="10419" y="216"/>
                  </a:lnTo>
                  <a:lnTo>
                    <a:pt x="10438" y="236"/>
                  </a:lnTo>
                  <a:lnTo>
                    <a:pt x="10595" y="216"/>
                  </a:lnTo>
                  <a:lnTo>
                    <a:pt x="10615" y="196"/>
                  </a:lnTo>
                  <a:lnTo>
                    <a:pt x="10615" y="177"/>
                  </a:lnTo>
                  <a:lnTo>
                    <a:pt x="10595" y="157"/>
                  </a:lnTo>
                  <a:close/>
                  <a:moveTo>
                    <a:pt x="14746" y="177"/>
                  </a:moveTo>
                  <a:lnTo>
                    <a:pt x="14727" y="196"/>
                  </a:lnTo>
                  <a:lnTo>
                    <a:pt x="14707" y="196"/>
                  </a:lnTo>
                  <a:lnTo>
                    <a:pt x="14727" y="216"/>
                  </a:lnTo>
                  <a:lnTo>
                    <a:pt x="14727" y="236"/>
                  </a:lnTo>
                  <a:lnTo>
                    <a:pt x="14883" y="255"/>
                  </a:lnTo>
                  <a:lnTo>
                    <a:pt x="14923" y="236"/>
                  </a:lnTo>
                  <a:lnTo>
                    <a:pt x="14903" y="216"/>
                  </a:lnTo>
                  <a:lnTo>
                    <a:pt x="14746" y="177"/>
                  </a:lnTo>
                  <a:close/>
                  <a:moveTo>
                    <a:pt x="10282" y="216"/>
                  </a:moveTo>
                  <a:lnTo>
                    <a:pt x="10125" y="236"/>
                  </a:lnTo>
                  <a:lnTo>
                    <a:pt x="10125" y="255"/>
                  </a:lnTo>
                  <a:lnTo>
                    <a:pt x="10105" y="275"/>
                  </a:lnTo>
                  <a:lnTo>
                    <a:pt x="10145" y="294"/>
                  </a:lnTo>
                  <a:lnTo>
                    <a:pt x="10282" y="255"/>
                  </a:lnTo>
                  <a:lnTo>
                    <a:pt x="10301" y="255"/>
                  </a:lnTo>
                  <a:lnTo>
                    <a:pt x="10301" y="236"/>
                  </a:lnTo>
                  <a:lnTo>
                    <a:pt x="10301" y="216"/>
                  </a:lnTo>
                  <a:close/>
                  <a:moveTo>
                    <a:pt x="15021" y="236"/>
                  </a:moveTo>
                  <a:lnTo>
                    <a:pt x="15021" y="255"/>
                  </a:lnTo>
                  <a:lnTo>
                    <a:pt x="15021" y="275"/>
                  </a:lnTo>
                  <a:lnTo>
                    <a:pt x="15040" y="294"/>
                  </a:lnTo>
                  <a:lnTo>
                    <a:pt x="15197" y="314"/>
                  </a:lnTo>
                  <a:lnTo>
                    <a:pt x="15216" y="294"/>
                  </a:lnTo>
                  <a:lnTo>
                    <a:pt x="15216" y="275"/>
                  </a:lnTo>
                  <a:lnTo>
                    <a:pt x="15197" y="275"/>
                  </a:lnTo>
                  <a:lnTo>
                    <a:pt x="15040" y="236"/>
                  </a:lnTo>
                  <a:close/>
                  <a:moveTo>
                    <a:pt x="9988" y="275"/>
                  </a:moveTo>
                  <a:lnTo>
                    <a:pt x="9831" y="314"/>
                  </a:lnTo>
                  <a:lnTo>
                    <a:pt x="9812" y="314"/>
                  </a:lnTo>
                  <a:lnTo>
                    <a:pt x="9812" y="333"/>
                  </a:lnTo>
                  <a:lnTo>
                    <a:pt x="9831" y="353"/>
                  </a:lnTo>
                  <a:lnTo>
                    <a:pt x="9988" y="314"/>
                  </a:lnTo>
                  <a:lnTo>
                    <a:pt x="10007" y="314"/>
                  </a:lnTo>
                  <a:lnTo>
                    <a:pt x="10007" y="294"/>
                  </a:lnTo>
                  <a:lnTo>
                    <a:pt x="9988" y="275"/>
                  </a:lnTo>
                  <a:close/>
                  <a:moveTo>
                    <a:pt x="15353" y="294"/>
                  </a:moveTo>
                  <a:lnTo>
                    <a:pt x="15334" y="314"/>
                  </a:lnTo>
                  <a:lnTo>
                    <a:pt x="15314" y="314"/>
                  </a:lnTo>
                  <a:lnTo>
                    <a:pt x="15334" y="333"/>
                  </a:lnTo>
                  <a:lnTo>
                    <a:pt x="15334" y="353"/>
                  </a:lnTo>
                  <a:lnTo>
                    <a:pt x="15490" y="392"/>
                  </a:lnTo>
                  <a:lnTo>
                    <a:pt x="15510" y="373"/>
                  </a:lnTo>
                  <a:lnTo>
                    <a:pt x="15510" y="353"/>
                  </a:lnTo>
                  <a:lnTo>
                    <a:pt x="15490" y="333"/>
                  </a:lnTo>
                  <a:lnTo>
                    <a:pt x="15353" y="294"/>
                  </a:lnTo>
                  <a:close/>
                  <a:moveTo>
                    <a:pt x="9675" y="353"/>
                  </a:moveTo>
                  <a:lnTo>
                    <a:pt x="9518" y="373"/>
                  </a:lnTo>
                  <a:lnTo>
                    <a:pt x="9518" y="392"/>
                  </a:lnTo>
                  <a:lnTo>
                    <a:pt x="9518" y="412"/>
                  </a:lnTo>
                  <a:lnTo>
                    <a:pt x="9537" y="431"/>
                  </a:lnTo>
                  <a:lnTo>
                    <a:pt x="9694" y="392"/>
                  </a:lnTo>
                  <a:lnTo>
                    <a:pt x="9694" y="373"/>
                  </a:lnTo>
                  <a:lnTo>
                    <a:pt x="9714" y="353"/>
                  </a:lnTo>
                  <a:close/>
                  <a:moveTo>
                    <a:pt x="15628" y="373"/>
                  </a:moveTo>
                  <a:lnTo>
                    <a:pt x="15628" y="392"/>
                  </a:lnTo>
                  <a:lnTo>
                    <a:pt x="15628" y="412"/>
                  </a:lnTo>
                  <a:lnTo>
                    <a:pt x="15647" y="412"/>
                  </a:lnTo>
                  <a:lnTo>
                    <a:pt x="15784" y="451"/>
                  </a:lnTo>
                  <a:lnTo>
                    <a:pt x="15823" y="451"/>
                  </a:lnTo>
                  <a:lnTo>
                    <a:pt x="15823" y="431"/>
                  </a:lnTo>
                  <a:lnTo>
                    <a:pt x="15804" y="412"/>
                  </a:lnTo>
                  <a:lnTo>
                    <a:pt x="15647" y="373"/>
                  </a:lnTo>
                  <a:close/>
                  <a:moveTo>
                    <a:pt x="9381" y="412"/>
                  </a:moveTo>
                  <a:lnTo>
                    <a:pt x="9224" y="451"/>
                  </a:lnTo>
                  <a:lnTo>
                    <a:pt x="9205" y="471"/>
                  </a:lnTo>
                  <a:lnTo>
                    <a:pt x="9205" y="490"/>
                  </a:lnTo>
                  <a:lnTo>
                    <a:pt x="9244" y="510"/>
                  </a:lnTo>
                  <a:lnTo>
                    <a:pt x="9381" y="471"/>
                  </a:lnTo>
                  <a:lnTo>
                    <a:pt x="9400" y="451"/>
                  </a:lnTo>
                  <a:lnTo>
                    <a:pt x="9400" y="431"/>
                  </a:lnTo>
                  <a:lnTo>
                    <a:pt x="9400" y="412"/>
                  </a:lnTo>
                  <a:close/>
                  <a:moveTo>
                    <a:pt x="15941" y="451"/>
                  </a:moveTo>
                  <a:lnTo>
                    <a:pt x="15921" y="471"/>
                  </a:lnTo>
                  <a:lnTo>
                    <a:pt x="15921" y="490"/>
                  </a:lnTo>
                  <a:lnTo>
                    <a:pt x="15941" y="490"/>
                  </a:lnTo>
                  <a:lnTo>
                    <a:pt x="16078" y="549"/>
                  </a:lnTo>
                  <a:lnTo>
                    <a:pt x="16098" y="549"/>
                  </a:lnTo>
                  <a:lnTo>
                    <a:pt x="16117" y="529"/>
                  </a:lnTo>
                  <a:lnTo>
                    <a:pt x="16117" y="510"/>
                  </a:lnTo>
                  <a:lnTo>
                    <a:pt x="16098" y="490"/>
                  </a:lnTo>
                  <a:lnTo>
                    <a:pt x="15941" y="451"/>
                  </a:lnTo>
                  <a:close/>
                  <a:moveTo>
                    <a:pt x="9087" y="510"/>
                  </a:moveTo>
                  <a:lnTo>
                    <a:pt x="8930" y="549"/>
                  </a:lnTo>
                  <a:lnTo>
                    <a:pt x="8911" y="549"/>
                  </a:lnTo>
                  <a:lnTo>
                    <a:pt x="8911" y="568"/>
                  </a:lnTo>
                  <a:lnTo>
                    <a:pt x="8930" y="588"/>
                  </a:lnTo>
                  <a:lnTo>
                    <a:pt x="8950" y="588"/>
                  </a:lnTo>
                  <a:lnTo>
                    <a:pt x="9087" y="549"/>
                  </a:lnTo>
                  <a:lnTo>
                    <a:pt x="9107" y="529"/>
                  </a:lnTo>
                  <a:lnTo>
                    <a:pt x="9107" y="510"/>
                  </a:lnTo>
                  <a:close/>
                  <a:moveTo>
                    <a:pt x="16254" y="529"/>
                  </a:moveTo>
                  <a:lnTo>
                    <a:pt x="16235" y="549"/>
                  </a:lnTo>
                  <a:lnTo>
                    <a:pt x="16215" y="549"/>
                  </a:lnTo>
                  <a:lnTo>
                    <a:pt x="16215" y="568"/>
                  </a:lnTo>
                  <a:lnTo>
                    <a:pt x="16235" y="588"/>
                  </a:lnTo>
                  <a:lnTo>
                    <a:pt x="16372" y="627"/>
                  </a:lnTo>
                  <a:lnTo>
                    <a:pt x="16391" y="627"/>
                  </a:lnTo>
                  <a:lnTo>
                    <a:pt x="16411" y="608"/>
                  </a:lnTo>
                  <a:lnTo>
                    <a:pt x="16411" y="588"/>
                  </a:lnTo>
                  <a:lnTo>
                    <a:pt x="16391" y="588"/>
                  </a:lnTo>
                  <a:lnTo>
                    <a:pt x="16254" y="529"/>
                  </a:lnTo>
                  <a:close/>
                  <a:moveTo>
                    <a:pt x="8793" y="588"/>
                  </a:moveTo>
                  <a:lnTo>
                    <a:pt x="8637" y="647"/>
                  </a:lnTo>
                  <a:lnTo>
                    <a:pt x="8617" y="647"/>
                  </a:lnTo>
                  <a:lnTo>
                    <a:pt x="8617" y="666"/>
                  </a:lnTo>
                  <a:lnTo>
                    <a:pt x="8637" y="686"/>
                  </a:lnTo>
                  <a:lnTo>
                    <a:pt x="8656" y="686"/>
                  </a:lnTo>
                  <a:lnTo>
                    <a:pt x="8793" y="627"/>
                  </a:lnTo>
                  <a:lnTo>
                    <a:pt x="8813" y="627"/>
                  </a:lnTo>
                  <a:lnTo>
                    <a:pt x="8813" y="608"/>
                  </a:lnTo>
                  <a:lnTo>
                    <a:pt x="8793" y="588"/>
                  </a:lnTo>
                  <a:close/>
                  <a:moveTo>
                    <a:pt x="16528" y="627"/>
                  </a:moveTo>
                  <a:lnTo>
                    <a:pt x="16509" y="647"/>
                  </a:lnTo>
                  <a:lnTo>
                    <a:pt x="16509" y="666"/>
                  </a:lnTo>
                  <a:lnTo>
                    <a:pt x="16528" y="686"/>
                  </a:lnTo>
                  <a:lnTo>
                    <a:pt x="16665" y="725"/>
                  </a:lnTo>
                  <a:lnTo>
                    <a:pt x="16685" y="725"/>
                  </a:lnTo>
                  <a:lnTo>
                    <a:pt x="16705" y="705"/>
                  </a:lnTo>
                  <a:lnTo>
                    <a:pt x="16705" y="686"/>
                  </a:lnTo>
                  <a:lnTo>
                    <a:pt x="16685" y="686"/>
                  </a:lnTo>
                  <a:lnTo>
                    <a:pt x="16548" y="627"/>
                  </a:lnTo>
                  <a:close/>
                  <a:moveTo>
                    <a:pt x="8500" y="686"/>
                  </a:moveTo>
                  <a:lnTo>
                    <a:pt x="8343" y="745"/>
                  </a:lnTo>
                  <a:lnTo>
                    <a:pt x="8323" y="745"/>
                  </a:lnTo>
                  <a:lnTo>
                    <a:pt x="8323" y="764"/>
                  </a:lnTo>
                  <a:lnTo>
                    <a:pt x="8343" y="784"/>
                  </a:lnTo>
                  <a:lnTo>
                    <a:pt x="8363" y="784"/>
                  </a:lnTo>
                  <a:lnTo>
                    <a:pt x="8500" y="725"/>
                  </a:lnTo>
                  <a:lnTo>
                    <a:pt x="8519" y="725"/>
                  </a:lnTo>
                  <a:lnTo>
                    <a:pt x="8519" y="705"/>
                  </a:lnTo>
                  <a:lnTo>
                    <a:pt x="8500" y="686"/>
                  </a:lnTo>
                  <a:close/>
                  <a:moveTo>
                    <a:pt x="16822" y="725"/>
                  </a:moveTo>
                  <a:lnTo>
                    <a:pt x="16802" y="745"/>
                  </a:lnTo>
                  <a:lnTo>
                    <a:pt x="16802" y="764"/>
                  </a:lnTo>
                  <a:lnTo>
                    <a:pt x="16822" y="784"/>
                  </a:lnTo>
                  <a:lnTo>
                    <a:pt x="16959" y="823"/>
                  </a:lnTo>
                  <a:lnTo>
                    <a:pt x="16998" y="823"/>
                  </a:lnTo>
                  <a:lnTo>
                    <a:pt x="16998" y="803"/>
                  </a:lnTo>
                  <a:lnTo>
                    <a:pt x="16979" y="784"/>
                  </a:lnTo>
                  <a:lnTo>
                    <a:pt x="16842" y="725"/>
                  </a:lnTo>
                  <a:close/>
                  <a:moveTo>
                    <a:pt x="8206" y="784"/>
                  </a:moveTo>
                  <a:lnTo>
                    <a:pt x="8049" y="843"/>
                  </a:lnTo>
                  <a:lnTo>
                    <a:pt x="8049" y="862"/>
                  </a:lnTo>
                  <a:lnTo>
                    <a:pt x="8049" y="882"/>
                  </a:lnTo>
                  <a:lnTo>
                    <a:pt x="8069" y="901"/>
                  </a:lnTo>
                  <a:lnTo>
                    <a:pt x="8225" y="843"/>
                  </a:lnTo>
                  <a:lnTo>
                    <a:pt x="8225" y="823"/>
                  </a:lnTo>
                  <a:lnTo>
                    <a:pt x="8225" y="803"/>
                  </a:lnTo>
                  <a:lnTo>
                    <a:pt x="8206" y="784"/>
                  </a:lnTo>
                  <a:close/>
                  <a:moveTo>
                    <a:pt x="17116" y="843"/>
                  </a:moveTo>
                  <a:lnTo>
                    <a:pt x="17096" y="862"/>
                  </a:lnTo>
                  <a:lnTo>
                    <a:pt x="17096" y="882"/>
                  </a:lnTo>
                  <a:lnTo>
                    <a:pt x="17116" y="882"/>
                  </a:lnTo>
                  <a:lnTo>
                    <a:pt x="17253" y="940"/>
                  </a:lnTo>
                  <a:lnTo>
                    <a:pt x="17272" y="940"/>
                  </a:lnTo>
                  <a:lnTo>
                    <a:pt x="17292" y="921"/>
                  </a:lnTo>
                  <a:lnTo>
                    <a:pt x="17292" y="901"/>
                  </a:lnTo>
                  <a:lnTo>
                    <a:pt x="17272" y="901"/>
                  </a:lnTo>
                  <a:lnTo>
                    <a:pt x="17135" y="843"/>
                  </a:lnTo>
                  <a:close/>
                  <a:moveTo>
                    <a:pt x="7912" y="901"/>
                  </a:moveTo>
                  <a:lnTo>
                    <a:pt x="7775" y="960"/>
                  </a:lnTo>
                  <a:lnTo>
                    <a:pt x="7756" y="980"/>
                  </a:lnTo>
                  <a:lnTo>
                    <a:pt x="7756" y="999"/>
                  </a:lnTo>
                  <a:lnTo>
                    <a:pt x="7795" y="999"/>
                  </a:lnTo>
                  <a:lnTo>
                    <a:pt x="7932" y="940"/>
                  </a:lnTo>
                  <a:lnTo>
                    <a:pt x="7932" y="921"/>
                  </a:lnTo>
                  <a:lnTo>
                    <a:pt x="7932" y="901"/>
                  </a:lnTo>
                  <a:close/>
                  <a:moveTo>
                    <a:pt x="17390" y="960"/>
                  </a:moveTo>
                  <a:lnTo>
                    <a:pt x="17390" y="980"/>
                  </a:lnTo>
                  <a:lnTo>
                    <a:pt x="17390" y="999"/>
                  </a:lnTo>
                  <a:lnTo>
                    <a:pt x="17547" y="1058"/>
                  </a:lnTo>
                  <a:lnTo>
                    <a:pt x="17566" y="1038"/>
                  </a:lnTo>
                  <a:lnTo>
                    <a:pt x="17566" y="1019"/>
                  </a:lnTo>
                  <a:lnTo>
                    <a:pt x="17410" y="960"/>
                  </a:lnTo>
                  <a:close/>
                  <a:moveTo>
                    <a:pt x="7618" y="1019"/>
                  </a:moveTo>
                  <a:lnTo>
                    <a:pt x="7481" y="1078"/>
                  </a:lnTo>
                  <a:lnTo>
                    <a:pt x="7481" y="1097"/>
                  </a:lnTo>
                  <a:lnTo>
                    <a:pt x="7481" y="1117"/>
                  </a:lnTo>
                  <a:lnTo>
                    <a:pt x="7501" y="1136"/>
                  </a:lnTo>
                  <a:lnTo>
                    <a:pt x="7638" y="1058"/>
                  </a:lnTo>
                  <a:lnTo>
                    <a:pt x="7658" y="1058"/>
                  </a:lnTo>
                  <a:lnTo>
                    <a:pt x="7658" y="1038"/>
                  </a:lnTo>
                  <a:lnTo>
                    <a:pt x="7638" y="1019"/>
                  </a:lnTo>
                  <a:close/>
                  <a:moveTo>
                    <a:pt x="17684" y="1078"/>
                  </a:moveTo>
                  <a:lnTo>
                    <a:pt x="17664" y="1097"/>
                  </a:lnTo>
                  <a:lnTo>
                    <a:pt x="17664" y="1117"/>
                  </a:lnTo>
                  <a:lnTo>
                    <a:pt x="17684" y="1117"/>
                  </a:lnTo>
                  <a:lnTo>
                    <a:pt x="17821" y="1175"/>
                  </a:lnTo>
                  <a:lnTo>
                    <a:pt x="17840" y="1195"/>
                  </a:lnTo>
                  <a:lnTo>
                    <a:pt x="17860" y="1175"/>
                  </a:lnTo>
                  <a:lnTo>
                    <a:pt x="17860" y="1156"/>
                  </a:lnTo>
                  <a:lnTo>
                    <a:pt x="17840" y="1136"/>
                  </a:lnTo>
                  <a:lnTo>
                    <a:pt x="17703" y="1078"/>
                  </a:lnTo>
                  <a:close/>
                  <a:moveTo>
                    <a:pt x="7344" y="1156"/>
                  </a:moveTo>
                  <a:lnTo>
                    <a:pt x="7207" y="1215"/>
                  </a:lnTo>
                  <a:lnTo>
                    <a:pt x="7188" y="1234"/>
                  </a:lnTo>
                  <a:lnTo>
                    <a:pt x="7188" y="1254"/>
                  </a:lnTo>
                  <a:lnTo>
                    <a:pt x="7227" y="1254"/>
                  </a:lnTo>
                  <a:lnTo>
                    <a:pt x="7364" y="1195"/>
                  </a:lnTo>
                  <a:lnTo>
                    <a:pt x="7383" y="1175"/>
                  </a:lnTo>
                  <a:lnTo>
                    <a:pt x="7383" y="1156"/>
                  </a:lnTo>
                  <a:close/>
                  <a:moveTo>
                    <a:pt x="17958" y="1215"/>
                  </a:moveTo>
                  <a:lnTo>
                    <a:pt x="17958" y="1234"/>
                  </a:lnTo>
                  <a:lnTo>
                    <a:pt x="17958" y="1254"/>
                  </a:lnTo>
                  <a:lnTo>
                    <a:pt x="18095" y="1313"/>
                  </a:lnTo>
                  <a:lnTo>
                    <a:pt x="18134" y="1313"/>
                  </a:lnTo>
                  <a:lnTo>
                    <a:pt x="18134" y="1293"/>
                  </a:lnTo>
                  <a:lnTo>
                    <a:pt x="18114" y="1273"/>
                  </a:lnTo>
                  <a:lnTo>
                    <a:pt x="17977" y="1215"/>
                  </a:lnTo>
                  <a:close/>
                  <a:moveTo>
                    <a:pt x="7070" y="1273"/>
                  </a:moveTo>
                  <a:lnTo>
                    <a:pt x="6933" y="1352"/>
                  </a:lnTo>
                  <a:lnTo>
                    <a:pt x="6913" y="1371"/>
                  </a:lnTo>
                  <a:lnTo>
                    <a:pt x="6933" y="1391"/>
                  </a:lnTo>
                  <a:lnTo>
                    <a:pt x="6953" y="1391"/>
                  </a:lnTo>
                  <a:lnTo>
                    <a:pt x="7090" y="1332"/>
                  </a:lnTo>
                  <a:lnTo>
                    <a:pt x="7090" y="1313"/>
                  </a:lnTo>
                  <a:lnTo>
                    <a:pt x="7090" y="1293"/>
                  </a:lnTo>
                  <a:lnTo>
                    <a:pt x="7090" y="1273"/>
                  </a:lnTo>
                  <a:close/>
                  <a:moveTo>
                    <a:pt x="18252" y="1332"/>
                  </a:moveTo>
                  <a:lnTo>
                    <a:pt x="18232" y="1352"/>
                  </a:lnTo>
                  <a:lnTo>
                    <a:pt x="18232" y="1371"/>
                  </a:lnTo>
                  <a:lnTo>
                    <a:pt x="18232" y="1391"/>
                  </a:lnTo>
                  <a:lnTo>
                    <a:pt x="18369" y="1450"/>
                  </a:lnTo>
                  <a:lnTo>
                    <a:pt x="18408" y="1450"/>
                  </a:lnTo>
                  <a:lnTo>
                    <a:pt x="18408" y="1430"/>
                  </a:lnTo>
                  <a:lnTo>
                    <a:pt x="18408" y="1410"/>
                  </a:lnTo>
                  <a:lnTo>
                    <a:pt x="18252" y="1352"/>
                  </a:lnTo>
                  <a:lnTo>
                    <a:pt x="18252" y="1332"/>
                  </a:lnTo>
                  <a:close/>
                  <a:moveTo>
                    <a:pt x="6796" y="1410"/>
                  </a:moveTo>
                  <a:lnTo>
                    <a:pt x="6659" y="1489"/>
                  </a:lnTo>
                  <a:lnTo>
                    <a:pt x="6639" y="1508"/>
                  </a:lnTo>
                  <a:lnTo>
                    <a:pt x="6639" y="1528"/>
                  </a:lnTo>
                  <a:lnTo>
                    <a:pt x="6678" y="1528"/>
                  </a:lnTo>
                  <a:lnTo>
                    <a:pt x="6816" y="1469"/>
                  </a:lnTo>
                  <a:lnTo>
                    <a:pt x="6816" y="1450"/>
                  </a:lnTo>
                  <a:lnTo>
                    <a:pt x="6816" y="1430"/>
                  </a:lnTo>
                  <a:lnTo>
                    <a:pt x="6816" y="1410"/>
                  </a:lnTo>
                  <a:close/>
                  <a:moveTo>
                    <a:pt x="18506" y="1489"/>
                  </a:moveTo>
                  <a:lnTo>
                    <a:pt x="18506" y="1508"/>
                  </a:lnTo>
                  <a:lnTo>
                    <a:pt x="18506" y="1528"/>
                  </a:lnTo>
                  <a:lnTo>
                    <a:pt x="18643" y="1606"/>
                  </a:lnTo>
                  <a:lnTo>
                    <a:pt x="18663" y="1606"/>
                  </a:lnTo>
                  <a:lnTo>
                    <a:pt x="18682" y="1587"/>
                  </a:lnTo>
                  <a:lnTo>
                    <a:pt x="18682" y="1567"/>
                  </a:lnTo>
                  <a:lnTo>
                    <a:pt x="18663" y="1567"/>
                  </a:lnTo>
                  <a:lnTo>
                    <a:pt x="18545" y="1489"/>
                  </a:lnTo>
                  <a:close/>
                  <a:moveTo>
                    <a:pt x="6522" y="1567"/>
                  </a:moveTo>
                  <a:lnTo>
                    <a:pt x="6385" y="1645"/>
                  </a:lnTo>
                  <a:lnTo>
                    <a:pt x="6365" y="1645"/>
                  </a:lnTo>
                  <a:lnTo>
                    <a:pt x="6385" y="1665"/>
                  </a:lnTo>
                  <a:lnTo>
                    <a:pt x="6404" y="1685"/>
                  </a:lnTo>
                  <a:lnTo>
                    <a:pt x="6541" y="1606"/>
                  </a:lnTo>
                  <a:lnTo>
                    <a:pt x="6561" y="1587"/>
                  </a:lnTo>
                  <a:lnTo>
                    <a:pt x="6561" y="1567"/>
                  </a:lnTo>
                  <a:close/>
                  <a:moveTo>
                    <a:pt x="18780" y="1626"/>
                  </a:moveTo>
                  <a:lnTo>
                    <a:pt x="18780" y="1645"/>
                  </a:lnTo>
                  <a:lnTo>
                    <a:pt x="18780" y="1665"/>
                  </a:lnTo>
                  <a:lnTo>
                    <a:pt x="18780" y="1685"/>
                  </a:lnTo>
                  <a:lnTo>
                    <a:pt x="18917" y="1763"/>
                  </a:lnTo>
                  <a:lnTo>
                    <a:pt x="18937" y="1763"/>
                  </a:lnTo>
                  <a:lnTo>
                    <a:pt x="18957" y="1743"/>
                  </a:lnTo>
                  <a:lnTo>
                    <a:pt x="18957" y="1724"/>
                  </a:lnTo>
                  <a:lnTo>
                    <a:pt x="18937" y="1704"/>
                  </a:lnTo>
                  <a:lnTo>
                    <a:pt x="18800" y="1626"/>
                  </a:lnTo>
                  <a:close/>
                  <a:moveTo>
                    <a:pt x="6248" y="1724"/>
                  </a:moveTo>
                  <a:lnTo>
                    <a:pt x="6111" y="1802"/>
                  </a:lnTo>
                  <a:lnTo>
                    <a:pt x="6111" y="1822"/>
                  </a:lnTo>
                  <a:lnTo>
                    <a:pt x="6130" y="1841"/>
                  </a:lnTo>
                  <a:lnTo>
                    <a:pt x="6150" y="1841"/>
                  </a:lnTo>
                  <a:lnTo>
                    <a:pt x="6267" y="1763"/>
                  </a:lnTo>
                  <a:lnTo>
                    <a:pt x="6287" y="1743"/>
                  </a:lnTo>
                  <a:lnTo>
                    <a:pt x="6287" y="1724"/>
                  </a:lnTo>
                  <a:close/>
                  <a:moveTo>
                    <a:pt x="19054" y="1783"/>
                  </a:moveTo>
                  <a:lnTo>
                    <a:pt x="19035" y="1802"/>
                  </a:lnTo>
                  <a:lnTo>
                    <a:pt x="19035" y="1822"/>
                  </a:lnTo>
                  <a:lnTo>
                    <a:pt x="19054" y="1841"/>
                  </a:lnTo>
                  <a:lnTo>
                    <a:pt x="19192" y="1920"/>
                  </a:lnTo>
                  <a:lnTo>
                    <a:pt x="19211" y="1900"/>
                  </a:lnTo>
                  <a:lnTo>
                    <a:pt x="19211" y="1880"/>
                  </a:lnTo>
                  <a:lnTo>
                    <a:pt x="19074" y="1783"/>
                  </a:lnTo>
                  <a:close/>
                  <a:moveTo>
                    <a:pt x="5993" y="1880"/>
                  </a:moveTo>
                  <a:lnTo>
                    <a:pt x="5856" y="1959"/>
                  </a:lnTo>
                  <a:lnTo>
                    <a:pt x="5836" y="1978"/>
                  </a:lnTo>
                  <a:lnTo>
                    <a:pt x="5856" y="1998"/>
                  </a:lnTo>
                  <a:lnTo>
                    <a:pt x="5876" y="1998"/>
                  </a:lnTo>
                  <a:lnTo>
                    <a:pt x="6013" y="1920"/>
                  </a:lnTo>
                  <a:lnTo>
                    <a:pt x="6032" y="1900"/>
                  </a:lnTo>
                  <a:lnTo>
                    <a:pt x="6013" y="1880"/>
                  </a:lnTo>
                  <a:close/>
                  <a:moveTo>
                    <a:pt x="19309" y="1959"/>
                  </a:moveTo>
                  <a:lnTo>
                    <a:pt x="19309" y="1978"/>
                  </a:lnTo>
                  <a:lnTo>
                    <a:pt x="19309" y="1998"/>
                  </a:lnTo>
                  <a:lnTo>
                    <a:pt x="19446" y="2076"/>
                  </a:lnTo>
                  <a:lnTo>
                    <a:pt x="19485" y="2076"/>
                  </a:lnTo>
                  <a:lnTo>
                    <a:pt x="19485" y="2057"/>
                  </a:lnTo>
                  <a:lnTo>
                    <a:pt x="19466" y="2037"/>
                  </a:lnTo>
                  <a:lnTo>
                    <a:pt x="19348" y="1959"/>
                  </a:lnTo>
                  <a:close/>
                  <a:moveTo>
                    <a:pt x="5719" y="2037"/>
                  </a:moveTo>
                  <a:lnTo>
                    <a:pt x="5601" y="2135"/>
                  </a:lnTo>
                  <a:lnTo>
                    <a:pt x="5582" y="2135"/>
                  </a:lnTo>
                  <a:lnTo>
                    <a:pt x="5582" y="2155"/>
                  </a:lnTo>
                  <a:lnTo>
                    <a:pt x="5601" y="2174"/>
                  </a:lnTo>
                  <a:lnTo>
                    <a:pt x="5621" y="2174"/>
                  </a:lnTo>
                  <a:lnTo>
                    <a:pt x="5758" y="2076"/>
                  </a:lnTo>
                  <a:lnTo>
                    <a:pt x="5758" y="2057"/>
                  </a:lnTo>
                  <a:lnTo>
                    <a:pt x="5739" y="2037"/>
                  </a:lnTo>
                  <a:close/>
                  <a:moveTo>
                    <a:pt x="19583" y="2115"/>
                  </a:moveTo>
                  <a:lnTo>
                    <a:pt x="19564" y="2135"/>
                  </a:lnTo>
                  <a:lnTo>
                    <a:pt x="19564" y="2155"/>
                  </a:lnTo>
                  <a:lnTo>
                    <a:pt x="19701" y="2252"/>
                  </a:lnTo>
                  <a:lnTo>
                    <a:pt x="19720" y="2252"/>
                  </a:lnTo>
                  <a:lnTo>
                    <a:pt x="19740" y="2233"/>
                  </a:lnTo>
                  <a:lnTo>
                    <a:pt x="19720" y="2213"/>
                  </a:lnTo>
                  <a:lnTo>
                    <a:pt x="19603" y="2115"/>
                  </a:lnTo>
                  <a:close/>
                  <a:moveTo>
                    <a:pt x="5464" y="2213"/>
                  </a:moveTo>
                  <a:lnTo>
                    <a:pt x="5347" y="2311"/>
                  </a:lnTo>
                  <a:lnTo>
                    <a:pt x="5327" y="2311"/>
                  </a:lnTo>
                  <a:lnTo>
                    <a:pt x="5347" y="2331"/>
                  </a:lnTo>
                  <a:lnTo>
                    <a:pt x="5366" y="2350"/>
                  </a:lnTo>
                  <a:lnTo>
                    <a:pt x="5366" y="2331"/>
                  </a:lnTo>
                  <a:lnTo>
                    <a:pt x="5504" y="2252"/>
                  </a:lnTo>
                  <a:lnTo>
                    <a:pt x="5504" y="2233"/>
                  </a:lnTo>
                  <a:lnTo>
                    <a:pt x="5504" y="2213"/>
                  </a:lnTo>
                  <a:close/>
                  <a:moveTo>
                    <a:pt x="19838" y="2292"/>
                  </a:moveTo>
                  <a:lnTo>
                    <a:pt x="19818" y="2311"/>
                  </a:lnTo>
                  <a:lnTo>
                    <a:pt x="19818" y="2331"/>
                  </a:lnTo>
                  <a:lnTo>
                    <a:pt x="19955" y="2429"/>
                  </a:lnTo>
                  <a:lnTo>
                    <a:pt x="19994" y="2429"/>
                  </a:lnTo>
                  <a:lnTo>
                    <a:pt x="19994" y="2409"/>
                  </a:lnTo>
                  <a:lnTo>
                    <a:pt x="19975" y="2390"/>
                  </a:lnTo>
                  <a:lnTo>
                    <a:pt x="19857" y="2292"/>
                  </a:lnTo>
                  <a:close/>
                  <a:moveTo>
                    <a:pt x="5210" y="2390"/>
                  </a:moveTo>
                  <a:lnTo>
                    <a:pt x="5092" y="2487"/>
                  </a:lnTo>
                  <a:lnTo>
                    <a:pt x="5092" y="2507"/>
                  </a:lnTo>
                  <a:lnTo>
                    <a:pt x="5112" y="2527"/>
                  </a:lnTo>
                  <a:lnTo>
                    <a:pt x="5131" y="2527"/>
                  </a:lnTo>
                  <a:lnTo>
                    <a:pt x="5249" y="2429"/>
                  </a:lnTo>
                  <a:lnTo>
                    <a:pt x="5249" y="2409"/>
                  </a:lnTo>
                  <a:lnTo>
                    <a:pt x="5249" y="2390"/>
                  </a:lnTo>
                  <a:close/>
                  <a:moveTo>
                    <a:pt x="20092" y="2468"/>
                  </a:moveTo>
                  <a:lnTo>
                    <a:pt x="20073" y="2487"/>
                  </a:lnTo>
                  <a:lnTo>
                    <a:pt x="20073" y="2507"/>
                  </a:lnTo>
                  <a:lnTo>
                    <a:pt x="20073" y="2527"/>
                  </a:lnTo>
                  <a:lnTo>
                    <a:pt x="20190" y="2605"/>
                  </a:lnTo>
                  <a:lnTo>
                    <a:pt x="20210" y="2625"/>
                  </a:lnTo>
                  <a:lnTo>
                    <a:pt x="20229" y="2605"/>
                  </a:lnTo>
                  <a:lnTo>
                    <a:pt x="20229" y="2585"/>
                  </a:lnTo>
                  <a:lnTo>
                    <a:pt x="20229" y="2566"/>
                  </a:lnTo>
                  <a:lnTo>
                    <a:pt x="20112" y="2487"/>
                  </a:lnTo>
                  <a:lnTo>
                    <a:pt x="20092" y="2468"/>
                  </a:lnTo>
                  <a:close/>
                  <a:moveTo>
                    <a:pt x="4975" y="2566"/>
                  </a:moveTo>
                  <a:lnTo>
                    <a:pt x="4857" y="2664"/>
                  </a:lnTo>
                  <a:lnTo>
                    <a:pt x="4838" y="2683"/>
                  </a:lnTo>
                  <a:lnTo>
                    <a:pt x="4838" y="2703"/>
                  </a:lnTo>
                  <a:lnTo>
                    <a:pt x="4877" y="2703"/>
                  </a:lnTo>
                  <a:lnTo>
                    <a:pt x="4994" y="2605"/>
                  </a:lnTo>
                  <a:lnTo>
                    <a:pt x="5014" y="2605"/>
                  </a:lnTo>
                  <a:lnTo>
                    <a:pt x="4994" y="2585"/>
                  </a:lnTo>
                  <a:lnTo>
                    <a:pt x="4994" y="2566"/>
                  </a:lnTo>
                  <a:close/>
                  <a:moveTo>
                    <a:pt x="20308" y="2664"/>
                  </a:moveTo>
                  <a:lnTo>
                    <a:pt x="20308" y="2683"/>
                  </a:lnTo>
                  <a:lnTo>
                    <a:pt x="20327" y="2703"/>
                  </a:lnTo>
                  <a:lnTo>
                    <a:pt x="20445" y="2801"/>
                  </a:lnTo>
                  <a:lnTo>
                    <a:pt x="20484" y="2801"/>
                  </a:lnTo>
                  <a:lnTo>
                    <a:pt x="20484" y="2781"/>
                  </a:lnTo>
                  <a:lnTo>
                    <a:pt x="20464" y="2762"/>
                  </a:lnTo>
                  <a:lnTo>
                    <a:pt x="20347" y="2664"/>
                  </a:lnTo>
                  <a:close/>
                  <a:moveTo>
                    <a:pt x="4720" y="2762"/>
                  </a:moveTo>
                  <a:lnTo>
                    <a:pt x="4603" y="2860"/>
                  </a:lnTo>
                  <a:lnTo>
                    <a:pt x="4603" y="2879"/>
                  </a:lnTo>
                  <a:lnTo>
                    <a:pt x="4603" y="2899"/>
                  </a:lnTo>
                  <a:lnTo>
                    <a:pt x="4642" y="2899"/>
                  </a:lnTo>
                  <a:lnTo>
                    <a:pt x="4759" y="2801"/>
                  </a:lnTo>
                  <a:lnTo>
                    <a:pt x="4759" y="2781"/>
                  </a:lnTo>
                  <a:lnTo>
                    <a:pt x="4759" y="2762"/>
                  </a:lnTo>
                  <a:close/>
                  <a:moveTo>
                    <a:pt x="20562" y="2860"/>
                  </a:moveTo>
                  <a:lnTo>
                    <a:pt x="20562" y="2879"/>
                  </a:lnTo>
                  <a:lnTo>
                    <a:pt x="20562" y="2899"/>
                  </a:lnTo>
                  <a:lnTo>
                    <a:pt x="20680" y="2997"/>
                  </a:lnTo>
                  <a:lnTo>
                    <a:pt x="20719" y="2997"/>
                  </a:lnTo>
                  <a:lnTo>
                    <a:pt x="20719" y="2977"/>
                  </a:lnTo>
                  <a:lnTo>
                    <a:pt x="20719" y="2957"/>
                  </a:lnTo>
                  <a:lnTo>
                    <a:pt x="20601" y="2860"/>
                  </a:lnTo>
                  <a:close/>
                  <a:moveTo>
                    <a:pt x="4485" y="2957"/>
                  </a:moveTo>
                  <a:lnTo>
                    <a:pt x="4368" y="3055"/>
                  </a:lnTo>
                  <a:lnTo>
                    <a:pt x="4368" y="3075"/>
                  </a:lnTo>
                  <a:lnTo>
                    <a:pt x="4368" y="3095"/>
                  </a:lnTo>
                  <a:lnTo>
                    <a:pt x="4407" y="3095"/>
                  </a:lnTo>
                  <a:lnTo>
                    <a:pt x="4524" y="2997"/>
                  </a:lnTo>
                  <a:lnTo>
                    <a:pt x="4524" y="2977"/>
                  </a:lnTo>
                  <a:lnTo>
                    <a:pt x="4524" y="2957"/>
                  </a:lnTo>
                  <a:close/>
                  <a:moveTo>
                    <a:pt x="20797" y="3055"/>
                  </a:moveTo>
                  <a:lnTo>
                    <a:pt x="20797" y="3075"/>
                  </a:lnTo>
                  <a:lnTo>
                    <a:pt x="20797" y="3095"/>
                  </a:lnTo>
                  <a:lnTo>
                    <a:pt x="20915" y="3192"/>
                  </a:lnTo>
                  <a:lnTo>
                    <a:pt x="20934" y="3212"/>
                  </a:lnTo>
                  <a:lnTo>
                    <a:pt x="20954" y="3192"/>
                  </a:lnTo>
                  <a:lnTo>
                    <a:pt x="20954" y="3173"/>
                  </a:lnTo>
                  <a:lnTo>
                    <a:pt x="20954" y="3153"/>
                  </a:lnTo>
                  <a:lnTo>
                    <a:pt x="20836" y="3055"/>
                  </a:lnTo>
                  <a:close/>
                  <a:moveTo>
                    <a:pt x="4270" y="3153"/>
                  </a:moveTo>
                  <a:lnTo>
                    <a:pt x="4250" y="3173"/>
                  </a:lnTo>
                  <a:lnTo>
                    <a:pt x="4133" y="3271"/>
                  </a:lnTo>
                  <a:lnTo>
                    <a:pt x="4133" y="3290"/>
                  </a:lnTo>
                  <a:lnTo>
                    <a:pt x="4152" y="3310"/>
                  </a:lnTo>
                  <a:lnTo>
                    <a:pt x="4172" y="3310"/>
                  </a:lnTo>
                  <a:lnTo>
                    <a:pt x="4289" y="3192"/>
                  </a:lnTo>
                  <a:lnTo>
                    <a:pt x="4289" y="3173"/>
                  </a:lnTo>
                  <a:lnTo>
                    <a:pt x="4270" y="3153"/>
                  </a:lnTo>
                  <a:close/>
                  <a:moveTo>
                    <a:pt x="21052" y="3251"/>
                  </a:moveTo>
                  <a:lnTo>
                    <a:pt x="21032" y="3271"/>
                  </a:lnTo>
                  <a:lnTo>
                    <a:pt x="21013" y="3290"/>
                  </a:lnTo>
                  <a:lnTo>
                    <a:pt x="21032" y="3290"/>
                  </a:lnTo>
                  <a:lnTo>
                    <a:pt x="21150" y="3408"/>
                  </a:lnTo>
                  <a:lnTo>
                    <a:pt x="21169" y="3408"/>
                  </a:lnTo>
                  <a:lnTo>
                    <a:pt x="21189" y="3388"/>
                  </a:lnTo>
                  <a:lnTo>
                    <a:pt x="21169" y="3369"/>
                  </a:lnTo>
                  <a:lnTo>
                    <a:pt x="21052" y="3271"/>
                  </a:lnTo>
                  <a:lnTo>
                    <a:pt x="21052" y="3251"/>
                  </a:lnTo>
                  <a:close/>
                  <a:moveTo>
                    <a:pt x="4035" y="3369"/>
                  </a:moveTo>
                  <a:lnTo>
                    <a:pt x="3917" y="3486"/>
                  </a:lnTo>
                  <a:lnTo>
                    <a:pt x="3898" y="3486"/>
                  </a:lnTo>
                  <a:lnTo>
                    <a:pt x="3917" y="3506"/>
                  </a:lnTo>
                  <a:lnTo>
                    <a:pt x="3937" y="3525"/>
                  </a:lnTo>
                  <a:lnTo>
                    <a:pt x="3937" y="3506"/>
                  </a:lnTo>
                  <a:lnTo>
                    <a:pt x="4054" y="3408"/>
                  </a:lnTo>
                  <a:lnTo>
                    <a:pt x="4074" y="3388"/>
                  </a:lnTo>
                  <a:lnTo>
                    <a:pt x="4054" y="3369"/>
                  </a:lnTo>
                  <a:close/>
                  <a:moveTo>
                    <a:pt x="21248" y="3467"/>
                  </a:moveTo>
                  <a:lnTo>
                    <a:pt x="21248" y="3486"/>
                  </a:lnTo>
                  <a:lnTo>
                    <a:pt x="21248" y="3506"/>
                  </a:lnTo>
                  <a:lnTo>
                    <a:pt x="21365" y="3623"/>
                  </a:lnTo>
                  <a:lnTo>
                    <a:pt x="21404" y="3623"/>
                  </a:lnTo>
                  <a:lnTo>
                    <a:pt x="21404" y="3604"/>
                  </a:lnTo>
                  <a:lnTo>
                    <a:pt x="21404" y="3584"/>
                  </a:lnTo>
                  <a:lnTo>
                    <a:pt x="21287" y="3467"/>
                  </a:lnTo>
                  <a:close/>
                  <a:moveTo>
                    <a:pt x="3800" y="3584"/>
                  </a:moveTo>
                  <a:lnTo>
                    <a:pt x="3682" y="3702"/>
                  </a:lnTo>
                  <a:lnTo>
                    <a:pt x="3682" y="3721"/>
                  </a:lnTo>
                  <a:lnTo>
                    <a:pt x="3702" y="3741"/>
                  </a:lnTo>
                  <a:lnTo>
                    <a:pt x="3722" y="3721"/>
                  </a:lnTo>
                  <a:lnTo>
                    <a:pt x="3839" y="3623"/>
                  </a:lnTo>
                  <a:lnTo>
                    <a:pt x="3839" y="3604"/>
                  </a:lnTo>
                  <a:lnTo>
                    <a:pt x="3839" y="3584"/>
                  </a:lnTo>
                  <a:close/>
                  <a:moveTo>
                    <a:pt x="21483" y="3682"/>
                  </a:moveTo>
                  <a:lnTo>
                    <a:pt x="21463" y="3702"/>
                  </a:lnTo>
                  <a:lnTo>
                    <a:pt x="21483" y="3721"/>
                  </a:lnTo>
                  <a:lnTo>
                    <a:pt x="21581" y="3839"/>
                  </a:lnTo>
                  <a:lnTo>
                    <a:pt x="21620" y="3839"/>
                  </a:lnTo>
                  <a:lnTo>
                    <a:pt x="21620" y="3819"/>
                  </a:lnTo>
                  <a:lnTo>
                    <a:pt x="21620" y="3799"/>
                  </a:lnTo>
                  <a:lnTo>
                    <a:pt x="21502" y="3682"/>
                  </a:lnTo>
                  <a:close/>
                  <a:moveTo>
                    <a:pt x="3584" y="3799"/>
                  </a:moveTo>
                  <a:lnTo>
                    <a:pt x="3467" y="3917"/>
                  </a:lnTo>
                  <a:lnTo>
                    <a:pt x="3467" y="3937"/>
                  </a:lnTo>
                  <a:lnTo>
                    <a:pt x="3467" y="3956"/>
                  </a:lnTo>
                  <a:lnTo>
                    <a:pt x="3506" y="3956"/>
                  </a:lnTo>
                  <a:lnTo>
                    <a:pt x="3624" y="3839"/>
                  </a:lnTo>
                  <a:lnTo>
                    <a:pt x="3624" y="3819"/>
                  </a:lnTo>
                  <a:lnTo>
                    <a:pt x="3624" y="3799"/>
                  </a:lnTo>
                  <a:close/>
                  <a:moveTo>
                    <a:pt x="21698" y="3897"/>
                  </a:moveTo>
                  <a:lnTo>
                    <a:pt x="21698" y="3917"/>
                  </a:lnTo>
                  <a:lnTo>
                    <a:pt x="21678" y="3937"/>
                  </a:lnTo>
                  <a:lnTo>
                    <a:pt x="21698" y="3937"/>
                  </a:lnTo>
                  <a:lnTo>
                    <a:pt x="21796" y="4054"/>
                  </a:lnTo>
                  <a:lnTo>
                    <a:pt x="21816" y="4074"/>
                  </a:lnTo>
                  <a:lnTo>
                    <a:pt x="21835" y="4054"/>
                  </a:lnTo>
                  <a:lnTo>
                    <a:pt x="21835" y="4034"/>
                  </a:lnTo>
                  <a:lnTo>
                    <a:pt x="21718" y="3917"/>
                  </a:lnTo>
                  <a:lnTo>
                    <a:pt x="21698" y="3897"/>
                  </a:lnTo>
                  <a:close/>
                  <a:moveTo>
                    <a:pt x="3389" y="4015"/>
                  </a:moveTo>
                  <a:lnTo>
                    <a:pt x="3369" y="4034"/>
                  </a:lnTo>
                  <a:lnTo>
                    <a:pt x="3271" y="4132"/>
                  </a:lnTo>
                  <a:lnTo>
                    <a:pt x="3252" y="4152"/>
                  </a:lnTo>
                  <a:lnTo>
                    <a:pt x="3271" y="4172"/>
                  </a:lnTo>
                  <a:lnTo>
                    <a:pt x="3291" y="4172"/>
                  </a:lnTo>
                  <a:lnTo>
                    <a:pt x="3408" y="4054"/>
                  </a:lnTo>
                  <a:lnTo>
                    <a:pt x="3408" y="4034"/>
                  </a:lnTo>
                  <a:lnTo>
                    <a:pt x="3389" y="4015"/>
                  </a:lnTo>
                  <a:close/>
                  <a:moveTo>
                    <a:pt x="21894" y="4132"/>
                  </a:moveTo>
                  <a:lnTo>
                    <a:pt x="21894" y="4152"/>
                  </a:lnTo>
                  <a:lnTo>
                    <a:pt x="21894" y="4172"/>
                  </a:lnTo>
                  <a:lnTo>
                    <a:pt x="22011" y="4289"/>
                  </a:lnTo>
                  <a:lnTo>
                    <a:pt x="22031" y="4289"/>
                  </a:lnTo>
                  <a:lnTo>
                    <a:pt x="22051" y="4269"/>
                  </a:lnTo>
                  <a:lnTo>
                    <a:pt x="22031" y="4250"/>
                  </a:lnTo>
                  <a:lnTo>
                    <a:pt x="21933" y="4132"/>
                  </a:lnTo>
                  <a:close/>
                  <a:moveTo>
                    <a:pt x="3154" y="4250"/>
                  </a:moveTo>
                  <a:lnTo>
                    <a:pt x="3056" y="4367"/>
                  </a:lnTo>
                  <a:lnTo>
                    <a:pt x="3056" y="4387"/>
                  </a:lnTo>
                  <a:lnTo>
                    <a:pt x="3056" y="4407"/>
                  </a:lnTo>
                  <a:lnTo>
                    <a:pt x="3095" y="4407"/>
                  </a:lnTo>
                  <a:lnTo>
                    <a:pt x="3193" y="4289"/>
                  </a:lnTo>
                  <a:lnTo>
                    <a:pt x="3212" y="4269"/>
                  </a:lnTo>
                  <a:lnTo>
                    <a:pt x="3193" y="4250"/>
                  </a:lnTo>
                  <a:close/>
                  <a:moveTo>
                    <a:pt x="22109" y="4367"/>
                  </a:moveTo>
                  <a:lnTo>
                    <a:pt x="22090" y="4387"/>
                  </a:lnTo>
                  <a:lnTo>
                    <a:pt x="22109" y="4407"/>
                  </a:lnTo>
                  <a:lnTo>
                    <a:pt x="22207" y="4524"/>
                  </a:lnTo>
                  <a:lnTo>
                    <a:pt x="22246" y="4524"/>
                  </a:lnTo>
                  <a:lnTo>
                    <a:pt x="22246" y="4504"/>
                  </a:lnTo>
                  <a:lnTo>
                    <a:pt x="22246" y="4485"/>
                  </a:lnTo>
                  <a:lnTo>
                    <a:pt x="22148" y="4367"/>
                  </a:lnTo>
                  <a:close/>
                  <a:moveTo>
                    <a:pt x="2958" y="4485"/>
                  </a:moveTo>
                  <a:lnTo>
                    <a:pt x="2860" y="4602"/>
                  </a:lnTo>
                  <a:lnTo>
                    <a:pt x="2860" y="4622"/>
                  </a:lnTo>
                  <a:lnTo>
                    <a:pt x="2860" y="4642"/>
                  </a:lnTo>
                  <a:lnTo>
                    <a:pt x="2899" y="4642"/>
                  </a:lnTo>
                  <a:lnTo>
                    <a:pt x="2997" y="4524"/>
                  </a:lnTo>
                  <a:lnTo>
                    <a:pt x="2997" y="4504"/>
                  </a:lnTo>
                  <a:lnTo>
                    <a:pt x="2997" y="4485"/>
                  </a:lnTo>
                  <a:close/>
                  <a:moveTo>
                    <a:pt x="22305" y="4602"/>
                  </a:moveTo>
                  <a:lnTo>
                    <a:pt x="22305" y="4622"/>
                  </a:lnTo>
                  <a:lnTo>
                    <a:pt x="22305" y="4642"/>
                  </a:lnTo>
                  <a:lnTo>
                    <a:pt x="22403" y="4759"/>
                  </a:lnTo>
                  <a:lnTo>
                    <a:pt x="22423" y="4759"/>
                  </a:lnTo>
                  <a:lnTo>
                    <a:pt x="22442" y="4739"/>
                  </a:lnTo>
                  <a:lnTo>
                    <a:pt x="22442" y="4720"/>
                  </a:lnTo>
                  <a:lnTo>
                    <a:pt x="22344" y="4602"/>
                  </a:lnTo>
                  <a:close/>
                  <a:moveTo>
                    <a:pt x="2762" y="4720"/>
                  </a:moveTo>
                  <a:lnTo>
                    <a:pt x="2664" y="4857"/>
                  </a:lnTo>
                  <a:lnTo>
                    <a:pt x="2664" y="4877"/>
                  </a:lnTo>
                  <a:lnTo>
                    <a:pt x="2684" y="4896"/>
                  </a:lnTo>
                  <a:lnTo>
                    <a:pt x="2703" y="4877"/>
                  </a:lnTo>
                  <a:lnTo>
                    <a:pt x="2801" y="4759"/>
                  </a:lnTo>
                  <a:lnTo>
                    <a:pt x="2801" y="4739"/>
                  </a:lnTo>
                  <a:lnTo>
                    <a:pt x="2801" y="4720"/>
                  </a:lnTo>
                  <a:close/>
                  <a:moveTo>
                    <a:pt x="22501" y="4837"/>
                  </a:moveTo>
                  <a:lnTo>
                    <a:pt x="22481" y="4857"/>
                  </a:lnTo>
                  <a:lnTo>
                    <a:pt x="22501" y="4877"/>
                  </a:lnTo>
                  <a:lnTo>
                    <a:pt x="22579" y="4994"/>
                  </a:lnTo>
                  <a:lnTo>
                    <a:pt x="22599" y="5014"/>
                  </a:lnTo>
                  <a:lnTo>
                    <a:pt x="22618" y="4994"/>
                  </a:lnTo>
                  <a:lnTo>
                    <a:pt x="22638" y="4994"/>
                  </a:lnTo>
                  <a:lnTo>
                    <a:pt x="22618" y="4974"/>
                  </a:lnTo>
                  <a:lnTo>
                    <a:pt x="22540" y="4837"/>
                  </a:lnTo>
                  <a:close/>
                  <a:moveTo>
                    <a:pt x="2586" y="4955"/>
                  </a:moveTo>
                  <a:lnTo>
                    <a:pt x="2566" y="4974"/>
                  </a:lnTo>
                  <a:lnTo>
                    <a:pt x="2488" y="5092"/>
                  </a:lnTo>
                  <a:lnTo>
                    <a:pt x="2468" y="5112"/>
                  </a:lnTo>
                  <a:lnTo>
                    <a:pt x="2488" y="5131"/>
                  </a:lnTo>
                  <a:lnTo>
                    <a:pt x="2527" y="5131"/>
                  </a:lnTo>
                  <a:lnTo>
                    <a:pt x="2605" y="4994"/>
                  </a:lnTo>
                  <a:lnTo>
                    <a:pt x="2625" y="4974"/>
                  </a:lnTo>
                  <a:lnTo>
                    <a:pt x="2605" y="4974"/>
                  </a:lnTo>
                  <a:lnTo>
                    <a:pt x="2586" y="4955"/>
                  </a:lnTo>
                  <a:close/>
                  <a:moveTo>
                    <a:pt x="22677" y="5092"/>
                  </a:moveTo>
                  <a:lnTo>
                    <a:pt x="22677" y="5112"/>
                  </a:lnTo>
                  <a:lnTo>
                    <a:pt x="22775" y="5249"/>
                  </a:lnTo>
                  <a:lnTo>
                    <a:pt x="22814" y="5249"/>
                  </a:lnTo>
                  <a:lnTo>
                    <a:pt x="22814" y="5229"/>
                  </a:lnTo>
                  <a:lnTo>
                    <a:pt x="22814" y="5209"/>
                  </a:lnTo>
                  <a:lnTo>
                    <a:pt x="22716" y="5092"/>
                  </a:lnTo>
                  <a:close/>
                  <a:moveTo>
                    <a:pt x="2410" y="5209"/>
                  </a:moveTo>
                  <a:lnTo>
                    <a:pt x="2390" y="5229"/>
                  </a:lnTo>
                  <a:lnTo>
                    <a:pt x="2292" y="5346"/>
                  </a:lnTo>
                  <a:lnTo>
                    <a:pt x="2292" y="5366"/>
                  </a:lnTo>
                  <a:lnTo>
                    <a:pt x="2312" y="5386"/>
                  </a:lnTo>
                  <a:lnTo>
                    <a:pt x="2331" y="5366"/>
                  </a:lnTo>
                  <a:lnTo>
                    <a:pt x="2429" y="5249"/>
                  </a:lnTo>
                  <a:lnTo>
                    <a:pt x="2429" y="5229"/>
                  </a:lnTo>
                  <a:lnTo>
                    <a:pt x="2429" y="5209"/>
                  </a:lnTo>
                  <a:close/>
                  <a:moveTo>
                    <a:pt x="22893" y="5327"/>
                  </a:moveTo>
                  <a:lnTo>
                    <a:pt x="22873" y="5346"/>
                  </a:lnTo>
                  <a:lnTo>
                    <a:pt x="22853" y="5346"/>
                  </a:lnTo>
                  <a:lnTo>
                    <a:pt x="22853" y="5366"/>
                  </a:lnTo>
                  <a:lnTo>
                    <a:pt x="22951" y="5503"/>
                  </a:lnTo>
                  <a:lnTo>
                    <a:pt x="22990" y="5503"/>
                  </a:lnTo>
                  <a:lnTo>
                    <a:pt x="22990" y="5484"/>
                  </a:lnTo>
                  <a:lnTo>
                    <a:pt x="22990" y="5464"/>
                  </a:lnTo>
                  <a:lnTo>
                    <a:pt x="22893" y="5346"/>
                  </a:lnTo>
                  <a:lnTo>
                    <a:pt x="22893" y="5327"/>
                  </a:lnTo>
                  <a:close/>
                  <a:moveTo>
                    <a:pt x="2233" y="5464"/>
                  </a:moveTo>
                  <a:lnTo>
                    <a:pt x="2214" y="5484"/>
                  </a:lnTo>
                  <a:lnTo>
                    <a:pt x="2116" y="5601"/>
                  </a:lnTo>
                  <a:lnTo>
                    <a:pt x="2116" y="5621"/>
                  </a:lnTo>
                  <a:lnTo>
                    <a:pt x="2135" y="5640"/>
                  </a:lnTo>
                  <a:lnTo>
                    <a:pt x="2155" y="5621"/>
                  </a:lnTo>
                  <a:lnTo>
                    <a:pt x="2253" y="5503"/>
                  </a:lnTo>
                  <a:lnTo>
                    <a:pt x="2253" y="5484"/>
                  </a:lnTo>
                  <a:lnTo>
                    <a:pt x="2233" y="5464"/>
                  </a:lnTo>
                  <a:close/>
                  <a:moveTo>
                    <a:pt x="23049" y="5581"/>
                  </a:moveTo>
                  <a:lnTo>
                    <a:pt x="23030" y="5601"/>
                  </a:lnTo>
                  <a:lnTo>
                    <a:pt x="23030" y="5621"/>
                  </a:lnTo>
                  <a:lnTo>
                    <a:pt x="23128" y="5758"/>
                  </a:lnTo>
                  <a:lnTo>
                    <a:pt x="23147" y="5758"/>
                  </a:lnTo>
                  <a:lnTo>
                    <a:pt x="23167" y="5738"/>
                  </a:lnTo>
                  <a:lnTo>
                    <a:pt x="23167" y="5719"/>
                  </a:lnTo>
                  <a:lnTo>
                    <a:pt x="23069" y="5601"/>
                  </a:lnTo>
                  <a:lnTo>
                    <a:pt x="23069" y="5581"/>
                  </a:lnTo>
                  <a:close/>
                  <a:moveTo>
                    <a:pt x="2057" y="5719"/>
                  </a:moveTo>
                  <a:lnTo>
                    <a:pt x="2037" y="5738"/>
                  </a:lnTo>
                  <a:lnTo>
                    <a:pt x="1959" y="5856"/>
                  </a:lnTo>
                  <a:lnTo>
                    <a:pt x="1959" y="5875"/>
                  </a:lnTo>
                  <a:lnTo>
                    <a:pt x="1959" y="5895"/>
                  </a:lnTo>
                  <a:lnTo>
                    <a:pt x="1998" y="5895"/>
                  </a:lnTo>
                  <a:lnTo>
                    <a:pt x="2077" y="5758"/>
                  </a:lnTo>
                  <a:lnTo>
                    <a:pt x="2077" y="5738"/>
                  </a:lnTo>
                  <a:lnTo>
                    <a:pt x="2077" y="5719"/>
                  </a:lnTo>
                  <a:close/>
                  <a:moveTo>
                    <a:pt x="23225" y="5836"/>
                  </a:moveTo>
                  <a:lnTo>
                    <a:pt x="23206" y="5856"/>
                  </a:lnTo>
                  <a:lnTo>
                    <a:pt x="23206" y="5875"/>
                  </a:lnTo>
                  <a:lnTo>
                    <a:pt x="23284" y="6012"/>
                  </a:lnTo>
                  <a:lnTo>
                    <a:pt x="23323" y="6012"/>
                  </a:lnTo>
                  <a:lnTo>
                    <a:pt x="23323" y="5993"/>
                  </a:lnTo>
                  <a:lnTo>
                    <a:pt x="23245" y="5856"/>
                  </a:lnTo>
                  <a:lnTo>
                    <a:pt x="23225" y="5836"/>
                  </a:lnTo>
                  <a:close/>
                  <a:moveTo>
                    <a:pt x="1881" y="5973"/>
                  </a:moveTo>
                  <a:lnTo>
                    <a:pt x="1881" y="5993"/>
                  </a:lnTo>
                  <a:lnTo>
                    <a:pt x="1783" y="6130"/>
                  </a:lnTo>
                  <a:lnTo>
                    <a:pt x="1783" y="6149"/>
                  </a:lnTo>
                  <a:lnTo>
                    <a:pt x="1803" y="6149"/>
                  </a:lnTo>
                  <a:lnTo>
                    <a:pt x="1803" y="6169"/>
                  </a:lnTo>
                  <a:lnTo>
                    <a:pt x="1822" y="6149"/>
                  </a:lnTo>
                  <a:lnTo>
                    <a:pt x="1920" y="6012"/>
                  </a:lnTo>
                  <a:lnTo>
                    <a:pt x="1920" y="5993"/>
                  </a:lnTo>
                  <a:lnTo>
                    <a:pt x="1900" y="5993"/>
                  </a:lnTo>
                  <a:lnTo>
                    <a:pt x="1881" y="5973"/>
                  </a:lnTo>
                  <a:close/>
                  <a:moveTo>
                    <a:pt x="23382" y="6110"/>
                  </a:moveTo>
                  <a:lnTo>
                    <a:pt x="23363" y="6130"/>
                  </a:lnTo>
                  <a:lnTo>
                    <a:pt x="23363" y="6149"/>
                  </a:lnTo>
                  <a:lnTo>
                    <a:pt x="23441" y="6267"/>
                  </a:lnTo>
                  <a:lnTo>
                    <a:pt x="23460" y="6286"/>
                  </a:lnTo>
                  <a:lnTo>
                    <a:pt x="23480" y="6286"/>
                  </a:lnTo>
                  <a:lnTo>
                    <a:pt x="23480" y="6267"/>
                  </a:lnTo>
                  <a:lnTo>
                    <a:pt x="23480" y="6247"/>
                  </a:lnTo>
                  <a:lnTo>
                    <a:pt x="23402" y="6110"/>
                  </a:lnTo>
                  <a:close/>
                  <a:moveTo>
                    <a:pt x="1724" y="6247"/>
                  </a:moveTo>
                  <a:lnTo>
                    <a:pt x="1705" y="6267"/>
                  </a:lnTo>
                  <a:lnTo>
                    <a:pt x="1626" y="6384"/>
                  </a:lnTo>
                  <a:lnTo>
                    <a:pt x="1626" y="6404"/>
                  </a:lnTo>
                  <a:lnTo>
                    <a:pt x="1646" y="6424"/>
                  </a:lnTo>
                  <a:lnTo>
                    <a:pt x="1685" y="6424"/>
                  </a:lnTo>
                  <a:lnTo>
                    <a:pt x="1744" y="6286"/>
                  </a:lnTo>
                  <a:lnTo>
                    <a:pt x="1763" y="6267"/>
                  </a:lnTo>
                  <a:lnTo>
                    <a:pt x="1744" y="6247"/>
                  </a:lnTo>
                  <a:close/>
                  <a:moveTo>
                    <a:pt x="23539" y="6365"/>
                  </a:moveTo>
                  <a:lnTo>
                    <a:pt x="23539" y="6384"/>
                  </a:lnTo>
                  <a:lnTo>
                    <a:pt x="23519" y="6384"/>
                  </a:lnTo>
                  <a:lnTo>
                    <a:pt x="23519" y="6404"/>
                  </a:lnTo>
                  <a:lnTo>
                    <a:pt x="23598" y="6541"/>
                  </a:lnTo>
                  <a:lnTo>
                    <a:pt x="23617" y="6561"/>
                  </a:lnTo>
                  <a:lnTo>
                    <a:pt x="23637" y="6541"/>
                  </a:lnTo>
                  <a:lnTo>
                    <a:pt x="23637" y="6521"/>
                  </a:lnTo>
                  <a:lnTo>
                    <a:pt x="23558" y="6384"/>
                  </a:lnTo>
                  <a:lnTo>
                    <a:pt x="23539" y="6365"/>
                  </a:lnTo>
                  <a:close/>
                  <a:moveTo>
                    <a:pt x="1568" y="6521"/>
                  </a:moveTo>
                  <a:lnTo>
                    <a:pt x="1489" y="6659"/>
                  </a:lnTo>
                  <a:lnTo>
                    <a:pt x="1489" y="6678"/>
                  </a:lnTo>
                  <a:lnTo>
                    <a:pt x="1489" y="6698"/>
                  </a:lnTo>
                  <a:lnTo>
                    <a:pt x="1509" y="6698"/>
                  </a:lnTo>
                  <a:lnTo>
                    <a:pt x="1528" y="6678"/>
                  </a:lnTo>
                  <a:lnTo>
                    <a:pt x="1607" y="6541"/>
                  </a:lnTo>
                  <a:lnTo>
                    <a:pt x="1587" y="6521"/>
                  </a:lnTo>
                  <a:close/>
                  <a:moveTo>
                    <a:pt x="23676" y="6639"/>
                  </a:moveTo>
                  <a:lnTo>
                    <a:pt x="23676" y="6659"/>
                  </a:lnTo>
                  <a:lnTo>
                    <a:pt x="23676" y="6678"/>
                  </a:lnTo>
                  <a:lnTo>
                    <a:pt x="23735" y="6815"/>
                  </a:lnTo>
                  <a:lnTo>
                    <a:pt x="23793" y="6815"/>
                  </a:lnTo>
                  <a:lnTo>
                    <a:pt x="23774" y="6796"/>
                  </a:lnTo>
                  <a:lnTo>
                    <a:pt x="23715" y="6659"/>
                  </a:lnTo>
                  <a:lnTo>
                    <a:pt x="23695" y="6639"/>
                  </a:lnTo>
                  <a:close/>
                  <a:moveTo>
                    <a:pt x="1411" y="6796"/>
                  </a:moveTo>
                  <a:lnTo>
                    <a:pt x="1352" y="6933"/>
                  </a:lnTo>
                  <a:lnTo>
                    <a:pt x="1333" y="6952"/>
                  </a:lnTo>
                  <a:lnTo>
                    <a:pt x="1352" y="6972"/>
                  </a:lnTo>
                  <a:lnTo>
                    <a:pt x="1372" y="6972"/>
                  </a:lnTo>
                  <a:lnTo>
                    <a:pt x="1391" y="6952"/>
                  </a:lnTo>
                  <a:lnTo>
                    <a:pt x="1450" y="6815"/>
                  </a:lnTo>
                  <a:lnTo>
                    <a:pt x="1450" y="6796"/>
                  </a:lnTo>
                  <a:close/>
                  <a:moveTo>
                    <a:pt x="23813" y="6913"/>
                  </a:moveTo>
                  <a:lnTo>
                    <a:pt x="23813" y="6933"/>
                  </a:lnTo>
                  <a:lnTo>
                    <a:pt x="23813" y="6952"/>
                  </a:lnTo>
                  <a:lnTo>
                    <a:pt x="23872" y="7089"/>
                  </a:lnTo>
                  <a:lnTo>
                    <a:pt x="23891" y="7109"/>
                  </a:lnTo>
                  <a:lnTo>
                    <a:pt x="23911" y="7089"/>
                  </a:lnTo>
                  <a:lnTo>
                    <a:pt x="23930" y="7089"/>
                  </a:lnTo>
                  <a:lnTo>
                    <a:pt x="23930" y="7070"/>
                  </a:lnTo>
                  <a:lnTo>
                    <a:pt x="23852" y="6933"/>
                  </a:lnTo>
                  <a:lnTo>
                    <a:pt x="23833" y="6913"/>
                  </a:lnTo>
                  <a:close/>
                  <a:moveTo>
                    <a:pt x="1274" y="7070"/>
                  </a:moveTo>
                  <a:lnTo>
                    <a:pt x="1215" y="7226"/>
                  </a:lnTo>
                  <a:lnTo>
                    <a:pt x="1215" y="7246"/>
                  </a:lnTo>
                  <a:lnTo>
                    <a:pt x="1254" y="7246"/>
                  </a:lnTo>
                  <a:lnTo>
                    <a:pt x="1313" y="7089"/>
                  </a:lnTo>
                  <a:lnTo>
                    <a:pt x="1313" y="7070"/>
                  </a:lnTo>
                  <a:close/>
                  <a:moveTo>
                    <a:pt x="23950" y="7187"/>
                  </a:moveTo>
                  <a:lnTo>
                    <a:pt x="23950" y="7207"/>
                  </a:lnTo>
                  <a:lnTo>
                    <a:pt x="23950" y="7226"/>
                  </a:lnTo>
                  <a:lnTo>
                    <a:pt x="24009" y="7363"/>
                  </a:lnTo>
                  <a:lnTo>
                    <a:pt x="24028" y="7383"/>
                  </a:lnTo>
                  <a:lnTo>
                    <a:pt x="24048" y="7383"/>
                  </a:lnTo>
                  <a:lnTo>
                    <a:pt x="24048" y="7363"/>
                  </a:lnTo>
                  <a:lnTo>
                    <a:pt x="24048" y="7344"/>
                  </a:lnTo>
                  <a:lnTo>
                    <a:pt x="23989" y="7207"/>
                  </a:lnTo>
                  <a:lnTo>
                    <a:pt x="23970" y="7187"/>
                  </a:lnTo>
                  <a:close/>
                  <a:moveTo>
                    <a:pt x="1156" y="7344"/>
                  </a:moveTo>
                  <a:lnTo>
                    <a:pt x="1137" y="7363"/>
                  </a:lnTo>
                  <a:lnTo>
                    <a:pt x="1078" y="7501"/>
                  </a:lnTo>
                  <a:lnTo>
                    <a:pt x="1078" y="7520"/>
                  </a:lnTo>
                  <a:lnTo>
                    <a:pt x="1098" y="7540"/>
                  </a:lnTo>
                  <a:lnTo>
                    <a:pt x="1117" y="7520"/>
                  </a:lnTo>
                  <a:lnTo>
                    <a:pt x="1176" y="7383"/>
                  </a:lnTo>
                  <a:lnTo>
                    <a:pt x="1176" y="7363"/>
                  </a:lnTo>
                  <a:lnTo>
                    <a:pt x="1176" y="7344"/>
                  </a:lnTo>
                  <a:close/>
                  <a:moveTo>
                    <a:pt x="24067" y="7481"/>
                  </a:moveTo>
                  <a:lnTo>
                    <a:pt x="24067" y="7501"/>
                  </a:lnTo>
                  <a:lnTo>
                    <a:pt x="24126" y="7638"/>
                  </a:lnTo>
                  <a:lnTo>
                    <a:pt x="24165" y="7657"/>
                  </a:lnTo>
                  <a:lnTo>
                    <a:pt x="24185" y="7638"/>
                  </a:lnTo>
                  <a:lnTo>
                    <a:pt x="24185" y="7618"/>
                  </a:lnTo>
                  <a:lnTo>
                    <a:pt x="24126" y="7481"/>
                  </a:lnTo>
                  <a:close/>
                  <a:moveTo>
                    <a:pt x="1019" y="7638"/>
                  </a:moveTo>
                  <a:lnTo>
                    <a:pt x="960" y="7794"/>
                  </a:lnTo>
                  <a:lnTo>
                    <a:pt x="960" y="7814"/>
                  </a:lnTo>
                  <a:lnTo>
                    <a:pt x="980" y="7814"/>
                  </a:lnTo>
                  <a:lnTo>
                    <a:pt x="1000" y="7794"/>
                  </a:lnTo>
                  <a:lnTo>
                    <a:pt x="1058" y="7657"/>
                  </a:lnTo>
                  <a:lnTo>
                    <a:pt x="1058" y="7638"/>
                  </a:lnTo>
                  <a:close/>
                  <a:moveTo>
                    <a:pt x="24205" y="7755"/>
                  </a:moveTo>
                  <a:lnTo>
                    <a:pt x="24205" y="7775"/>
                  </a:lnTo>
                  <a:lnTo>
                    <a:pt x="24205" y="7794"/>
                  </a:lnTo>
                  <a:lnTo>
                    <a:pt x="24263" y="7931"/>
                  </a:lnTo>
                  <a:lnTo>
                    <a:pt x="24283" y="7951"/>
                  </a:lnTo>
                  <a:lnTo>
                    <a:pt x="24283" y="7931"/>
                  </a:lnTo>
                  <a:lnTo>
                    <a:pt x="24302" y="7931"/>
                  </a:lnTo>
                  <a:lnTo>
                    <a:pt x="24302" y="7912"/>
                  </a:lnTo>
                  <a:lnTo>
                    <a:pt x="24244" y="7775"/>
                  </a:lnTo>
                  <a:lnTo>
                    <a:pt x="24224" y="7755"/>
                  </a:lnTo>
                  <a:close/>
                  <a:moveTo>
                    <a:pt x="902" y="7912"/>
                  </a:moveTo>
                  <a:lnTo>
                    <a:pt x="902" y="7931"/>
                  </a:lnTo>
                  <a:lnTo>
                    <a:pt x="843" y="8068"/>
                  </a:lnTo>
                  <a:lnTo>
                    <a:pt x="843" y="8088"/>
                  </a:lnTo>
                  <a:lnTo>
                    <a:pt x="863" y="8108"/>
                  </a:lnTo>
                  <a:lnTo>
                    <a:pt x="882" y="8088"/>
                  </a:lnTo>
                  <a:lnTo>
                    <a:pt x="941" y="7951"/>
                  </a:lnTo>
                  <a:lnTo>
                    <a:pt x="941" y="7931"/>
                  </a:lnTo>
                  <a:lnTo>
                    <a:pt x="921" y="7912"/>
                  </a:lnTo>
                  <a:close/>
                  <a:moveTo>
                    <a:pt x="24302" y="8049"/>
                  </a:moveTo>
                  <a:lnTo>
                    <a:pt x="24302" y="8068"/>
                  </a:lnTo>
                  <a:lnTo>
                    <a:pt x="24361" y="8206"/>
                  </a:lnTo>
                  <a:lnTo>
                    <a:pt x="24381" y="8225"/>
                  </a:lnTo>
                  <a:lnTo>
                    <a:pt x="24400" y="8225"/>
                  </a:lnTo>
                  <a:lnTo>
                    <a:pt x="24400" y="8206"/>
                  </a:lnTo>
                  <a:lnTo>
                    <a:pt x="24361" y="8049"/>
                  </a:lnTo>
                  <a:close/>
                  <a:moveTo>
                    <a:pt x="804" y="8206"/>
                  </a:moveTo>
                  <a:lnTo>
                    <a:pt x="784" y="8225"/>
                  </a:lnTo>
                  <a:lnTo>
                    <a:pt x="725" y="8362"/>
                  </a:lnTo>
                  <a:lnTo>
                    <a:pt x="725" y="8382"/>
                  </a:lnTo>
                  <a:lnTo>
                    <a:pt x="745" y="8401"/>
                  </a:lnTo>
                  <a:lnTo>
                    <a:pt x="784" y="8382"/>
                  </a:lnTo>
                  <a:lnTo>
                    <a:pt x="823" y="8225"/>
                  </a:lnTo>
                  <a:lnTo>
                    <a:pt x="823" y="8206"/>
                  </a:lnTo>
                  <a:close/>
                  <a:moveTo>
                    <a:pt x="24440" y="8323"/>
                  </a:moveTo>
                  <a:lnTo>
                    <a:pt x="24420" y="8343"/>
                  </a:lnTo>
                  <a:lnTo>
                    <a:pt x="24420" y="8362"/>
                  </a:lnTo>
                  <a:lnTo>
                    <a:pt x="24479" y="8499"/>
                  </a:lnTo>
                  <a:lnTo>
                    <a:pt x="24498" y="8519"/>
                  </a:lnTo>
                  <a:lnTo>
                    <a:pt x="24518" y="8499"/>
                  </a:lnTo>
                  <a:lnTo>
                    <a:pt x="24518" y="8480"/>
                  </a:lnTo>
                  <a:lnTo>
                    <a:pt x="24459" y="8343"/>
                  </a:lnTo>
                  <a:lnTo>
                    <a:pt x="24459" y="8323"/>
                  </a:lnTo>
                  <a:close/>
                  <a:moveTo>
                    <a:pt x="686" y="8499"/>
                  </a:moveTo>
                  <a:lnTo>
                    <a:pt x="686" y="8519"/>
                  </a:lnTo>
                  <a:lnTo>
                    <a:pt x="628" y="8656"/>
                  </a:lnTo>
                  <a:lnTo>
                    <a:pt x="628" y="8675"/>
                  </a:lnTo>
                  <a:lnTo>
                    <a:pt x="647" y="8695"/>
                  </a:lnTo>
                  <a:lnTo>
                    <a:pt x="667" y="8675"/>
                  </a:lnTo>
                  <a:lnTo>
                    <a:pt x="725" y="8519"/>
                  </a:lnTo>
                  <a:lnTo>
                    <a:pt x="725" y="8499"/>
                  </a:lnTo>
                  <a:close/>
                  <a:moveTo>
                    <a:pt x="24537" y="8617"/>
                  </a:moveTo>
                  <a:lnTo>
                    <a:pt x="24518" y="8636"/>
                  </a:lnTo>
                  <a:lnTo>
                    <a:pt x="24518" y="8656"/>
                  </a:lnTo>
                  <a:lnTo>
                    <a:pt x="24557" y="8793"/>
                  </a:lnTo>
                  <a:lnTo>
                    <a:pt x="24596" y="8813"/>
                  </a:lnTo>
                  <a:lnTo>
                    <a:pt x="24616" y="8793"/>
                  </a:lnTo>
                  <a:lnTo>
                    <a:pt x="24616" y="8773"/>
                  </a:lnTo>
                  <a:lnTo>
                    <a:pt x="24557" y="8636"/>
                  </a:lnTo>
                  <a:lnTo>
                    <a:pt x="24557" y="8617"/>
                  </a:lnTo>
                  <a:close/>
                  <a:moveTo>
                    <a:pt x="588" y="8793"/>
                  </a:moveTo>
                  <a:lnTo>
                    <a:pt x="588" y="8813"/>
                  </a:lnTo>
                  <a:lnTo>
                    <a:pt x="530" y="8950"/>
                  </a:lnTo>
                  <a:lnTo>
                    <a:pt x="530" y="8969"/>
                  </a:lnTo>
                  <a:lnTo>
                    <a:pt x="549" y="8989"/>
                  </a:lnTo>
                  <a:lnTo>
                    <a:pt x="569" y="8989"/>
                  </a:lnTo>
                  <a:lnTo>
                    <a:pt x="588" y="8969"/>
                  </a:lnTo>
                  <a:lnTo>
                    <a:pt x="628" y="8813"/>
                  </a:lnTo>
                  <a:lnTo>
                    <a:pt x="628" y="8793"/>
                  </a:lnTo>
                  <a:close/>
                  <a:moveTo>
                    <a:pt x="24635" y="8910"/>
                  </a:moveTo>
                  <a:lnTo>
                    <a:pt x="24616" y="8930"/>
                  </a:lnTo>
                  <a:lnTo>
                    <a:pt x="24616" y="8950"/>
                  </a:lnTo>
                  <a:lnTo>
                    <a:pt x="24655" y="9087"/>
                  </a:lnTo>
                  <a:lnTo>
                    <a:pt x="24675" y="9106"/>
                  </a:lnTo>
                  <a:lnTo>
                    <a:pt x="24694" y="9106"/>
                  </a:lnTo>
                  <a:lnTo>
                    <a:pt x="24694" y="9087"/>
                  </a:lnTo>
                  <a:lnTo>
                    <a:pt x="24655" y="8930"/>
                  </a:lnTo>
                  <a:lnTo>
                    <a:pt x="24655" y="8910"/>
                  </a:lnTo>
                  <a:close/>
                  <a:moveTo>
                    <a:pt x="510" y="9087"/>
                  </a:moveTo>
                  <a:lnTo>
                    <a:pt x="491" y="9106"/>
                  </a:lnTo>
                  <a:lnTo>
                    <a:pt x="451" y="9243"/>
                  </a:lnTo>
                  <a:lnTo>
                    <a:pt x="451" y="9263"/>
                  </a:lnTo>
                  <a:lnTo>
                    <a:pt x="471" y="9283"/>
                  </a:lnTo>
                  <a:lnTo>
                    <a:pt x="491" y="9263"/>
                  </a:lnTo>
                  <a:lnTo>
                    <a:pt x="530" y="9106"/>
                  </a:lnTo>
                  <a:lnTo>
                    <a:pt x="530" y="9087"/>
                  </a:lnTo>
                  <a:close/>
                  <a:moveTo>
                    <a:pt x="24714" y="9204"/>
                  </a:moveTo>
                  <a:lnTo>
                    <a:pt x="24694" y="9224"/>
                  </a:lnTo>
                  <a:lnTo>
                    <a:pt x="24694" y="9243"/>
                  </a:lnTo>
                  <a:lnTo>
                    <a:pt x="24733" y="9380"/>
                  </a:lnTo>
                  <a:lnTo>
                    <a:pt x="24753" y="9400"/>
                  </a:lnTo>
                  <a:lnTo>
                    <a:pt x="24772" y="9400"/>
                  </a:lnTo>
                  <a:lnTo>
                    <a:pt x="24792" y="9380"/>
                  </a:lnTo>
                  <a:lnTo>
                    <a:pt x="24753" y="9224"/>
                  </a:lnTo>
                  <a:lnTo>
                    <a:pt x="24733" y="9204"/>
                  </a:lnTo>
                  <a:close/>
                  <a:moveTo>
                    <a:pt x="432" y="9380"/>
                  </a:moveTo>
                  <a:lnTo>
                    <a:pt x="412" y="9400"/>
                  </a:lnTo>
                  <a:lnTo>
                    <a:pt x="373" y="9557"/>
                  </a:lnTo>
                  <a:lnTo>
                    <a:pt x="373" y="9576"/>
                  </a:lnTo>
                  <a:lnTo>
                    <a:pt x="393" y="9576"/>
                  </a:lnTo>
                  <a:lnTo>
                    <a:pt x="412" y="9557"/>
                  </a:lnTo>
                  <a:lnTo>
                    <a:pt x="451" y="9420"/>
                  </a:lnTo>
                  <a:lnTo>
                    <a:pt x="451" y="9400"/>
                  </a:lnTo>
                  <a:lnTo>
                    <a:pt x="432" y="9380"/>
                  </a:lnTo>
                  <a:close/>
                  <a:moveTo>
                    <a:pt x="24772" y="9518"/>
                  </a:moveTo>
                  <a:lnTo>
                    <a:pt x="24772" y="9537"/>
                  </a:lnTo>
                  <a:lnTo>
                    <a:pt x="24812" y="9694"/>
                  </a:lnTo>
                  <a:lnTo>
                    <a:pt x="24831" y="9713"/>
                  </a:lnTo>
                  <a:lnTo>
                    <a:pt x="24851" y="9713"/>
                  </a:lnTo>
                  <a:lnTo>
                    <a:pt x="24851" y="9694"/>
                  </a:lnTo>
                  <a:lnTo>
                    <a:pt x="24851" y="9674"/>
                  </a:lnTo>
                  <a:lnTo>
                    <a:pt x="24831" y="9518"/>
                  </a:lnTo>
                  <a:close/>
                  <a:moveTo>
                    <a:pt x="373" y="9674"/>
                  </a:moveTo>
                  <a:lnTo>
                    <a:pt x="353" y="9694"/>
                  </a:lnTo>
                  <a:lnTo>
                    <a:pt x="334" y="9694"/>
                  </a:lnTo>
                  <a:lnTo>
                    <a:pt x="295" y="9850"/>
                  </a:lnTo>
                  <a:lnTo>
                    <a:pt x="314" y="9870"/>
                  </a:lnTo>
                  <a:lnTo>
                    <a:pt x="353" y="9870"/>
                  </a:lnTo>
                  <a:lnTo>
                    <a:pt x="393" y="9713"/>
                  </a:lnTo>
                  <a:lnTo>
                    <a:pt x="373" y="9694"/>
                  </a:lnTo>
                  <a:lnTo>
                    <a:pt x="373" y="9674"/>
                  </a:lnTo>
                  <a:close/>
                  <a:moveTo>
                    <a:pt x="24851" y="9811"/>
                  </a:moveTo>
                  <a:lnTo>
                    <a:pt x="24851" y="9831"/>
                  </a:lnTo>
                  <a:lnTo>
                    <a:pt x="24890" y="9987"/>
                  </a:lnTo>
                  <a:lnTo>
                    <a:pt x="24910" y="10007"/>
                  </a:lnTo>
                  <a:lnTo>
                    <a:pt x="24929" y="9987"/>
                  </a:lnTo>
                  <a:lnTo>
                    <a:pt x="24929" y="9968"/>
                  </a:lnTo>
                  <a:lnTo>
                    <a:pt x="24890" y="9831"/>
                  </a:lnTo>
                  <a:lnTo>
                    <a:pt x="24890" y="9811"/>
                  </a:lnTo>
                  <a:close/>
                  <a:moveTo>
                    <a:pt x="275" y="9987"/>
                  </a:moveTo>
                  <a:lnTo>
                    <a:pt x="275" y="10007"/>
                  </a:lnTo>
                  <a:lnTo>
                    <a:pt x="236" y="10144"/>
                  </a:lnTo>
                  <a:lnTo>
                    <a:pt x="236" y="10164"/>
                  </a:lnTo>
                  <a:lnTo>
                    <a:pt x="256" y="10183"/>
                  </a:lnTo>
                  <a:lnTo>
                    <a:pt x="295" y="10164"/>
                  </a:lnTo>
                  <a:lnTo>
                    <a:pt x="314" y="10007"/>
                  </a:lnTo>
                  <a:lnTo>
                    <a:pt x="314" y="9987"/>
                  </a:lnTo>
                  <a:close/>
                  <a:moveTo>
                    <a:pt x="24929" y="10105"/>
                  </a:moveTo>
                  <a:lnTo>
                    <a:pt x="24910" y="10125"/>
                  </a:lnTo>
                  <a:lnTo>
                    <a:pt x="24910" y="10144"/>
                  </a:lnTo>
                  <a:lnTo>
                    <a:pt x="24949" y="10281"/>
                  </a:lnTo>
                  <a:lnTo>
                    <a:pt x="24968" y="10301"/>
                  </a:lnTo>
                  <a:lnTo>
                    <a:pt x="24988" y="10301"/>
                  </a:lnTo>
                  <a:lnTo>
                    <a:pt x="24988" y="10281"/>
                  </a:lnTo>
                  <a:lnTo>
                    <a:pt x="24949" y="10125"/>
                  </a:lnTo>
                  <a:lnTo>
                    <a:pt x="24949" y="10105"/>
                  </a:lnTo>
                  <a:close/>
                  <a:moveTo>
                    <a:pt x="216" y="10281"/>
                  </a:moveTo>
                  <a:lnTo>
                    <a:pt x="216" y="10301"/>
                  </a:lnTo>
                  <a:lnTo>
                    <a:pt x="177" y="10457"/>
                  </a:lnTo>
                  <a:lnTo>
                    <a:pt x="177" y="10477"/>
                  </a:lnTo>
                  <a:lnTo>
                    <a:pt x="197" y="10477"/>
                  </a:lnTo>
                  <a:lnTo>
                    <a:pt x="236" y="10457"/>
                  </a:lnTo>
                  <a:lnTo>
                    <a:pt x="256" y="10320"/>
                  </a:lnTo>
                  <a:lnTo>
                    <a:pt x="256" y="10301"/>
                  </a:lnTo>
                  <a:lnTo>
                    <a:pt x="236" y="10281"/>
                  </a:lnTo>
                  <a:close/>
                  <a:moveTo>
                    <a:pt x="24968" y="10418"/>
                  </a:moveTo>
                  <a:lnTo>
                    <a:pt x="24968" y="10438"/>
                  </a:lnTo>
                  <a:lnTo>
                    <a:pt x="24988" y="10595"/>
                  </a:lnTo>
                  <a:lnTo>
                    <a:pt x="25007" y="10614"/>
                  </a:lnTo>
                  <a:lnTo>
                    <a:pt x="25027" y="10614"/>
                  </a:lnTo>
                  <a:lnTo>
                    <a:pt x="25027" y="10595"/>
                  </a:lnTo>
                  <a:lnTo>
                    <a:pt x="25047" y="10595"/>
                  </a:lnTo>
                  <a:lnTo>
                    <a:pt x="25007" y="10438"/>
                  </a:lnTo>
                  <a:lnTo>
                    <a:pt x="25007" y="10418"/>
                  </a:lnTo>
                  <a:close/>
                  <a:moveTo>
                    <a:pt x="158" y="10595"/>
                  </a:moveTo>
                  <a:lnTo>
                    <a:pt x="158" y="10614"/>
                  </a:lnTo>
                  <a:lnTo>
                    <a:pt x="138" y="10771"/>
                  </a:lnTo>
                  <a:lnTo>
                    <a:pt x="158" y="10790"/>
                  </a:lnTo>
                  <a:lnTo>
                    <a:pt x="177" y="10771"/>
                  </a:lnTo>
                  <a:lnTo>
                    <a:pt x="197" y="10614"/>
                  </a:lnTo>
                  <a:lnTo>
                    <a:pt x="197" y="10595"/>
                  </a:lnTo>
                  <a:close/>
                  <a:moveTo>
                    <a:pt x="25047" y="10712"/>
                  </a:moveTo>
                  <a:lnTo>
                    <a:pt x="25027" y="10732"/>
                  </a:lnTo>
                  <a:lnTo>
                    <a:pt x="25027" y="10751"/>
                  </a:lnTo>
                  <a:lnTo>
                    <a:pt x="25047" y="10888"/>
                  </a:lnTo>
                  <a:lnTo>
                    <a:pt x="25047" y="10908"/>
                  </a:lnTo>
                  <a:lnTo>
                    <a:pt x="25066" y="10927"/>
                  </a:lnTo>
                  <a:lnTo>
                    <a:pt x="25086" y="10908"/>
                  </a:lnTo>
                  <a:lnTo>
                    <a:pt x="25086" y="10888"/>
                  </a:lnTo>
                  <a:lnTo>
                    <a:pt x="25066" y="10732"/>
                  </a:lnTo>
                  <a:lnTo>
                    <a:pt x="25047" y="10732"/>
                  </a:lnTo>
                  <a:lnTo>
                    <a:pt x="25047" y="10712"/>
                  </a:lnTo>
                  <a:close/>
                  <a:moveTo>
                    <a:pt x="138" y="10888"/>
                  </a:moveTo>
                  <a:lnTo>
                    <a:pt x="118" y="10908"/>
                  </a:lnTo>
                  <a:lnTo>
                    <a:pt x="99" y="11065"/>
                  </a:lnTo>
                  <a:lnTo>
                    <a:pt x="99" y="11084"/>
                  </a:lnTo>
                  <a:lnTo>
                    <a:pt x="118" y="11104"/>
                  </a:lnTo>
                  <a:lnTo>
                    <a:pt x="138" y="11084"/>
                  </a:lnTo>
                  <a:lnTo>
                    <a:pt x="158" y="10927"/>
                  </a:lnTo>
                  <a:lnTo>
                    <a:pt x="158" y="10908"/>
                  </a:lnTo>
                  <a:lnTo>
                    <a:pt x="138" y="10888"/>
                  </a:lnTo>
                  <a:close/>
                  <a:moveTo>
                    <a:pt x="25066" y="11025"/>
                  </a:moveTo>
                  <a:lnTo>
                    <a:pt x="25066" y="11045"/>
                  </a:lnTo>
                  <a:lnTo>
                    <a:pt x="25086" y="11202"/>
                  </a:lnTo>
                  <a:lnTo>
                    <a:pt x="25086" y="11221"/>
                  </a:lnTo>
                  <a:lnTo>
                    <a:pt x="25125" y="11221"/>
                  </a:lnTo>
                  <a:lnTo>
                    <a:pt x="25125" y="11202"/>
                  </a:lnTo>
                  <a:lnTo>
                    <a:pt x="25105" y="11045"/>
                  </a:lnTo>
                  <a:lnTo>
                    <a:pt x="25105" y="11025"/>
                  </a:lnTo>
                  <a:close/>
                  <a:moveTo>
                    <a:pt x="79" y="11202"/>
                  </a:moveTo>
                  <a:lnTo>
                    <a:pt x="79" y="11221"/>
                  </a:lnTo>
                  <a:lnTo>
                    <a:pt x="60" y="11378"/>
                  </a:lnTo>
                  <a:lnTo>
                    <a:pt x="60" y="11397"/>
                  </a:lnTo>
                  <a:lnTo>
                    <a:pt x="99" y="11397"/>
                  </a:lnTo>
                  <a:lnTo>
                    <a:pt x="99" y="11378"/>
                  </a:lnTo>
                  <a:lnTo>
                    <a:pt x="118" y="11221"/>
                  </a:lnTo>
                  <a:lnTo>
                    <a:pt x="118" y="11202"/>
                  </a:lnTo>
                  <a:close/>
                  <a:moveTo>
                    <a:pt x="25105" y="11339"/>
                  </a:moveTo>
                  <a:lnTo>
                    <a:pt x="25086" y="11358"/>
                  </a:lnTo>
                  <a:lnTo>
                    <a:pt x="25105" y="11515"/>
                  </a:lnTo>
                  <a:lnTo>
                    <a:pt x="25105" y="11534"/>
                  </a:lnTo>
                  <a:lnTo>
                    <a:pt x="25125" y="11534"/>
                  </a:lnTo>
                  <a:lnTo>
                    <a:pt x="25145" y="11515"/>
                  </a:lnTo>
                  <a:lnTo>
                    <a:pt x="25145" y="11358"/>
                  </a:lnTo>
                  <a:lnTo>
                    <a:pt x="25125" y="11339"/>
                  </a:lnTo>
                  <a:close/>
                  <a:moveTo>
                    <a:pt x="60" y="11515"/>
                  </a:moveTo>
                  <a:lnTo>
                    <a:pt x="40" y="11534"/>
                  </a:lnTo>
                  <a:lnTo>
                    <a:pt x="40" y="11691"/>
                  </a:lnTo>
                  <a:lnTo>
                    <a:pt x="40" y="11711"/>
                  </a:lnTo>
                  <a:lnTo>
                    <a:pt x="79" y="11711"/>
                  </a:lnTo>
                  <a:lnTo>
                    <a:pt x="79" y="11691"/>
                  </a:lnTo>
                  <a:lnTo>
                    <a:pt x="99" y="11534"/>
                  </a:lnTo>
                  <a:lnTo>
                    <a:pt x="79" y="11515"/>
                  </a:lnTo>
                  <a:close/>
                  <a:moveTo>
                    <a:pt x="25145" y="11632"/>
                  </a:moveTo>
                  <a:lnTo>
                    <a:pt x="25125" y="11652"/>
                  </a:lnTo>
                  <a:lnTo>
                    <a:pt x="25125" y="11672"/>
                  </a:lnTo>
                  <a:lnTo>
                    <a:pt x="25125" y="11809"/>
                  </a:lnTo>
                  <a:lnTo>
                    <a:pt x="25145" y="11828"/>
                  </a:lnTo>
                  <a:lnTo>
                    <a:pt x="25145" y="11848"/>
                  </a:lnTo>
                  <a:lnTo>
                    <a:pt x="25164" y="11848"/>
                  </a:lnTo>
                  <a:lnTo>
                    <a:pt x="25164" y="11828"/>
                  </a:lnTo>
                  <a:lnTo>
                    <a:pt x="25184" y="11809"/>
                  </a:lnTo>
                  <a:lnTo>
                    <a:pt x="25164" y="11652"/>
                  </a:lnTo>
                  <a:lnTo>
                    <a:pt x="25145" y="11632"/>
                  </a:lnTo>
                  <a:close/>
                  <a:moveTo>
                    <a:pt x="40" y="11809"/>
                  </a:moveTo>
                  <a:lnTo>
                    <a:pt x="40" y="11828"/>
                  </a:lnTo>
                  <a:lnTo>
                    <a:pt x="21" y="11848"/>
                  </a:lnTo>
                  <a:lnTo>
                    <a:pt x="21" y="11985"/>
                  </a:lnTo>
                  <a:lnTo>
                    <a:pt x="21" y="12004"/>
                  </a:lnTo>
                  <a:lnTo>
                    <a:pt x="40" y="12024"/>
                  </a:lnTo>
                  <a:lnTo>
                    <a:pt x="60" y="12004"/>
                  </a:lnTo>
                  <a:lnTo>
                    <a:pt x="79" y="11848"/>
                  </a:lnTo>
                  <a:lnTo>
                    <a:pt x="60" y="11828"/>
                  </a:lnTo>
                  <a:lnTo>
                    <a:pt x="40" y="11809"/>
                  </a:lnTo>
                  <a:close/>
                  <a:moveTo>
                    <a:pt x="25145" y="11946"/>
                  </a:moveTo>
                  <a:lnTo>
                    <a:pt x="25145" y="11965"/>
                  </a:lnTo>
                  <a:lnTo>
                    <a:pt x="25145" y="12122"/>
                  </a:lnTo>
                  <a:lnTo>
                    <a:pt x="25145" y="12142"/>
                  </a:lnTo>
                  <a:lnTo>
                    <a:pt x="25184" y="12142"/>
                  </a:lnTo>
                  <a:lnTo>
                    <a:pt x="25184" y="12122"/>
                  </a:lnTo>
                  <a:lnTo>
                    <a:pt x="25184" y="11965"/>
                  </a:lnTo>
                  <a:lnTo>
                    <a:pt x="25184" y="11946"/>
                  </a:lnTo>
                  <a:close/>
                  <a:moveTo>
                    <a:pt x="40" y="12122"/>
                  </a:moveTo>
                  <a:lnTo>
                    <a:pt x="21" y="12142"/>
                  </a:lnTo>
                  <a:lnTo>
                    <a:pt x="1" y="12142"/>
                  </a:lnTo>
                  <a:lnTo>
                    <a:pt x="1" y="12298"/>
                  </a:lnTo>
                  <a:lnTo>
                    <a:pt x="21" y="12318"/>
                  </a:lnTo>
                  <a:lnTo>
                    <a:pt x="40" y="12318"/>
                  </a:lnTo>
                  <a:lnTo>
                    <a:pt x="60" y="12298"/>
                  </a:lnTo>
                  <a:lnTo>
                    <a:pt x="60" y="12142"/>
                  </a:lnTo>
                  <a:lnTo>
                    <a:pt x="40" y="12142"/>
                  </a:lnTo>
                  <a:lnTo>
                    <a:pt x="40" y="12122"/>
                  </a:lnTo>
                  <a:close/>
                  <a:moveTo>
                    <a:pt x="25164" y="12259"/>
                  </a:moveTo>
                  <a:lnTo>
                    <a:pt x="25145" y="12279"/>
                  </a:lnTo>
                  <a:lnTo>
                    <a:pt x="25145" y="12435"/>
                  </a:lnTo>
                  <a:lnTo>
                    <a:pt x="25164" y="12455"/>
                  </a:lnTo>
                  <a:lnTo>
                    <a:pt x="25184" y="12455"/>
                  </a:lnTo>
                  <a:lnTo>
                    <a:pt x="25203" y="12435"/>
                  </a:lnTo>
                  <a:lnTo>
                    <a:pt x="25203" y="12279"/>
                  </a:lnTo>
                  <a:lnTo>
                    <a:pt x="25184" y="12259"/>
                  </a:lnTo>
                  <a:close/>
                  <a:moveTo>
                    <a:pt x="1" y="12435"/>
                  </a:moveTo>
                  <a:lnTo>
                    <a:pt x="1" y="12455"/>
                  </a:lnTo>
                  <a:lnTo>
                    <a:pt x="1" y="12612"/>
                  </a:lnTo>
                  <a:lnTo>
                    <a:pt x="1" y="12631"/>
                  </a:lnTo>
                  <a:lnTo>
                    <a:pt x="40" y="12631"/>
                  </a:lnTo>
                  <a:lnTo>
                    <a:pt x="40" y="12612"/>
                  </a:lnTo>
                  <a:lnTo>
                    <a:pt x="40" y="12455"/>
                  </a:lnTo>
                  <a:lnTo>
                    <a:pt x="40" y="12435"/>
                  </a:lnTo>
                  <a:close/>
                  <a:moveTo>
                    <a:pt x="25164" y="12572"/>
                  </a:moveTo>
                  <a:lnTo>
                    <a:pt x="25145" y="12592"/>
                  </a:lnTo>
                  <a:lnTo>
                    <a:pt x="25145" y="12612"/>
                  </a:lnTo>
                  <a:lnTo>
                    <a:pt x="25145" y="12749"/>
                  </a:lnTo>
                  <a:lnTo>
                    <a:pt x="25164" y="12768"/>
                  </a:lnTo>
                  <a:lnTo>
                    <a:pt x="25184" y="12788"/>
                  </a:lnTo>
                  <a:lnTo>
                    <a:pt x="25184" y="12768"/>
                  </a:lnTo>
                  <a:lnTo>
                    <a:pt x="25203" y="12749"/>
                  </a:lnTo>
                  <a:lnTo>
                    <a:pt x="25203" y="12612"/>
                  </a:lnTo>
                  <a:lnTo>
                    <a:pt x="25203" y="12592"/>
                  </a:lnTo>
                  <a:lnTo>
                    <a:pt x="25203" y="12572"/>
                  </a:lnTo>
                  <a:close/>
                  <a:moveTo>
                    <a:pt x="1" y="12749"/>
                  </a:moveTo>
                  <a:lnTo>
                    <a:pt x="1" y="12768"/>
                  </a:lnTo>
                  <a:lnTo>
                    <a:pt x="1" y="12925"/>
                  </a:lnTo>
                  <a:lnTo>
                    <a:pt x="21" y="12944"/>
                  </a:lnTo>
                  <a:lnTo>
                    <a:pt x="40" y="12944"/>
                  </a:lnTo>
                  <a:lnTo>
                    <a:pt x="60" y="12925"/>
                  </a:lnTo>
                  <a:lnTo>
                    <a:pt x="40" y="12768"/>
                  </a:lnTo>
                  <a:lnTo>
                    <a:pt x="40" y="12749"/>
                  </a:lnTo>
                  <a:close/>
                  <a:moveTo>
                    <a:pt x="25164" y="12886"/>
                  </a:moveTo>
                  <a:lnTo>
                    <a:pt x="25145" y="12905"/>
                  </a:lnTo>
                  <a:lnTo>
                    <a:pt x="25145" y="13062"/>
                  </a:lnTo>
                  <a:lnTo>
                    <a:pt x="25145" y="13081"/>
                  </a:lnTo>
                  <a:lnTo>
                    <a:pt x="25184" y="13081"/>
                  </a:lnTo>
                  <a:lnTo>
                    <a:pt x="25184" y="13062"/>
                  </a:lnTo>
                  <a:lnTo>
                    <a:pt x="25203" y="12905"/>
                  </a:lnTo>
                  <a:lnTo>
                    <a:pt x="25184" y="12905"/>
                  </a:lnTo>
                  <a:lnTo>
                    <a:pt x="25184" y="12886"/>
                  </a:lnTo>
                  <a:close/>
                  <a:moveTo>
                    <a:pt x="40" y="13042"/>
                  </a:moveTo>
                  <a:lnTo>
                    <a:pt x="21" y="13062"/>
                  </a:lnTo>
                  <a:lnTo>
                    <a:pt x="1" y="13081"/>
                  </a:lnTo>
                  <a:lnTo>
                    <a:pt x="21" y="13238"/>
                  </a:lnTo>
                  <a:lnTo>
                    <a:pt x="40" y="13258"/>
                  </a:lnTo>
                  <a:lnTo>
                    <a:pt x="60" y="13238"/>
                  </a:lnTo>
                  <a:lnTo>
                    <a:pt x="60" y="13219"/>
                  </a:lnTo>
                  <a:lnTo>
                    <a:pt x="60" y="13081"/>
                  </a:lnTo>
                  <a:lnTo>
                    <a:pt x="40" y="13062"/>
                  </a:lnTo>
                  <a:lnTo>
                    <a:pt x="40" y="13042"/>
                  </a:lnTo>
                  <a:close/>
                  <a:moveTo>
                    <a:pt x="25145" y="13199"/>
                  </a:moveTo>
                  <a:lnTo>
                    <a:pt x="25145" y="13219"/>
                  </a:lnTo>
                  <a:lnTo>
                    <a:pt x="25125" y="13375"/>
                  </a:lnTo>
                  <a:lnTo>
                    <a:pt x="25145" y="13395"/>
                  </a:lnTo>
                  <a:lnTo>
                    <a:pt x="25164" y="13395"/>
                  </a:lnTo>
                  <a:lnTo>
                    <a:pt x="25184" y="13375"/>
                  </a:lnTo>
                  <a:lnTo>
                    <a:pt x="25184" y="13219"/>
                  </a:lnTo>
                  <a:lnTo>
                    <a:pt x="25184" y="13199"/>
                  </a:lnTo>
                  <a:close/>
                  <a:moveTo>
                    <a:pt x="40" y="13356"/>
                  </a:moveTo>
                  <a:lnTo>
                    <a:pt x="40" y="13375"/>
                  </a:lnTo>
                  <a:lnTo>
                    <a:pt x="21" y="13375"/>
                  </a:lnTo>
                  <a:lnTo>
                    <a:pt x="40" y="13532"/>
                  </a:lnTo>
                  <a:lnTo>
                    <a:pt x="40" y="13551"/>
                  </a:lnTo>
                  <a:lnTo>
                    <a:pt x="79" y="13551"/>
                  </a:lnTo>
                  <a:lnTo>
                    <a:pt x="79" y="13532"/>
                  </a:lnTo>
                  <a:lnTo>
                    <a:pt x="79" y="13375"/>
                  </a:lnTo>
                  <a:lnTo>
                    <a:pt x="60" y="13356"/>
                  </a:lnTo>
                  <a:close/>
                  <a:moveTo>
                    <a:pt x="25125" y="13512"/>
                  </a:moveTo>
                  <a:lnTo>
                    <a:pt x="25125" y="13532"/>
                  </a:lnTo>
                  <a:lnTo>
                    <a:pt x="25105" y="13689"/>
                  </a:lnTo>
                  <a:lnTo>
                    <a:pt x="25125" y="13708"/>
                  </a:lnTo>
                  <a:lnTo>
                    <a:pt x="25145" y="13708"/>
                  </a:lnTo>
                  <a:lnTo>
                    <a:pt x="25164" y="13689"/>
                  </a:lnTo>
                  <a:lnTo>
                    <a:pt x="25164" y="13532"/>
                  </a:lnTo>
                  <a:lnTo>
                    <a:pt x="25164" y="13512"/>
                  </a:lnTo>
                  <a:close/>
                  <a:moveTo>
                    <a:pt x="60" y="13669"/>
                  </a:moveTo>
                  <a:lnTo>
                    <a:pt x="40" y="13689"/>
                  </a:lnTo>
                  <a:lnTo>
                    <a:pt x="60" y="13845"/>
                  </a:lnTo>
                  <a:lnTo>
                    <a:pt x="60" y="13865"/>
                  </a:lnTo>
                  <a:lnTo>
                    <a:pt x="99" y="13865"/>
                  </a:lnTo>
                  <a:lnTo>
                    <a:pt x="99" y="13845"/>
                  </a:lnTo>
                  <a:lnTo>
                    <a:pt x="99" y="13689"/>
                  </a:lnTo>
                  <a:lnTo>
                    <a:pt x="79" y="13669"/>
                  </a:lnTo>
                  <a:close/>
                  <a:moveTo>
                    <a:pt x="25125" y="13806"/>
                  </a:moveTo>
                  <a:lnTo>
                    <a:pt x="25105" y="13826"/>
                  </a:lnTo>
                  <a:lnTo>
                    <a:pt x="25086" y="13826"/>
                  </a:lnTo>
                  <a:lnTo>
                    <a:pt x="25086" y="13982"/>
                  </a:lnTo>
                  <a:lnTo>
                    <a:pt x="25086" y="14002"/>
                  </a:lnTo>
                  <a:lnTo>
                    <a:pt x="25105" y="14021"/>
                  </a:lnTo>
                  <a:lnTo>
                    <a:pt x="25125" y="14002"/>
                  </a:lnTo>
                  <a:lnTo>
                    <a:pt x="25145" y="13845"/>
                  </a:lnTo>
                  <a:lnTo>
                    <a:pt x="25145" y="13826"/>
                  </a:lnTo>
                  <a:lnTo>
                    <a:pt x="25125" y="13806"/>
                  </a:lnTo>
                  <a:close/>
                  <a:moveTo>
                    <a:pt x="79" y="13982"/>
                  </a:moveTo>
                  <a:lnTo>
                    <a:pt x="79" y="14002"/>
                  </a:lnTo>
                  <a:lnTo>
                    <a:pt x="99" y="14159"/>
                  </a:lnTo>
                  <a:lnTo>
                    <a:pt x="118" y="14178"/>
                  </a:lnTo>
                  <a:lnTo>
                    <a:pt x="138" y="14159"/>
                  </a:lnTo>
                  <a:lnTo>
                    <a:pt x="138" y="14139"/>
                  </a:lnTo>
                  <a:lnTo>
                    <a:pt x="118" y="14002"/>
                  </a:lnTo>
                  <a:lnTo>
                    <a:pt x="118" y="13982"/>
                  </a:lnTo>
                  <a:close/>
                  <a:moveTo>
                    <a:pt x="25066" y="14119"/>
                  </a:moveTo>
                  <a:lnTo>
                    <a:pt x="25066" y="14139"/>
                  </a:lnTo>
                  <a:lnTo>
                    <a:pt x="25047" y="14296"/>
                  </a:lnTo>
                  <a:lnTo>
                    <a:pt x="25047" y="14315"/>
                  </a:lnTo>
                  <a:lnTo>
                    <a:pt x="25086" y="14315"/>
                  </a:lnTo>
                  <a:lnTo>
                    <a:pt x="25086" y="14296"/>
                  </a:lnTo>
                  <a:lnTo>
                    <a:pt x="25105" y="14139"/>
                  </a:lnTo>
                  <a:lnTo>
                    <a:pt x="25105" y="14119"/>
                  </a:lnTo>
                  <a:close/>
                  <a:moveTo>
                    <a:pt x="138" y="14276"/>
                  </a:moveTo>
                  <a:lnTo>
                    <a:pt x="118" y="14296"/>
                  </a:lnTo>
                  <a:lnTo>
                    <a:pt x="118" y="14315"/>
                  </a:lnTo>
                  <a:lnTo>
                    <a:pt x="138" y="14452"/>
                  </a:lnTo>
                  <a:lnTo>
                    <a:pt x="158" y="14472"/>
                  </a:lnTo>
                  <a:lnTo>
                    <a:pt x="177" y="14472"/>
                  </a:lnTo>
                  <a:lnTo>
                    <a:pt x="177" y="14452"/>
                  </a:lnTo>
                  <a:lnTo>
                    <a:pt x="158" y="14296"/>
                  </a:lnTo>
                  <a:lnTo>
                    <a:pt x="158" y="14276"/>
                  </a:lnTo>
                  <a:close/>
                  <a:moveTo>
                    <a:pt x="25027" y="14433"/>
                  </a:moveTo>
                  <a:lnTo>
                    <a:pt x="25027" y="14452"/>
                  </a:lnTo>
                  <a:lnTo>
                    <a:pt x="24988" y="14589"/>
                  </a:lnTo>
                  <a:lnTo>
                    <a:pt x="25007" y="14609"/>
                  </a:lnTo>
                  <a:lnTo>
                    <a:pt x="25007" y="14628"/>
                  </a:lnTo>
                  <a:lnTo>
                    <a:pt x="25027" y="14628"/>
                  </a:lnTo>
                  <a:lnTo>
                    <a:pt x="25047" y="14609"/>
                  </a:lnTo>
                  <a:lnTo>
                    <a:pt x="25066" y="14452"/>
                  </a:lnTo>
                  <a:lnTo>
                    <a:pt x="25066" y="14433"/>
                  </a:lnTo>
                  <a:close/>
                  <a:moveTo>
                    <a:pt x="158" y="14589"/>
                  </a:moveTo>
                  <a:lnTo>
                    <a:pt x="158" y="14609"/>
                  </a:lnTo>
                  <a:lnTo>
                    <a:pt x="177" y="14766"/>
                  </a:lnTo>
                  <a:lnTo>
                    <a:pt x="216" y="14785"/>
                  </a:lnTo>
                  <a:lnTo>
                    <a:pt x="236" y="14766"/>
                  </a:lnTo>
                  <a:lnTo>
                    <a:pt x="216" y="14609"/>
                  </a:lnTo>
                  <a:lnTo>
                    <a:pt x="197" y="14589"/>
                  </a:lnTo>
                  <a:close/>
                  <a:moveTo>
                    <a:pt x="24988" y="14726"/>
                  </a:moveTo>
                  <a:lnTo>
                    <a:pt x="24968" y="14746"/>
                  </a:lnTo>
                  <a:lnTo>
                    <a:pt x="24949" y="14903"/>
                  </a:lnTo>
                  <a:lnTo>
                    <a:pt x="24949" y="14922"/>
                  </a:lnTo>
                  <a:lnTo>
                    <a:pt x="24968" y="14922"/>
                  </a:lnTo>
                  <a:lnTo>
                    <a:pt x="24988" y="14903"/>
                  </a:lnTo>
                  <a:lnTo>
                    <a:pt x="25027" y="14766"/>
                  </a:lnTo>
                  <a:lnTo>
                    <a:pt x="25007" y="14746"/>
                  </a:lnTo>
                  <a:lnTo>
                    <a:pt x="25007" y="14726"/>
                  </a:lnTo>
                  <a:close/>
                  <a:moveTo>
                    <a:pt x="236" y="14883"/>
                  </a:moveTo>
                  <a:lnTo>
                    <a:pt x="216" y="14903"/>
                  </a:lnTo>
                  <a:lnTo>
                    <a:pt x="216" y="14922"/>
                  </a:lnTo>
                  <a:lnTo>
                    <a:pt x="236" y="15079"/>
                  </a:lnTo>
                  <a:lnTo>
                    <a:pt x="275" y="15079"/>
                  </a:lnTo>
                  <a:lnTo>
                    <a:pt x="295" y="15059"/>
                  </a:lnTo>
                  <a:lnTo>
                    <a:pt x="256" y="14903"/>
                  </a:lnTo>
                  <a:lnTo>
                    <a:pt x="236" y="14883"/>
                  </a:lnTo>
                  <a:close/>
                  <a:moveTo>
                    <a:pt x="24929" y="15040"/>
                  </a:moveTo>
                  <a:lnTo>
                    <a:pt x="24910" y="15059"/>
                  </a:lnTo>
                  <a:lnTo>
                    <a:pt x="24890" y="15196"/>
                  </a:lnTo>
                  <a:lnTo>
                    <a:pt x="24890" y="15216"/>
                  </a:lnTo>
                  <a:lnTo>
                    <a:pt x="24910" y="15236"/>
                  </a:lnTo>
                  <a:lnTo>
                    <a:pt x="24929" y="15216"/>
                  </a:lnTo>
                  <a:lnTo>
                    <a:pt x="24968" y="15059"/>
                  </a:lnTo>
                  <a:lnTo>
                    <a:pt x="24949" y="15040"/>
                  </a:lnTo>
                  <a:close/>
                  <a:moveTo>
                    <a:pt x="275" y="15196"/>
                  </a:moveTo>
                  <a:lnTo>
                    <a:pt x="275" y="15216"/>
                  </a:lnTo>
                  <a:lnTo>
                    <a:pt x="314" y="15373"/>
                  </a:lnTo>
                  <a:lnTo>
                    <a:pt x="334" y="15392"/>
                  </a:lnTo>
                  <a:lnTo>
                    <a:pt x="353" y="15373"/>
                  </a:lnTo>
                  <a:lnTo>
                    <a:pt x="353" y="15353"/>
                  </a:lnTo>
                  <a:lnTo>
                    <a:pt x="314" y="15216"/>
                  </a:lnTo>
                  <a:lnTo>
                    <a:pt x="314" y="15196"/>
                  </a:lnTo>
                  <a:close/>
                  <a:moveTo>
                    <a:pt x="24870" y="15333"/>
                  </a:moveTo>
                  <a:lnTo>
                    <a:pt x="24851" y="15353"/>
                  </a:lnTo>
                  <a:lnTo>
                    <a:pt x="24812" y="15510"/>
                  </a:lnTo>
                  <a:lnTo>
                    <a:pt x="24812" y="15529"/>
                  </a:lnTo>
                  <a:lnTo>
                    <a:pt x="24831" y="15529"/>
                  </a:lnTo>
                  <a:lnTo>
                    <a:pt x="24870" y="15510"/>
                  </a:lnTo>
                  <a:lnTo>
                    <a:pt x="24890" y="15373"/>
                  </a:lnTo>
                  <a:lnTo>
                    <a:pt x="24890" y="15353"/>
                  </a:lnTo>
                  <a:lnTo>
                    <a:pt x="24870" y="15333"/>
                  </a:lnTo>
                  <a:close/>
                  <a:moveTo>
                    <a:pt x="353" y="15490"/>
                  </a:moveTo>
                  <a:lnTo>
                    <a:pt x="353" y="15510"/>
                  </a:lnTo>
                  <a:lnTo>
                    <a:pt x="334" y="15529"/>
                  </a:lnTo>
                  <a:lnTo>
                    <a:pt x="373" y="15666"/>
                  </a:lnTo>
                  <a:lnTo>
                    <a:pt x="393" y="15686"/>
                  </a:lnTo>
                  <a:lnTo>
                    <a:pt x="412" y="15686"/>
                  </a:lnTo>
                  <a:lnTo>
                    <a:pt x="432" y="15666"/>
                  </a:lnTo>
                  <a:lnTo>
                    <a:pt x="393" y="15510"/>
                  </a:lnTo>
                  <a:lnTo>
                    <a:pt x="373" y="15490"/>
                  </a:lnTo>
                  <a:close/>
                  <a:moveTo>
                    <a:pt x="24812" y="15627"/>
                  </a:moveTo>
                  <a:lnTo>
                    <a:pt x="24792" y="15647"/>
                  </a:lnTo>
                  <a:lnTo>
                    <a:pt x="24772" y="15647"/>
                  </a:lnTo>
                  <a:lnTo>
                    <a:pt x="24733" y="15803"/>
                  </a:lnTo>
                  <a:lnTo>
                    <a:pt x="24753" y="15823"/>
                  </a:lnTo>
                  <a:lnTo>
                    <a:pt x="24792" y="15823"/>
                  </a:lnTo>
                  <a:lnTo>
                    <a:pt x="24831" y="15666"/>
                  </a:lnTo>
                  <a:lnTo>
                    <a:pt x="24831" y="15647"/>
                  </a:lnTo>
                  <a:lnTo>
                    <a:pt x="24812" y="15627"/>
                  </a:lnTo>
                  <a:close/>
                  <a:moveTo>
                    <a:pt x="432" y="15784"/>
                  </a:moveTo>
                  <a:lnTo>
                    <a:pt x="412" y="15803"/>
                  </a:lnTo>
                  <a:lnTo>
                    <a:pt x="412" y="15823"/>
                  </a:lnTo>
                  <a:lnTo>
                    <a:pt x="451" y="15980"/>
                  </a:lnTo>
                  <a:lnTo>
                    <a:pt x="491" y="15980"/>
                  </a:lnTo>
                  <a:lnTo>
                    <a:pt x="510" y="15960"/>
                  </a:lnTo>
                  <a:lnTo>
                    <a:pt x="471" y="15803"/>
                  </a:lnTo>
                  <a:lnTo>
                    <a:pt x="451" y="15803"/>
                  </a:lnTo>
                  <a:lnTo>
                    <a:pt x="432" y="15784"/>
                  </a:lnTo>
                  <a:close/>
                  <a:moveTo>
                    <a:pt x="24714" y="15941"/>
                  </a:moveTo>
                  <a:lnTo>
                    <a:pt x="24694" y="15960"/>
                  </a:lnTo>
                  <a:lnTo>
                    <a:pt x="24655" y="16097"/>
                  </a:lnTo>
                  <a:lnTo>
                    <a:pt x="24655" y="16117"/>
                  </a:lnTo>
                  <a:lnTo>
                    <a:pt x="24675" y="16136"/>
                  </a:lnTo>
                  <a:lnTo>
                    <a:pt x="24714" y="16117"/>
                  </a:lnTo>
                  <a:lnTo>
                    <a:pt x="24753" y="15960"/>
                  </a:lnTo>
                  <a:lnTo>
                    <a:pt x="24753" y="15941"/>
                  </a:lnTo>
                  <a:close/>
                  <a:moveTo>
                    <a:pt x="491" y="16097"/>
                  </a:moveTo>
                  <a:lnTo>
                    <a:pt x="491" y="16117"/>
                  </a:lnTo>
                  <a:lnTo>
                    <a:pt x="549" y="16273"/>
                  </a:lnTo>
                  <a:lnTo>
                    <a:pt x="569" y="16293"/>
                  </a:lnTo>
                  <a:lnTo>
                    <a:pt x="588" y="16273"/>
                  </a:lnTo>
                  <a:lnTo>
                    <a:pt x="588" y="16254"/>
                  </a:lnTo>
                  <a:lnTo>
                    <a:pt x="549" y="16117"/>
                  </a:lnTo>
                  <a:lnTo>
                    <a:pt x="530" y="16097"/>
                  </a:lnTo>
                  <a:close/>
                  <a:moveTo>
                    <a:pt x="24635" y="16234"/>
                  </a:moveTo>
                  <a:lnTo>
                    <a:pt x="24616" y="16254"/>
                  </a:lnTo>
                  <a:lnTo>
                    <a:pt x="24577" y="16391"/>
                  </a:lnTo>
                  <a:lnTo>
                    <a:pt x="24577" y="16410"/>
                  </a:lnTo>
                  <a:lnTo>
                    <a:pt x="24596" y="16430"/>
                  </a:lnTo>
                  <a:lnTo>
                    <a:pt x="24616" y="16410"/>
                  </a:lnTo>
                  <a:lnTo>
                    <a:pt x="24655" y="16254"/>
                  </a:lnTo>
                  <a:lnTo>
                    <a:pt x="24655" y="16234"/>
                  </a:lnTo>
                  <a:close/>
                  <a:moveTo>
                    <a:pt x="588" y="16391"/>
                  </a:moveTo>
                  <a:lnTo>
                    <a:pt x="588" y="16410"/>
                  </a:lnTo>
                  <a:lnTo>
                    <a:pt x="628" y="16567"/>
                  </a:lnTo>
                  <a:lnTo>
                    <a:pt x="667" y="16587"/>
                  </a:lnTo>
                  <a:lnTo>
                    <a:pt x="686" y="16567"/>
                  </a:lnTo>
                  <a:lnTo>
                    <a:pt x="686" y="16548"/>
                  </a:lnTo>
                  <a:lnTo>
                    <a:pt x="628" y="16410"/>
                  </a:lnTo>
                  <a:lnTo>
                    <a:pt x="628" y="16391"/>
                  </a:lnTo>
                  <a:close/>
                  <a:moveTo>
                    <a:pt x="24537" y="16528"/>
                  </a:moveTo>
                  <a:lnTo>
                    <a:pt x="24518" y="16548"/>
                  </a:lnTo>
                  <a:lnTo>
                    <a:pt x="24479" y="16685"/>
                  </a:lnTo>
                  <a:lnTo>
                    <a:pt x="24479" y="16704"/>
                  </a:lnTo>
                  <a:lnTo>
                    <a:pt x="24498" y="16724"/>
                  </a:lnTo>
                  <a:lnTo>
                    <a:pt x="24518" y="16704"/>
                  </a:lnTo>
                  <a:lnTo>
                    <a:pt x="24577" y="16548"/>
                  </a:lnTo>
                  <a:lnTo>
                    <a:pt x="24557" y="16528"/>
                  </a:lnTo>
                  <a:close/>
                  <a:moveTo>
                    <a:pt x="686" y="16685"/>
                  </a:moveTo>
                  <a:lnTo>
                    <a:pt x="686" y="16704"/>
                  </a:lnTo>
                  <a:lnTo>
                    <a:pt x="745" y="16861"/>
                  </a:lnTo>
                  <a:lnTo>
                    <a:pt x="765" y="16880"/>
                  </a:lnTo>
                  <a:lnTo>
                    <a:pt x="765" y="16861"/>
                  </a:lnTo>
                  <a:lnTo>
                    <a:pt x="784" y="16861"/>
                  </a:lnTo>
                  <a:lnTo>
                    <a:pt x="784" y="16841"/>
                  </a:lnTo>
                  <a:lnTo>
                    <a:pt x="725" y="16704"/>
                  </a:lnTo>
                  <a:lnTo>
                    <a:pt x="725" y="16685"/>
                  </a:lnTo>
                  <a:close/>
                  <a:moveTo>
                    <a:pt x="24440" y="16822"/>
                  </a:moveTo>
                  <a:lnTo>
                    <a:pt x="24420" y="16841"/>
                  </a:lnTo>
                  <a:lnTo>
                    <a:pt x="24361" y="16978"/>
                  </a:lnTo>
                  <a:lnTo>
                    <a:pt x="24361" y="16998"/>
                  </a:lnTo>
                  <a:lnTo>
                    <a:pt x="24381" y="17018"/>
                  </a:lnTo>
                  <a:lnTo>
                    <a:pt x="24400" y="17018"/>
                  </a:lnTo>
                  <a:lnTo>
                    <a:pt x="24420" y="16998"/>
                  </a:lnTo>
                  <a:lnTo>
                    <a:pt x="24459" y="16841"/>
                  </a:lnTo>
                  <a:lnTo>
                    <a:pt x="24459" y="16822"/>
                  </a:lnTo>
                  <a:close/>
                  <a:moveTo>
                    <a:pt x="784" y="16978"/>
                  </a:moveTo>
                  <a:lnTo>
                    <a:pt x="784" y="16998"/>
                  </a:lnTo>
                  <a:lnTo>
                    <a:pt x="843" y="17155"/>
                  </a:lnTo>
                  <a:lnTo>
                    <a:pt x="882" y="17155"/>
                  </a:lnTo>
                  <a:lnTo>
                    <a:pt x="882" y="17135"/>
                  </a:lnTo>
                  <a:lnTo>
                    <a:pt x="843" y="16978"/>
                  </a:lnTo>
                  <a:close/>
                  <a:moveTo>
                    <a:pt x="24322" y="17115"/>
                  </a:moveTo>
                  <a:lnTo>
                    <a:pt x="24263" y="17272"/>
                  </a:lnTo>
                  <a:lnTo>
                    <a:pt x="24263" y="17292"/>
                  </a:lnTo>
                  <a:lnTo>
                    <a:pt x="24302" y="17292"/>
                  </a:lnTo>
                  <a:lnTo>
                    <a:pt x="24361" y="17135"/>
                  </a:lnTo>
                  <a:lnTo>
                    <a:pt x="24361" y="17115"/>
                  </a:lnTo>
                  <a:close/>
                  <a:moveTo>
                    <a:pt x="921" y="17253"/>
                  </a:moveTo>
                  <a:lnTo>
                    <a:pt x="902" y="17272"/>
                  </a:lnTo>
                  <a:lnTo>
                    <a:pt x="902" y="17292"/>
                  </a:lnTo>
                  <a:lnTo>
                    <a:pt x="960" y="17429"/>
                  </a:lnTo>
                  <a:lnTo>
                    <a:pt x="980" y="17448"/>
                  </a:lnTo>
                  <a:lnTo>
                    <a:pt x="1000" y="17448"/>
                  </a:lnTo>
                  <a:lnTo>
                    <a:pt x="1000" y="17429"/>
                  </a:lnTo>
                  <a:lnTo>
                    <a:pt x="1000" y="17409"/>
                  </a:lnTo>
                  <a:lnTo>
                    <a:pt x="941" y="17272"/>
                  </a:lnTo>
                  <a:lnTo>
                    <a:pt x="941" y="17253"/>
                  </a:lnTo>
                  <a:close/>
                  <a:moveTo>
                    <a:pt x="24205" y="17390"/>
                  </a:moveTo>
                  <a:lnTo>
                    <a:pt x="24205" y="17409"/>
                  </a:lnTo>
                  <a:lnTo>
                    <a:pt x="24146" y="17546"/>
                  </a:lnTo>
                  <a:lnTo>
                    <a:pt x="24146" y="17566"/>
                  </a:lnTo>
                  <a:lnTo>
                    <a:pt x="24146" y="17585"/>
                  </a:lnTo>
                  <a:lnTo>
                    <a:pt x="24165" y="17585"/>
                  </a:lnTo>
                  <a:lnTo>
                    <a:pt x="24185" y="17566"/>
                  </a:lnTo>
                  <a:lnTo>
                    <a:pt x="24244" y="17429"/>
                  </a:lnTo>
                  <a:lnTo>
                    <a:pt x="24244" y="17409"/>
                  </a:lnTo>
                  <a:lnTo>
                    <a:pt x="24224" y="17390"/>
                  </a:lnTo>
                  <a:close/>
                  <a:moveTo>
                    <a:pt x="1019" y="17546"/>
                  </a:moveTo>
                  <a:lnTo>
                    <a:pt x="1019" y="17566"/>
                  </a:lnTo>
                  <a:lnTo>
                    <a:pt x="1078" y="17722"/>
                  </a:lnTo>
                  <a:lnTo>
                    <a:pt x="1117" y="17722"/>
                  </a:lnTo>
                  <a:lnTo>
                    <a:pt x="1117" y="17703"/>
                  </a:lnTo>
                  <a:lnTo>
                    <a:pt x="1058" y="17546"/>
                  </a:lnTo>
                  <a:close/>
                  <a:moveTo>
                    <a:pt x="24087" y="17683"/>
                  </a:moveTo>
                  <a:lnTo>
                    <a:pt x="24087" y="17703"/>
                  </a:lnTo>
                  <a:lnTo>
                    <a:pt x="24009" y="17840"/>
                  </a:lnTo>
                  <a:lnTo>
                    <a:pt x="24009" y="17860"/>
                  </a:lnTo>
                  <a:lnTo>
                    <a:pt x="24028" y="17860"/>
                  </a:lnTo>
                  <a:lnTo>
                    <a:pt x="24028" y="17879"/>
                  </a:lnTo>
                  <a:lnTo>
                    <a:pt x="24048" y="17860"/>
                  </a:lnTo>
                  <a:lnTo>
                    <a:pt x="24126" y="17722"/>
                  </a:lnTo>
                  <a:lnTo>
                    <a:pt x="24126" y="17703"/>
                  </a:lnTo>
                  <a:lnTo>
                    <a:pt x="24107" y="17683"/>
                  </a:lnTo>
                  <a:close/>
                  <a:moveTo>
                    <a:pt x="1156" y="17820"/>
                  </a:moveTo>
                  <a:lnTo>
                    <a:pt x="1137" y="17840"/>
                  </a:lnTo>
                  <a:lnTo>
                    <a:pt x="1137" y="17860"/>
                  </a:lnTo>
                  <a:lnTo>
                    <a:pt x="1215" y="17997"/>
                  </a:lnTo>
                  <a:lnTo>
                    <a:pt x="1235" y="18016"/>
                  </a:lnTo>
                  <a:lnTo>
                    <a:pt x="1235" y="17997"/>
                  </a:lnTo>
                  <a:lnTo>
                    <a:pt x="1254" y="17997"/>
                  </a:lnTo>
                  <a:lnTo>
                    <a:pt x="1254" y="17977"/>
                  </a:lnTo>
                  <a:lnTo>
                    <a:pt x="1195" y="17840"/>
                  </a:lnTo>
                  <a:lnTo>
                    <a:pt x="1176" y="17820"/>
                  </a:lnTo>
                  <a:close/>
                  <a:moveTo>
                    <a:pt x="23970" y="17957"/>
                  </a:moveTo>
                  <a:lnTo>
                    <a:pt x="23950" y="17977"/>
                  </a:lnTo>
                  <a:lnTo>
                    <a:pt x="23891" y="18114"/>
                  </a:lnTo>
                  <a:lnTo>
                    <a:pt x="23872" y="18134"/>
                  </a:lnTo>
                  <a:lnTo>
                    <a:pt x="23891" y="18153"/>
                  </a:lnTo>
                  <a:lnTo>
                    <a:pt x="23911" y="18153"/>
                  </a:lnTo>
                  <a:lnTo>
                    <a:pt x="23930" y="18134"/>
                  </a:lnTo>
                  <a:lnTo>
                    <a:pt x="23989" y="17997"/>
                  </a:lnTo>
                  <a:lnTo>
                    <a:pt x="23989" y="17977"/>
                  </a:lnTo>
                  <a:lnTo>
                    <a:pt x="23989" y="17957"/>
                  </a:lnTo>
                  <a:close/>
                  <a:moveTo>
                    <a:pt x="1293" y="18095"/>
                  </a:moveTo>
                  <a:lnTo>
                    <a:pt x="1274" y="18114"/>
                  </a:lnTo>
                  <a:lnTo>
                    <a:pt x="1274" y="18134"/>
                  </a:lnTo>
                  <a:lnTo>
                    <a:pt x="1352" y="18271"/>
                  </a:lnTo>
                  <a:lnTo>
                    <a:pt x="1372" y="18290"/>
                  </a:lnTo>
                  <a:lnTo>
                    <a:pt x="1391" y="18271"/>
                  </a:lnTo>
                  <a:lnTo>
                    <a:pt x="1391" y="18251"/>
                  </a:lnTo>
                  <a:lnTo>
                    <a:pt x="1313" y="18114"/>
                  </a:lnTo>
                  <a:lnTo>
                    <a:pt x="1313" y="18095"/>
                  </a:lnTo>
                  <a:close/>
                  <a:moveTo>
                    <a:pt x="23813" y="18251"/>
                  </a:moveTo>
                  <a:lnTo>
                    <a:pt x="23735" y="18388"/>
                  </a:lnTo>
                  <a:lnTo>
                    <a:pt x="23735" y="18408"/>
                  </a:lnTo>
                  <a:lnTo>
                    <a:pt x="23754" y="18427"/>
                  </a:lnTo>
                  <a:lnTo>
                    <a:pt x="23793" y="18408"/>
                  </a:lnTo>
                  <a:lnTo>
                    <a:pt x="23852" y="18271"/>
                  </a:lnTo>
                  <a:lnTo>
                    <a:pt x="23852" y="18251"/>
                  </a:lnTo>
                  <a:close/>
                  <a:moveTo>
                    <a:pt x="1430" y="18369"/>
                  </a:moveTo>
                  <a:lnTo>
                    <a:pt x="1411" y="18388"/>
                  </a:lnTo>
                  <a:lnTo>
                    <a:pt x="1411" y="18408"/>
                  </a:lnTo>
                  <a:lnTo>
                    <a:pt x="1489" y="18545"/>
                  </a:lnTo>
                  <a:lnTo>
                    <a:pt x="1509" y="18565"/>
                  </a:lnTo>
                  <a:lnTo>
                    <a:pt x="1528" y="18565"/>
                  </a:lnTo>
                  <a:lnTo>
                    <a:pt x="1528" y="18545"/>
                  </a:lnTo>
                  <a:lnTo>
                    <a:pt x="1528" y="18525"/>
                  </a:lnTo>
                  <a:lnTo>
                    <a:pt x="1450" y="18388"/>
                  </a:lnTo>
                  <a:lnTo>
                    <a:pt x="1450" y="18369"/>
                  </a:lnTo>
                  <a:close/>
                  <a:moveTo>
                    <a:pt x="23676" y="18525"/>
                  </a:moveTo>
                  <a:lnTo>
                    <a:pt x="23598" y="18662"/>
                  </a:lnTo>
                  <a:lnTo>
                    <a:pt x="23598" y="18682"/>
                  </a:lnTo>
                  <a:lnTo>
                    <a:pt x="23598" y="18702"/>
                  </a:lnTo>
                  <a:lnTo>
                    <a:pt x="23617" y="18702"/>
                  </a:lnTo>
                  <a:lnTo>
                    <a:pt x="23637" y="18682"/>
                  </a:lnTo>
                  <a:lnTo>
                    <a:pt x="23715" y="18545"/>
                  </a:lnTo>
                  <a:lnTo>
                    <a:pt x="23715" y="18525"/>
                  </a:lnTo>
                  <a:close/>
                  <a:moveTo>
                    <a:pt x="1568" y="18643"/>
                  </a:moveTo>
                  <a:lnTo>
                    <a:pt x="1568" y="18662"/>
                  </a:lnTo>
                  <a:lnTo>
                    <a:pt x="1568" y="18682"/>
                  </a:lnTo>
                  <a:lnTo>
                    <a:pt x="1626" y="18819"/>
                  </a:lnTo>
                  <a:lnTo>
                    <a:pt x="1685" y="18819"/>
                  </a:lnTo>
                  <a:lnTo>
                    <a:pt x="1685" y="18800"/>
                  </a:lnTo>
                  <a:lnTo>
                    <a:pt x="1607" y="18662"/>
                  </a:lnTo>
                  <a:lnTo>
                    <a:pt x="1587" y="18643"/>
                  </a:lnTo>
                  <a:close/>
                  <a:moveTo>
                    <a:pt x="23539" y="18780"/>
                  </a:moveTo>
                  <a:lnTo>
                    <a:pt x="23519" y="18800"/>
                  </a:lnTo>
                  <a:lnTo>
                    <a:pt x="23441" y="18937"/>
                  </a:lnTo>
                  <a:lnTo>
                    <a:pt x="23441" y="18956"/>
                  </a:lnTo>
                  <a:lnTo>
                    <a:pt x="23460" y="18956"/>
                  </a:lnTo>
                  <a:lnTo>
                    <a:pt x="23460" y="18976"/>
                  </a:lnTo>
                  <a:lnTo>
                    <a:pt x="23480" y="18956"/>
                  </a:lnTo>
                  <a:lnTo>
                    <a:pt x="23558" y="18819"/>
                  </a:lnTo>
                  <a:lnTo>
                    <a:pt x="23558" y="18800"/>
                  </a:lnTo>
                  <a:lnTo>
                    <a:pt x="23558" y="18780"/>
                  </a:lnTo>
                  <a:close/>
                  <a:moveTo>
                    <a:pt x="1724" y="18917"/>
                  </a:moveTo>
                  <a:lnTo>
                    <a:pt x="1705" y="18937"/>
                  </a:lnTo>
                  <a:lnTo>
                    <a:pt x="1705" y="18956"/>
                  </a:lnTo>
                  <a:lnTo>
                    <a:pt x="1783" y="19074"/>
                  </a:lnTo>
                  <a:lnTo>
                    <a:pt x="1803" y="19093"/>
                  </a:lnTo>
                  <a:lnTo>
                    <a:pt x="1822" y="19093"/>
                  </a:lnTo>
                  <a:lnTo>
                    <a:pt x="1842" y="19074"/>
                  </a:lnTo>
                  <a:lnTo>
                    <a:pt x="1842" y="19054"/>
                  </a:lnTo>
                  <a:lnTo>
                    <a:pt x="1763" y="18917"/>
                  </a:lnTo>
                  <a:close/>
                  <a:moveTo>
                    <a:pt x="23382" y="19054"/>
                  </a:moveTo>
                  <a:lnTo>
                    <a:pt x="23363" y="19074"/>
                  </a:lnTo>
                  <a:lnTo>
                    <a:pt x="23284" y="19191"/>
                  </a:lnTo>
                  <a:lnTo>
                    <a:pt x="23284" y="19211"/>
                  </a:lnTo>
                  <a:lnTo>
                    <a:pt x="23284" y="19230"/>
                  </a:lnTo>
                  <a:lnTo>
                    <a:pt x="23323" y="19230"/>
                  </a:lnTo>
                  <a:lnTo>
                    <a:pt x="23402" y="19093"/>
                  </a:lnTo>
                  <a:lnTo>
                    <a:pt x="23402" y="19074"/>
                  </a:lnTo>
                  <a:lnTo>
                    <a:pt x="23402" y="19054"/>
                  </a:lnTo>
                  <a:close/>
                  <a:moveTo>
                    <a:pt x="1881" y="19172"/>
                  </a:moveTo>
                  <a:lnTo>
                    <a:pt x="1861" y="19191"/>
                  </a:lnTo>
                  <a:lnTo>
                    <a:pt x="1881" y="19211"/>
                  </a:lnTo>
                  <a:lnTo>
                    <a:pt x="1959" y="19348"/>
                  </a:lnTo>
                  <a:lnTo>
                    <a:pt x="1979" y="19348"/>
                  </a:lnTo>
                  <a:lnTo>
                    <a:pt x="1998" y="19328"/>
                  </a:lnTo>
                  <a:lnTo>
                    <a:pt x="1920" y="19191"/>
                  </a:lnTo>
                  <a:lnTo>
                    <a:pt x="1900" y="19172"/>
                  </a:lnTo>
                  <a:close/>
                  <a:moveTo>
                    <a:pt x="23225" y="19309"/>
                  </a:moveTo>
                  <a:lnTo>
                    <a:pt x="23206" y="19328"/>
                  </a:lnTo>
                  <a:lnTo>
                    <a:pt x="23128" y="19465"/>
                  </a:lnTo>
                  <a:lnTo>
                    <a:pt x="23108" y="19465"/>
                  </a:lnTo>
                  <a:lnTo>
                    <a:pt x="23128" y="19485"/>
                  </a:lnTo>
                  <a:lnTo>
                    <a:pt x="23167" y="19485"/>
                  </a:lnTo>
                  <a:lnTo>
                    <a:pt x="23245" y="19348"/>
                  </a:lnTo>
                  <a:lnTo>
                    <a:pt x="23245" y="19328"/>
                  </a:lnTo>
                  <a:lnTo>
                    <a:pt x="23225" y="19309"/>
                  </a:lnTo>
                  <a:close/>
                  <a:moveTo>
                    <a:pt x="2037" y="19446"/>
                  </a:moveTo>
                  <a:lnTo>
                    <a:pt x="2037" y="19465"/>
                  </a:lnTo>
                  <a:lnTo>
                    <a:pt x="2116" y="19602"/>
                  </a:lnTo>
                  <a:lnTo>
                    <a:pt x="2135" y="19622"/>
                  </a:lnTo>
                  <a:lnTo>
                    <a:pt x="2155" y="19602"/>
                  </a:lnTo>
                  <a:lnTo>
                    <a:pt x="2175" y="19602"/>
                  </a:lnTo>
                  <a:lnTo>
                    <a:pt x="2155" y="19583"/>
                  </a:lnTo>
                  <a:lnTo>
                    <a:pt x="2077" y="19446"/>
                  </a:lnTo>
                  <a:close/>
                  <a:moveTo>
                    <a:pt x="23030" y="19583"/>
                  </a:moveTo>
                  <a:lnTo>
                    <a:pt x="22951" y="19720"/>
                  </a:lnTo>
                  <a:lnTo>
                    <a:pt x="22951" y="19739"/>
                  </a:lnTo>
                  <a:lnTo>
                    <a:pt x="22971" y="19759"/>
                  </a:lnTo>
                  <a:lnTo>
                    <a:pt x="22990" y="19739"/>
                  </a:lnTo>
                  <a:lnTo>
                    <a:pt x="23069" y="19602"/>
                  </a:lnTo>
                  <a:lnTo>
                    <a:pt x="23069" y="19583"/>
                  </a:lnTo>
                  <a:close/>
                  <a:moveTo>
                    <a:pt x="2214" y="19700"/>
                  </a:moveTo>
                  <a:lnTo>
                    <a:pt x="2214" y="19720"/>
                  </a:lnTo>
                  <a:lnTo>
                    <a:pt x="2214" y="19739"/>
                  </a:lnTo>
                  <a:lnTo>
                    <a:pt x="2292" y="19857"/>
                  </a:lnTo>
                  <a:lnTo>
                    <a:pt x="2312" y="19877"/>
                  </a:lnTo>
                  <a:lnTo>
                    <a:pt x="2331" y="19857"/>
                  </a:lnTo>
                  <a:lnTo>
                    <a:pt x="2331" y="19837"/>
                  </a:lnTo>
                  <a:lnTo>
                    <a:pt x="2253" y="19700"/>
                  </a:lnTo>
                  <a:close/>
                  <a:moveTo>
                    <a:pt x="22853" y="19837"/>
                  </a:moveTo>
                  <a:lnTo>
                    <a:pt x="22775" y="19955"/>
                  </a:lnTo>
                  <a:lnTo>
                    <a:pt x="22775" y="19974"/>
                  </a:lnTo>
                  <a:lnTo>
                    <a:pt x="22775" y="19994"/>
                  </a:lnTo>
                  <a:lnTo>
                    <a:pt x="22814" y="19994"/>
                  </a:lnTo>
                  <a:lnTo>
                    <a:pt x="22893" y="19857"/>
                  </a:lnTo>
                  <a:lnTo>
                    <a:pt x="22912" y="19857"/>
                  </a:lnTo>
                  <a:lnTo>
                    <a:pt x="22893" y="19837"/>
                  </a:lnTo>
                  <a:close/>
                  <a:moveTo>
                    <a:pt x="2390" y="19955"/>
                  </a:moveTo>
                  <a:lnTo>
                    <a:pt x="2390" y="19974"/>
                  </a:lnTo>
                  <a:lnTo>
                    <a:pt x="2468" y="20112"/>
                  </a:lnTo>
                  <a:lnTo>
                    <a:pt x="2507" y="20112"/>
                  </a:lnTo>
                  <a:lnTo>
                    <a:pt x="2527" y="20092"/>
                  </a:lnTo>
                  <a:lnTo>
                    <a:pt x="2507" y="20072"/>
                  </a:lnTo>
                  <a:lnTo>
                    <a:pt x="2429" y="19955"/>
                  </a:lnTo>
                  <a:close/>
                  <a:moveTo>
                    <a:pt x="22697" y="20072"/>
                  </a:moveTo>
                  <a:lnTo>
                    <a:pt x="22677" y="20092"/>
                  </a:lnTo>
                  <a:lnTo>
                    <a:pt x="22579" y="20209"/>
                  </a:lnTo>
                  <a:lnTo>
                    <a:pt x="22579" y="20229"/>
                  </a:lnTo>
                  <a:lnTo>
                    <a:pt x="22599" y="20249"/>
                  </a:lnTo>
                  <a:lnTo>
                    <a:pt x="22618" y="20249"/>
                  </a:lnTo>
                  <a:lnTo>
                    <a:pt x="22716" y="20112"/>
                  </a:lnTo>
                  <a:lnTo>
                    <a:pt x="22716" y="20092"/>
                  </a:lnTo>
                  <a:lnTo>
                    <a:pt x="22697" y="20072"/>
                  </a:lnTo>
                  <a:close/>
                  <a:moveTo>
                    <a:pt x="2566" y="20190"/>
                  </a:moveTo>
                  <a:lnTo>
                    <a:pt x="2566" y="20209"/>
                  </a:lnTo>
                  <a:lnTo>
                    <a:pt x="2566" y="20229"/>
                  </a:lnTo>
                  <a:lnTo>
                    <a:pt x="2664" y="20347"/>
                  </a:lnTo>
                  <a:lnTo>
                    <a:pt x="2684" y="20366"/>
                  </a:lnTo>
                  <a:lnTo>
                    <a:pt x="2703" y="20366"/>
                  </a:lnTo>
                  <a:lnTo>
                    <a:pt x="2703" y="20347"/>
                  </a:lnTo>
                  <a:lnTo>
                    <a:pt x="2703" y="20327"/>
                  </a:lnTo>
                  <a:lnTo>
                    <a:pt x="2605" y="20209"/>
                  </a:lnTo>
                  <a:lnTo>
                    <a:pt x="2586" y="20190"/>
                  </a:lnTo>
                  <a:close/>
                  <a:moveTo>
                    <a:pt x="22501" y="20327"/>
                  </a:moveTo>
                  <a:lnTo>
                    <a:pt x="22403" y="20464"/>
                  </a:lnTo>
                  <a:lnTo>
                    <a:pt x="22383" y="20464"/>
                  </a:lnTo>
                  <a:lnTo>
                    <a:pt x="22403" y="20484"/>
                  </a:lnTo>
                  <a:lnTo>
                    <a:pt x="22442" y="20484"/>
                  </a:lnTo>
                  <a:lnTo>
                    <a:pt x="22520" y="20366"/>
                  </a:lnTo>
                  <a:lnTo>
                    <a:pt x="22540" y="20347"/>
                  </a:lnTo>
                  <a:lnTo>
                    <a:pt x="22520" y="20327"/>
                  </a:lnTo>
                  <a:close/>
                  <a:moveTo>
                    <a:pt x="2762" y="20444"/>
                  </a:moveTo>
                  <a:lnTo>
                    <a:pt x="2762" y="20464"/>
                  </a:lnTo>
                  <a:lnTo>
                    <a:pt x="2860" y="20601"/>
                  </a:lnTo>
                  <a:lnTo>
                    <a:pt x="2899" y="20601"/>
                  </a:lnTo>
                  <a:lnTo>
                    <a:pt x="2899" y="20582"/>
                  </a:lnTo>
                  <a:lnTo>
                    <a:pt x="2899" y="20562"/>
                  </a:lnTo>
                  <a:lnTo>
                    <a:pt x="2801" y="20444"/>
                  </a:lnTo>
                  <a:close/>
                  <a:moveTo>
                    <a:pt x="22325" y="20562"/>
                  </a:moveTo>
                  <a:lnTo>
                    <a:pt x="22305" y="20582"/>
                  </a:lnTo>
                  <a:lnTo>
                    <a:pt x="22207" y="20699"/>
                  </a:lnTo>
                  <a:lnTo>
                    <a:pt x="22188" y="20719"/>
                  </a:lnTo>
                  <a:lnTo>
                    <a:pt x="22207" y="20719"/>
                  </a:lnTo>
                  <a:lnTo>
                    <a:pt x="22227" y="20738"/>
                  </a:lnTo>
                  <a:lnTo>
                    <a:pt x="22227" y="20719"/>
                  </a:lnTo>
                  <a:lnTo>
                    <a:pt x="22344" y="20601"/>
                  </a:lnTo>
                  <a:lnTo>
                    <a:pt x="22344" y="20582"/>
                  </a:lnTo>
                  <a:lnTo>
                    <a:pt x="22325" y="20562"/>
                  </a:lnTo>
                  <a:close/>
                  <a:moveTo>
                    <a:pt x="2958" y="20679"/>
                  </a:moveTo>
                  <a:lnTo>
                    <a:pt x="2958" y="20699"/>
                  </a:lnTo>
                  <a:lnTo>
                    <a:pt x="2958" y="20719"/>
                  </a:lnTo>
                  <a:lnTo>
                    <a:pt x="3056" y="20836"/>
                  </a:lnTo>
                  <a:lnTo>
                    <a:pt x="3095" y="20836"/>
                  </a:lnTo>
                  <a:lnTo>
                    <a:pt x="3095" y="20816"/>
                  </a:lnTo>
                  <a:lnTo>
                    <a:pt x="3095" y="20797"/>
                  </a:lnTo>
                  <a:lnTo>
                    <a:pt x="2997" y="20679"/>
                  </a:lnTo>
                  <a:close/>
                  <a:moveTo>
                    <a:pt x="22109" y="20797"/>
                  </a:moveTo>
                  <a:lnTo>
                    <a:pt x="22109" y="20816"/>
                  </a:lnTo>
                  <a:lnTo>
                    <a:pt x="21992" y="20934"/>
                  </a:lnTo>
                  <a:lnTo>
                    <a:pt x="21992" y="20954"/>
                  </a:lnTo>
                  <a:lnTo>
                    <a:pt x="22011" y="20973"/>
                  </a:lnTo>
                  <a:lnTo>
                    <a:pt x="22031" y="20954"/>
                  </a:lnTo>
                  <a:lnTo>
                    <a:pt x="22129" y="20836"/>
                  </a:lnTo>
                  <a:lnTo>
                    <a:pt x="22148" y="20816"/>
                  </a:lnTo>
                  <a:lnTo>
                    <a:pt x="22129" y="20816"/>
                  </a:lnTo>
                  <a:lnTo>
                    <a:pt x="22109" y="20797"/>
                  </a:lnTo>
                  <a:close/>
                  <a:moveTo>
                    <a:pt x="3154" y="20914"/>
                  </a:moveTo>
                  <a:lnTo>
                    <a:pt x="3154" y="20934"/>
                  </a:lnTo>
                  <a:lnTo>
                    <a:pt x="3154" y="20954"/>
                  </a:lnTo>
                  <a:lnTo>
                    <a:pt x="3271" y="21071"/>
                  </a:lnTo>
                  <a:lnTo>
                    <a:pt x="3291" y="21071"/>
                  </a:lnTo>
                  <a:lnTo>
                    <a:pt x="3310" y="21051"/>
                  </a:lnTo>
                  <a:lnTo>
                    <a:pt x="3291" y="21032"/>
                  </a:lnTo>
                  <a:lnTo>
                    <a:pt x="3193" y="20914"/>
                  </a:lnTo>
                  <a:close/>
                  <a:moveTo>
                    <a:pt x="21894" y="21032"/>
                  </a:moveTo>
                  <a:lnTo>
                    <a:pt x="21796" y="21149"/>
                  </a:lnTo>
                  <a:lnTo>
                    <a:pt x="21776" y="21169"/>
                  </a:lnTo>
                  <a:lnTo>
                    <a:pt x="21796" y="21189"/>
                  </a:lnTo>
                  <a:lnTo>
                    <a:pt x="21835" y="21189"/>
                  </a:lnTo>
                  <a:lnTo>
                    <a:pt x="21933" y="21071"/>
                  </a:lnTo>
                  <a:lnTo>
                    <a:pt x="21933" y="21051"/>
                  </a:lnTo>
                  <a:lnTo>
                    <a:pt x="21933" y="21032"/>
                  </a:lnTo>
                  <a:close/>
                  <a:moveTo>
                    <a:pt x="3389" y="21130"/>
                  </a:moveTo>
                  <a:lnTo>
                    <a:pt x="3369" y="21149"/>
                  </a:lnTo>
                  <a:lnTo>
                    <a:pt x="3369" y="21169"/>
                  </a:lnTo>
                  <a:lnTo>
                    <a:pt x="3467" y="21286"/>
                  </a:lnTo>
                  <a:lnTo>
                    <a:pt x="3506" y="21286"/>
                  </a:lnTo>
                  <a:lnTo>
                    <a:pt x="3506" y="21267"/>
                  </a:lnTo>
                  <a:lnTo>
                    <a:pt x="3506" y="21247"/>
                  </a:lnTo>
                  <a:lnTo>
                    <a:pt x="3408" y="21149"/>
                  </a:lnTo>
                  <a:lnTo>
                    <a:pt x="3389" y="21130"/>
                  </a:lnTo>
                  <a:close/>
                  <a:moveTo>
                    <a:pt x="21678" y="21267"/>
                  </a:moveTo>
                  <a:lnTo>
                    <a:pt x="21581" y="21384"/>
                  </a:lnTo>
                  <a:lnTo>
                    <a:pt x="21581" y="21404"/>
                  </a:lnTo>
                  <a:lnTo>
                    <a:pt x="21600" y="21424"/>
                  </a:lnTo>
                  <a:lnTo>
                    <a:pt x="21620" y="21404"/>
                  </a:lnTo>
                  <a:lnTo>
                    <a:pt x="21718" y="21306"/>
                  </a:lnTo>
                  <a:lnTo>
                    <a:pt x="21718" y="21286"/>
                  </a:lnTo>
                  <a:lnTo>
                    <a:pt x="21718" y="21267"/>
                  </a:lnTo>
                  <a:close/>
                  <a:moveTo>
                    <a:pt x="3584" y="21365"/>
                  </a:moveTo>
                  <a:lnTo>
                    <a:pt x="3565" y="21384"/>
                  </a:lnTo>
                  <a:lnTo>
                    <a:pt x="3584" y="21404"/>
                  </a:lnTo>
                  <a:lnTo>
                    <a:pt x="3682" y="21502"/>
                  </a:lnTo>
                  <a:lnTo>
                    <a:pt x="3702" y="21521"/>
                  </a:lnTo>
                  <a:lnTo>
                    <a:pt x="3722" y="21502"/>
                  </a:lnTo>
                  <a:lnTo>
                    <a:pt x="3722" y="21482"/>
                  </a:lnTo>
                  <a:lnTo>
                    <a:pt x="3604" y="21365"/>
                  </a:lnTo>
                  <a:close/>
                  <a:moveTo>
                    <a:pt x="21463" y="21482"/>
                  </a:moveTo>
                  <a:lnTo>
                    <a:pt x="21365" y="21600"/>
                  </a:lnTo>
                  <a:lnTo>
                    <a:pt x="21346" y="21619"/>
                  </a:lnTo>
                  <a:lnTo>
                    <a:pt x="21365" y="21619"/>
                  </a:lnTo>
                  <a:lnTo>
                    <a:pt x="21385" y="21639"/>
                  </a:lnTo>
                  <a:lnTo>
                    <a:pt x="21385" y="21619"/>
                  </a:lnTo>
                  <a:lnTo>
                    <a:pt x="21502" y="21521"/>
                  </a:lnTo>
                  <a:lnTo>
                    <a:pt x="21502" y="21502"/>
                  </a:lnTo>
                  <a:lnTo>
                    <a:pt x="21502" y="21482"/>
                  </a:lnTo>
                  <a:close/>
                  <a:moveTo>
                    <a:pt x="3800" y="21580"/>
                  </a:moveTo>
                  <a:lnTo>
                    <a:pt x="3800" y="21600"/>
                  </a:lnTo>
                  <a:lnTo>
                    <a:pt x="3800" y="21619"/>
                  </a:lnTo>
                  <a:lnTo>
                    <a:pt x="3917" y="21717"/>
                  </a:lnTo>
                  <a:lnTo>
                    <a:pt x="3917" y="21737"/>
                  </a:lnTo>
                  <a:lnTo>
                    <a:pt x="3937" y="21717"/>
                  </a:lnTo>
                  <a:lnTo>
                    <a:pt x="3957" y="21717"/>
                  </a:lnTo>
                  <a:lnTo>
                    <a:pt x="3937" y="21698"/>
                  </a:lnTo>
                  <a:lnTo>
                    <a:pt x="3839" y="21580"/>
                  </a:lnTo>
                  <a:close/>
                  <a:moveTo>
                    <a:pt x="21248" y="21698"/>
                  </a:moveTo>
                  <a:lnTo>
                    <a:pt x="21130" y="21815"/>
                  </a:lnTo>
                  <a:lnTo>
                    <a:pt x="21130" y="21835"/>
                  </a:lnTo>
                  <a:lnTo>
                    <a:pt x="21150" y="21854"/>
                  </a:lnTo>
                  <a:lnTo>
                    <a:pt x="21169" y="21835"/>
                  </a:lnTo>
                  <a:lnTo>
                    <a:pt x="21287" y="21737"/>
                  </a:lnTo>
                  <a:lnTo>
                    <a:pt x="21287" y="21717"/>
                  </a:lnTo>
                  <a:lnTo>
                    <a:pt x="21287" y="21698"/>
                  </a:lnTo>
                  <a:close/>
                  <a:moveTo>
                    <a:pt x="4015" y="21796"/>
                  </a:moveTo>
                  <a:lnTo>
                    <a:pt x="4015" y="21815"/>
                  </a:lnTo>
                  <a:lnTo>
                    <a:pt x="4015" y="21835"/>
                  </a:lnTo>
                  <a:lnTo>
                    <a:pt x="4133" y="21933"/>
                  </a:lnTo>
                  <a:lnTo>
                    <a:pt x="4172" y="21933"/>
                  </a:lnTo>
                  <a:lnTo>
                    <a:pt x="4172" y="21913"/>
                  </a:lnTo>
                  <a:lnTo>
                    <a:pt x="4172" y="21894"/>
                  </a:lnTo>
                  <a:lnTo>
                    <a:pt x="4054" y="21796"/>
                  </a:lnTo>
                  <a:close/>
                  <a:moveTo>
                    <a:pt x="21032" y="21913"/>
                  </a:moveTo>
                  <a:lnTo>
                    <a:pt x="20915" y="22011"/>
                  </a:lnTo>
                  <a:lnTo>
                    <a:pt x="20895" y="22031"/>
                  </a:lnTo>
                  <a:lnTo>
                    <a:pt x="20915" y="22050"/>
                  </a:lnTo>
                  <a:lnTo>
                    <a:pt x="20934" y="22050"/>
                  </a:lnTo>
                  <a:lnTo>
                    <a:pt x="21052" y="21952"/>
                  </a:lnTo>
                  <a:lnTo>
                    <a:pt x="21071" y="21933"/>
                  </a:lnTo>
                  <a:lnTo>
                    <a:pt x="21052" y="21913"/>
                  </a:lnTo>
                  <a:close/>
                  <a:moveTo>
                    <a:pt x="4270" y="21991"/>
                  </a:moveTo>
                  <a:lnTo>
                    <a:pt x="4250" y="22011"/>
                  </a:lnTo>
                  <a:lnTo>
                    <a:pt x="4250" y="22031"/>
                  </a:lnTo>
                  <a:lnTo>
                    <a:pt x="4368" y="22148"/>
                  </a:lnTo>
                  <a:lnTo>
                    <a:pt x="4407" y="22148"/>
                  </a:lnTo>
                  <a:lnTo>
                    <a:pt x="4407" y="22129"/>
                  </a:lnTo>
                  <a:lnTo>
                    <a:pt x="4407" y="22109"/>
                  </a:lnTo>
                  <a:lnTo>
                    <a:pt x="4289" y="22011"/>
                  </a:lnTo>
                  <a:lnTo>
                    <a:pt x="4270" y="21991"/>
                  </a:lnTo>
                  <a:close/>
                  <a:moveTo>
                    <a:pt x="20797" y="22109"/>
                  </a:moveTo>
                  <a:lnTo>
                    <a:pt x="20680" y="22207"/>
                  </a:lnTo>
                  <a:lnTo>
                    <a:pt x="20660" y="22226"/>
                  </a:lnTo>
                  <a:lnTo>
                    <a:pt x="20680" y="22246"/>
                  </a:lnTo>
                  <a:lnTo>
                    <a:pt x="20699" y="22246"/>
                  </a:lnTo>
                  <a:lnTo>
                    <a:pt x="20817" y="22148"/>
                  </a:lnTo>
                  <a:lnTo>
                    <a:pt x="20836" y="22129"/>
                  </a:lnTo>
                  <a:lnTo>
                    <a:pt x="20836" y="22109"/>
                  </a:lnTo>
                  <a:close/>
                  <a:moveTo>
                    <a:pt x="4485" y="22207"/>
                  </a:moveTo>
                  <a:lnTo>
                    <a:pt x="4485" y="22226"/>
                  </a:lnTo>
                  <a:lnTo>
                    <a:pt x="4485" y="22246"/>
                  </a:lnTo>
                  <a:lnTo>
                    <a:pt x="4603" y="22344"/>
                  </a:lnTo>
                  <a:lnTo>
                    <a:pt x="4642" y="22344"/>
                  </a:lnTo>
                  <a:lnTo>
                    <a:pt x="4642" y="22324"/>
                  </a:lnTo>
                  <a:lnTo>
                    <a:pt x="4642" y="22305"/>
                  </a:lnTo>
                  <a:lnTo>
                    <a:pt x="4524" y="22207"/>
                  </a:lnTo>
                  <a:close/>
                  <a:moveTo>
                    <a:pt x="20562" y="22305"/>
                  </a:moveTo>
                  <a:lnTo>
                    <a:pt x="20445" y="22403"/>
                  </a:lnTo>
                  <a:lnTo>
                    <a:pt x="20425" y="22422"/>
                  </a:lnTo>
                  <a:lnTo>
                    <a:pt x="20425" y="22442"/>
                  </a:lnTo>
                  <a:lnTo>
                    <a:pt x="20464" y="22442"/>
                  </a:lnTo>
                  <a:lnTo>
                    <a:pt x="20582" y="22344"/>
                  </a:lnTo>
                  <a:lnTo>
                    <a:pt x="20601" y="22324"/>
                  </a:lnTo>
                  <a:lnTo>
                    <a:pt x="20582" y="22324"/>
                  </a:lnTo>
                  <a:lnTo>
                    <a:pt x="20582" y="22305"/>
                  </a:lnTo>
                  <a:close/>
                  <a:moveTo>
                    <a:pt x="4720" y="22403"/>
                  </a:moveTo>
                  <a:lnTo>
                    <a:pt x="4720" y="22422"/>
                  </a:lnTo>
                  <a:lnTo>
                    <a:pt x="4720" y="22442"/>
                  </a:lnTo>
                  <a:lnTo>
                    <a:pt x="4838" y="22540"/>
                  </a:lnTo>
                  <a:lnTo>
                    <a:pt x="4877" y="22540"/>
                  </a:lnTo>
                  <a:lnTo>
                    <a:pt x="4877" y="22520"/>
                  </a:lnTo>
                  <a:lnTo>
                    <a:pt x="4877" y="22501"/>
                  </a:lnTo>
                  <a:lnTo>
                    <a:pt x="4759" y="22403"/>
                  </a:lnTo>
                  <a:close/>
                  <a:moveTo>
                    <a:pt x="20327" y="22501"/>
                  </a:moveTo>
                  <a:lnTo>
                    <a:pt x="20190" y="22598"/>
                  </a:lnTo>
                  <a:lnTo>
                    <a:pt x="20190" y="22618"/>
                  </a:lnTo>
                  <a:lnTo>
                    <a:pt x="20190" y="22638"/>
                  </a:lnTo>
                  <a:lnTo>
                    <a:pt x="20229" y="22638"/>
                  </a:lnTo>
                  <a:lnTo>
                    <a:pt x="20347" y="22540"/>
                  </a:lnTo>
                  <a:lnTo>
                    <a:pt x="20347" y="22520"/>
                  </a:lnTo>
                  <a:lnTo>
                    <a:pt x="20347" y="22501"/>
                  </a:lnTo>
                  <a:close/>
                  <a:moveTo>
                    <a:pt x="4975" y="22579"/>
                  </a:moveTo>
                  <a:lnTo>
                    <a:pt x="4955" y="22598"/>
                  </a:lnTo>
                  <a:lnTo>
                    <a:pt x="4955" y="22618"/>
                  </a:lnTo>
                  <a:lnTo>
                    <a:pt x="4975" y="22638"/>
                  </a:lnTo>
                  <a:lnTo>
                    <a:pt x="5092" y="22716"/>
                  </a:lnTo>
                  <a:lnTo>
                    <a:pt x="5112" y="22736"/>
                  </a:lnTo>
                  <a:lnTo>
                    <a:pt x="5131" y="22716"/>
                  </a:lnTo>
                  <a:lnTo>
                    <a:pt x="5131" y="22696"/>
                  </a:lnTo>
                  <a:lnTo>
                    <a:pt x="5112" y="22677"/>
                  </a:lnTo>
                  <a:lnTo>
                    <a:pt x="4994" y="22598"/>
                  </a:lnTo>
                  <a:lnTo>
                    <a:pt x="4975" y="22579"/>
                  </a:lnTo>
                  <a:close/>
                  <a:moveTo>
                    <a:pt x="20092" y="22677"/>
                  </a:moveTo>
                  <a:lnTo>
                    <a:pt x="20073" y="22696"/>
                  </a:lnTo>
                  <a:lnTo>
                    <a:pt x="19955" y="22775"/>
                  </a:lnTo>
                  <a:lnTo>
                    <a:pt x="19936" y="22794"/>
                  </a:lnTo>
                  <a:lnTo>
                    <a:pt x="19936" y="22814"/>
                  </a:lnTo>
                  <a:lnTo>
                    <a:pt x="19955" y="22833"/>
                  </a:lnTo>
                  <a:lnTo>
                    <a:pt x="19975" y="22814"/>
                  </a:lnTo>
                  <a:lnTo>
                    <a:pt x="20092" y="22736"/>
                  </a:lnTo>
                  <a:lnTo>
                    <a:pt x="20112" y="22716"/>
                  </a:lnTo>
                  <a:lnTo>
                    <a:pt x="20112" y="22696"/>
                  </a:lnTo>
                  <a:lnTo>
                    <a:pt x="20092" y="22677"/>
                  </a:lnTo>
                  <a:close/>
                  <a:moveTo>
                    <a:pt x="5210" y="22775"/>
                  </a:moveTo>
                  <a:lnTo>
                    <a:pt x="5210" y="22794"/>
                  </a:lnTo>
                  <a:lnTo>
                    <a:pt x="5210" y="22814"/>
                  </a:lnTo>
                  <a:lnTo>
                    <a:pt x="5347" y="22912"/>
                  </a:lnTo>
                  <a:lnTo>
                    <a:pt x="5366" y="22892"/>
                  </a:lnTo>
                  <a:lnTo>
                    <a:pt x="5386" y="22873"/>
                  </a:lnTo>
                  <a:lnTo>
                    <a:pt x="5366" y="22873"/>
                  </a:lnTo>
                  <a:lnTo>
                    <a:pt x="5249" y="22775"/>
                  </a:lnTo>
                  <a:close/>
                  <a:moveTo>
                    <a:pt x="19818" y="22873"/>
                  </a:moveTo>
                  <a:lnTo>
                    <a:pt x="19701" y="22951"/>
                  </a:lnTo>
                  <a:lnTo>
                    <a:pt x="19681" y="22971"/>
                  </a:lnTo>
                  <a:lnTo>
                    <a:pt x="19701" y="22990"/>
                  </a:lnTo>
                  <a:lnTo>
                    <a:pt x="19720" y="23010"/>
                  </a:lnTo>
                  <a:lnTo>
                    <a:pt x="19720" y="22990"/>
                  </a:lnTo>
                  <a:lnTo>
                    <a:pt x="19857" y="22912"/>
                  </a:lnTo>
                  <a:lnTo>
                    <a:pt x="19857" y="22892"/>
                  </a:lnTo>
                  <a:lnTo>
                    <a:pt x="19857" y="22873"/>
                  </a:lnTo>
                  <a:close/>
                  <a:moveTo>
                    <a:pt x="5464" y="22951"/>
                  </a:moveTo>
                  <a:lnTo>
                    <a:pt x="5464" y="22971"/>
                  </a:lnTo>
                  <a:lnTo>
                    <a:pt x="5464" y="22990"/>
                  </a:lnTo>
                  <a:lnTo>
                    <a:pt x="5601" y="23088"/>
                  </a:lnTo>
                  <a:lnTo>
                    <a:pt x="5621" y="23068"/>
                  </a:lnTo>
                  <a:lnTo>
                    <a:pt x="5641" y="23049"/>
                  </a:lnTo>
                  <a:lnTo>
                    <a:pt x="5621" y="23049"/>
                  </a:lnTo>
                  <a:lnTo>
                    <a:pt x="5504" y="22951"/>
                  </a:lnTo>
                  <a:close/>
                  <a:moveTo>
                    <a:pt x="19564" y="23049"/>
                  </a:moveTo>
                  <a:lnTo>
                    <a:pt x="19446" y="23127"/>
                  </a:lnTo>
                  <a:lnTo>
                    <a:pt x="19427" y="23147"/>
                  </a:lnTo>
                  <a:lnTo>
                    <a:pt x="19427" y="23166"/>
                  </a:lnTo>
                  <a:lnTo>
                    <a:pt x="19466" y="23166"/>
                  </a:lnTo>
                  <a:lnTo>
                    <a:pt x="19603" y="23088"/>
                  </a:lnTo>
                  <a:lnTo>
                    <a:pt x="19603" y="23068"/>
                  </a:lnTo>
                  <a:lnTo>
                    <a:pt x="19603" y="23049"/>
                  </a:lnTo>
                  <a:close/>
                  <a:moveTo>
                    <a:pt x="5719" y="23127"/>
                  </a:moveTo>
                  <a:lnTo>
                    <a:pt x="5719" y="23147"/>
                  </a:lnTo>
                  <a:lnTo>
                    <a:pt x="5719" y="23166"/>
                  </a:lnTo>
                  <a:lnTo>
                    <a:pt x="5856" y="23245"/>
                  </a:lnTo>
                  <a:lnTo>
                    <a:pt x="5895" y="23245"/>
                  </a:lnTo>
                  <a:lnTo>
                    <a:pt x="5895" y="23225"/>
                  </a:lnTo>
                  <a:lnTo>
                    <a:pt x="5876" y="23206"/>
                  </a:lnTo>
                  <a:lnTo>
                    <a:pt x="5758" y="23127"/>
                  </a:lnTo>
                  <a:close/>
                  <a:moveTo>
                    <a:pt x="19309" y="23206"/>
                  </a:moveTo>
                  <a:lnTo>
                    <a:pt x="19192" y="23303"/>
                  </a:lnTo>
                  <a:lnTo>
                    <a:pt x="19172" y="23303"/>
                  </a:lnTo>
                  <a:lnTo>
                    <a:pt x="19172" y="23323"/>
                  </a:lnTo>
                  <a:lnTo>
                    <a:pt x="19192" y="23343"/>
                  </a:lnTo>
                  <a:lnTo>
                    <a:pt x="19211" y="23343"/>
                  </a:lnTo>
                  <a:lnTo>
                    <a:pt x="19329" y="23245"/>
                  </a:lnTo>
                  <a:lnTo>
                    <a:pt x="19348" y="23245"/>
                  </a:lnTo>
                  <a:lnTo>
                    <a:pt x="19348" y="23225"/>
                  </a:lnTo>
                  <a:lnTo>
                    <a:pt x="19329" y="23206"/>
                  </a:lnTo>
                  <a:close/>
                  <a:moveTo>
                    <a:pt x="5993" y="23284"/>
                  </a:moveTo>
                  <a:lnTo>
                    <a:pt x="5974" y="23303"/>
                  </a:lnTo>
                  <a:lnTo>
                    <a:pt x="5974" y="23323"/>
                  </a:lnTo>
                  <a:lnTo>
                    <a:pt x="5993" y="23323"/>
                  </a:lnTo>
                  <a:lnTo>
                    <a:pt x="6111" y="23401"/>
                  </a:lnTo>
                  <a:lnTo>
                    <a:pt x="6130" y="23421"/>
                  </a:lnTo>
                  <a:lnTo>
                    <a:pt x="6150" y="23401"/>
                  </a:lnTo>
                  <a:lnTo>
                    <a:pt x="6150" y="23382"/>
                  </a:lnTo>
                  <a:lnTo>
                    <a:pt x="6150" y="23362"/>
                  </a:lnTo>
                  <a:lnTo>
                    <a:pt x="6013" y="23284"/>
                  </a:lnTo>
                  <a:close/>
                  <a:moveTo>
                    <a:pt x="19074" y="23362"/>
                  </a:moveTo>
                  <a:lnTo>
                    <a:pt x="19054" y="23382"/>
                  </a:lnTo>
                  <a:lnTo>
                    <a:pt x="18917" y="23460"/>
                  </a:lnTo>
                  <a:lnTo>
                    <a:pt x="18917" y="23480"/>
                  </a:lnTo>
                  <a:lnTo>
                    <a:pt x="18937" y="23499"/>
                  </a:lnTo>
                  <a:lnTo>
                    <a:pt x="19074" y="23421"/>
                  </a:lnTo>
                  <a:lnTo>
                    <a:pt x="19094" y="23401"/>
                  </a:lnTo>
                  <a:lnTo>
                    <a:pt x="19074" y="23382"/>
                  </a:lnTo>
                  <a:lnTo>
                    <a:pt x="19074" y="23362"/>
                  </a:lnTo>
                  <a:close/>
                  <a:moveTo>
                    <a:pt x="6267" y="23441"/>
                  </a:moveTo>
                  <a:lnTo>
                    <a:pt x="6248" y="23460"/>
                  </a:lnTo>
                  <a:lnTo>
                    <a:pt x="6248" y="23480"/>
                  </a:lnTo>
                  <a:lnTo>
                    <a:pt x="6248" y="23499"/>
                  </a:lnTo>
                  <a:lnTo>
                    <a:pt x="6385" y="23558"/>
                  </a:lnTo>
                  <a:lnTo>
                    <a:pt x="6404" y="23578"/>
                  </a:lnTo>
                  <a:lnTo>
                    <a:pt x="6424" y="23558"/>
                  </a:lnTo>
                  <a:lnTo>
                    <a:pt x="6424" y="23538"/>
                  </a:lnTo>
                  <a:lnTo>
                    <a:pt x="6404" y="23519"/>
                  </a:lnTo>
                  <a:lnTo>
                    <a:pt x="6267" y="23441"/>
                  </a:lnTo>
                  <a:close/>
                  <a:moveTo>
                    <a:pt x="18800" y="23519"/>
                  </a:moveTo>
                  <a:lnTo>
                    <a:pt x="18780" y="23538"/>
                  </a:lnTo>
                  <a:lnTo>
                    <a:pt x="18643" y="23597"/>
                  </a:lnTo>
                  <a:lnTo>
                    <a:pt x="18643" y="23617"/>
                  </a:lnTo>
                  <a:lnTo>
                    <a:pt x="18643" y="23636"/>
                  </a:lnTo>
                  <a:lnTo>
                    <a:pt x="18663" y="23656"/>
                  </a:lnTo>
                  <a:lnTo>
                    <a:pt x="18682" y="23636"/>
                  </a:lnTo>
                  <a:lnTo>
                    <a:pt x="18800" y="23578"/>
                  </a:lnTo>
                  <a:lnTo>
                    <a:pt x="18819" y="23558"/>
                  </a:lnTo>
                  <a:lnTo>
                    <a:pt x="18819" y="23538"/>
                  </a:lnTo>
                  <a:lnTo>
                    <a:pt x="18800" y="23519"/>
                  </a:lnTo>
                  <a:close/>
                  <a:moveTo>
                    <a:pt x="6522" y="23597"/>
                  </a:moveTo>
                  <a:lnTo>
                    <a:pt x="6522" y="23617"/>
                  </a:lnTo>
                  <a:lnTo>
                    <a:pt x="6502" y="23636"/>
                  </a:lnTo>
                  <a:lnTo>
                    <a:pt x="6522" y="23636"/>
                  </a:lnTo>
                  <a:lnTo>
                    <a:pt x="6659" y="23715"/>
                  </a:lnTo>
                  <a:lnTo>
                    <a:pt x="6698" y="23715"/>
                  </a:lnTo>
                  <a:lnTo>
                    <a:pt x="6698" y="23695"/>
                  </a:lnTo>
                  <a:lnTo>
                    <a:pt x="6678" y="23676"/>
                  </a:lnTo>
                  <a:lnTo>
                    <a:pt x="6541" y="23597"/>
                  </a:lnTo>
                  <a:close/>
                  <a:moveTo>
                    <a:pt x="18526" y="23676"/>
                  </a:moveTo>
                  <a:lnTo>
                    <a:pt x="18389" y="23754"/>
                  </a:lnTo>
                  <a:lnTo>
                    <a:pt x="18369" y="23754"/>
                  </a:lnTo>
                  <a:lnTo>
                    <a:pt x="18369" y="23773"/>
                  </a:lnTo>
                  <a:lnTo>
                    <a:pt x="18389" y="23793"/>
                  </a:lnTo>
                  <a:lnTo>
                    <a:pt x="18408" y="23793"/>
                  </a:lnTo>
                  <a:lnTo>
                    <a:pt x="18545" y="23715"/>
                  </a:lnTo>
                  <a:lnTo>
                    <a:pt x="18545" y="23695"/>
                  </a:lnTo>
                  <a:lnTo>
                    <a:pt x="18526" y="23676"/>
                  </a:lnTo>
                  <a:close/>
                  <a:moveTo>
                    <a:pt x="6776" y="23754"/>
                  </a:moveTo>
                  <a:lnTo>
                    <a:pt x="6776" y="23773"/>
                  </a:lnTo>
                  <a:lnTo>
                    <a:pt x="6796" y="23793"/>
                  </a:lnTo>
                  <a:lnTo>
                    <a:pt x="6933" y="23852"/>
                  </a:lnTo>
                  <a:lnTo>
                    <a:pt x="6953" y="23871"/>
                  </a:lnTo>
                  <a:lnTo>
                    <a:pt x="6972" y="23852"/>
                  </a:lnTo>
                  <a:lnTo>
                    <a:pt x="6972" y="23832"/>
                  </a:lnTo>
                  <a:lnTo>
                    <a:pt x="6953" y="23813"/>
                  </a:lnTo>
                  <a:lnTo>
                    <a:pt x="6816" y="23754"/>
                  </a:lnTo>
                  <a:close/>
                  <a:moveTo>
                    <a:pt x="18252" y="23813"/>
                  </a:moveTo>
                  <a:lnTo>
                    <a:pt x="18114" y="23891"/>
                  </a:lnTo>
                  <a:lnTo>
                    <a:pt x="18095" y="23911"/>
                  </a:lnTo>
                  <a:lnTo>
                    <a:pt x="18114" y="23930"/>
                  </a:lnTo>
                  <a:lnTo>
                    <a:pt x="18134" y="23930"/>
                  </a:lnTo>
                  <a:lnTo>
                    <a:pt x="18271" y="23852"/>
                  </a:lnTo>
                  <a:lnTo>
                    <a:pt x="18271" y="23832"/>
                  </a:lnTo>
                  <a:lnTo>
                    <a:pt x="18271" y="23813"/>
                  </a:lnTo>
                  <a:close/>
                  <a:moveTo>
                    <a:pt x="7070" y="23891"/>
                  </a:moveTo>
                  <a:lnTo>
                    <a:pt x="7051" y="23911"/>
                  </a:lnTo>
                  <a:lnTo>
                    <a:pt x="7070" y="23930"/>
                  </a:lnTo>
                  <a:lnTo>
                    <a:pt x="7207" y="23989"/>
                  </a:lnTo>
                  <a:lnTo>
                    <a:pt x="7246" y="23989"/>
                  </a:lnTo>
                  <a:lnTo>
                    <a:pt x="7246" y="23969"/>
                  </a:lnTo>
                  <a:lnTo>
                    <a:pt x="7227" y="23950"/>
                  </a:lnTo>
                  <a:lnTo>
                    <a:pt x="7090" y="23891"/>
                  </a:lnTo>
                  <a:close/>
                  <a:moveTo>
                    <a:pt x="17977" y="23950"/>
                  </a:moveTo>
                  <a:lnTo>
                    <a:pt x="17821" y="24028"/>
                  </a:lnTo>
                  <a:lnTo>
                    <a:pt x="17821" y="24048"/>
                  </a:lnTo>
                  <a:lnTo>
                    <a:pt x="17840" y="24067"/>
                  </a:lnTo>
                  <a:lnTo>
                    <a:pt x="17997" y="23989"/>
                  </a:lnTo>
                  <a:lnTo>
                    <a:pt x="17997" y="23969"/>
                  </a:lnTo>
                  <a:lnTo>
                    <a:pt x="17977" y="23950"/>
                  </a:lnTo>
                  <a:close/>
                  <a:moveTo>
                    <a:pt x="7344" y="24008"/>
                  </a:moveTo>
                  <a:lnTo>
                    <a:pt x="7344" y="24028"/>
                  </a:lnTo>
                  <a:lnTo>
                    <a:pt x="7344" y="24048"/>
                  </a:lnTo>
                  <a:lnTo>
                    <a:pt x="7344" y="24067"/>
                  </a:lnTo>
                  <a:lnTo>
                    <a:pt x="7501" y="24126"/>
                  </a:lnTo>
                  <a:lnTo>
                    <a:pt x="7521" y="24106"/>
                  </a:lnTo>
                  <a:lnTo>
                    <a:pt x="7521" y="24087"/>
                  </a:lnTo>
                  <a:lnTo>
                    <a:pt x="7364" y="24028"/>
                  </a:lnTo>
                  <a:lnTo>
                    <a:pt x="7344" y="24008"/>
                  </a:lnTo>
                  <a:close/>
                  <a:moveTo>
                    <a:pt x="17684" y="24087"/>
                  </a:moveTo>
                  <a:lnTo>
                    <a:pt x="17547" y="24145"/>
                  </a:lnTo>
                  <a:lnTo>
                    <a:pt x="17527" y="24165"/>
                  </a:lnTo>
                  <a:lnTo>
                    <a:pt x="17566" y="24185"/>
                  </a:lnTo>
                  <a:lnTo>
                    <a:pt x="17703" y="24126"/>
                  </a:lnTo>
                  <a:lnTo>
                    <a:pt x="17723" y="24106"/>
                  </a:lnTo>
                  <a:lnTo>
                    <a:pt x="17723" y="24087"/>
                  </a:lnTo>
                  <a:close/>
                  <a:moveTo>
                    <a:pt x="7638" y="24145"/>
                  </a:moveTo>
                  <a:lnTo>
                    <a:pt x="7618" y="24165"/>
                  </a:lnTo>
                  <a:lnTo>
                    <a:pt x="7638" y="24185"/>
                  </a:lnTo>
                  <a:lnTo>
                    <a:pt x="7775" y="24243"/>
                  </a:lnTo>
                  <a:lnTo>
                    <a:pt x="7814" y="24243"/>
                  </a:lnTo>
                  <a:lnTo>
                    <a:pt x="7814" y="24224"/>
                  </a:lnTo>
                  <a:lnTo>
                    <a:pt x="7795" y="24204"/>
                  </a:lnTo>
                  <a:lnTo>
                    <a:pt x="7658" y="24145"/>
                  </a:lnTo>
                  <a:close/>
                  <a:moveTo>
                    <a:pt x="17410" y="24204"/>
                  </a:moveTo>
                  <a:lnTo>
                    <a:pt x="17272" y="24263"/>
                  </a:lnTo>
                  <a:lnTo>
                    <a:pt x="17253" y="24283"/>
                  </a:lnTo>
                  <a:lnTo>
                    <a:pt x="17272" y="24302"/>
                  </a:lnTo>
                  <a:lnTo>
                    <a:pt x="17292" y="24302"/>
                  </a:lnTo>
                  <a:lnTo>
                    <a:pt x="17429" y="24243"/>
                  </a:lnTo>
                  <a:lnTo>
                    <a:pt x="17429" y="24224"/>
                  </a:lnTo>
                  <a:lnTo>
                    <a:pt x="17429" y="24204"/>
                  </a:lnTo>
                  <a:close/>
                  <a:moveTo>
                    <a:pt x="7912" y="24263"/>
                  </a:moveTo>
                  <a:lnTo>
                    <a:pt x="7912" y="24283"/>
                  </a:lnTo>
                  <a:lnTo>
                    <a:pt x="7912" y="24302"/>
                  </a:lnTo>
                  <a:lnTo>
                    <a:pt x="7932" y="24302"/>
                  </a:lnTo>
                  <a:lnTo>
                    <a:pt x="8069" y="24361"/>
                  </a:lnTo>
                  <a:lnTo>
                    <a:pt x="8088" y="24341"/>
                  </a:lnTo>
                  <a:lnTo>
                    <a:pt x="8088" y="24322"/>
                  </a:lnTo>
                  <a:lnTo>
                    <a:pt x="7932" y="24263"/>
                  </a:lnTo>
                  <a:close/>
                  <a:moveTo>
                    <a:pt x="17116" y="24322"/>
                  </a:moveTo>
                  <a:lnTo>
                    <a:pt x="16979" y="24380"/>
                  </a:lnTo>
                  <a:lnTo>
                    <a:pt x="16959" y="24380"/>
                  </a:lnTo>
                  <a:lnTo>
                    <a:pt x="16959" y="24400"/>
                  </a:lnTo>
                  <a:lnTo>
                    <a:pt x="16979" y="24420"/>
                  </a:lnTo>
                  <a:lnTo>
                    <a:pt x="16998" y="24420"/>
                  </a:lnTo>
                  <a:lnTo>
                    <a:pt x="17135" y="24361"/>
                  </a:lnTo>
                  <a:lnTo>
                    <a:pt x="17155" y="24341"/>
                  </a:lnTo>
                  <a:lnTo>
                    <a:pt x="17155" y="24322"/>
                  </a:lnTo>
                  <a:close/>
                  <a:moveTo>
                    <a:pt x="8206" y="24380"/>
                  </a:moveTo>
                  <a:lnTo>
                    <a:pt x="8206" y="24400"/>
                  </a:lnTo>
                  <a:lnTo>
                    <a:pt x="8206" y="24420"/>
                  </a:lnTo>
                  <a:lnTo>
                    <a:pt x="8363" y="24478"/>
                  </a:lnTo>
                  <a:lnTo>
                    <a:pt x="8382" y="24459"/>
                  </a:lnTo>
                  <a:lnTo>
                    <a:pt x="8382" y="24439"/>
                  </a:lnTo>
                  <a:lnTo>
                    <a:pt x="8382" y="24420"/>
                  </a:lnTo>
                  <a:lnTo>
                    <a:pt x="8225" y="24380"/>
                  </a:lnTo>
                  <a:close/>
                  <a:moveTo>
                    <a:pt x="16842" y="24420"/>
                  </a:moveTo>
                  <a:lnTo>
                    <a:pt x="16685" y="24478"/>
                  </a:lnTo>
                  <a:lnTo>
                    <a:pt x="16665" y="24478"/>
                  </a:lnTo>
                  <a:lnTo>
                    <a:pt x="16665" y="24498"/>
                  </a:lnTo>
                  <a:lnTo>
                    <a:pt x="16705" y="24518"/>
                  </a:lnTo>
                  <a:lnTo>
                    <a:pt x="16842" y="24478"/>
                  </a:lnTo>
                  <a:lnTo>
                    <a:pt x="16861" y="24459"/>
                  </a:lnTo>
                  <a:lnTo>
                    <a:pt x="16861" y="24439"/>
                  </a:lnTo>
                  <a:lnTo>
                    <a:pt x="16861" y="24420"/>
                  </a:lnTo>
                  <a:close/>
                  <a:moveTo>
                    <a:pt x="8500" y="24478"/>
                  </a:moveTo>
                  <a:lnTo>
                    <a:pt x="8480" y="24498"/>
                  </a:lnTo>
                  <a:lnTo>
                    <a:pt x="8500" y="24518"/>
                  </a:lnTo>
                  <a:lnTo>
                    <a:pt x="8656" y="24576"/>
                  </a:lnTo>
                  <a:lnTo>
                    <a:pt x="8676" y="24557"/>
                  </a:lnTo>
                  <a:lnTo>
                    <a:pt x="8676" y="24537"/>
                  </a:lnTo>
                  <a:lnTo>
                    <a:pt x="8656" y="24518"/>
                  </a:lnTo>
                  <a:lnTo>
                    <a:pt x="8519" y="24478"/>
                  </a:lnTo>
                  <a:close/>
                  <a:moveTo>
                    <a:pt x="16548" y="24518"/>
                  </a:moveTo>
                  <a:lnTo>
                    <a:pt x="16391" y="24576"/>
                  </a:lnTo>
                  <a:lnTo>
                    <a:pt x="16372" y="24596"/>
                  </a:lnTo>
                  <a:lnTo>
                    <a:pt x="16411" y="24615"/>
                  </a:lnTo>
                  <a:lnTo>
                    <a:pt x="16548" y="24576"/>
                  </a:lnTo>
                  <a:lnTo>
                    <a:pt x="16568" y="24557"/>
                  </a:lnTo>
                  <a:lnTo>
                    <a:pt x="16568" y="24537"/>
                  </a:lnTo>
                  <a:lnTo>
                    <a:pt x="16568" y="24518"/>
                  </a:lnTo>
                  <a:close/>
                  <a:moveTo>
                    <a:pt x="8793" y="24576"/>
                  </a:moveTo>
                  <a:lnTo>
                    <a:pt x="8774" y="24596"/>
                  </a:lnTo>
                  <a:lnTo>
                    <a:pt x="8793" y="24615"/>
                  </a:lnTo>
                  <a:lnTo>
                    <a:pt x="8950" y="24674"/>
                  </a:lnTo>
                  <a:lnTo>
                    <a:pt x="8970" y="24655"/>
                  </a:lnTo>
                  <a:lnTo>
                    <a:pt x="8970" y="24635"/>
                  </a:lnTo>
                  <a:lnTo>
                    <a:pt x="8970" y="24615"/>
                  </a:lnTo>
                  <a:lnTo>
                    <a:pt x="8813" y="24576"/>
                  </a:lnTo>
                  <a:close/>
                  <a:moveTo>
                    <a:pt x="16254" y="24615"/>
                  </a:moveTo>
                  <a:lnTo>
                    <a:pt x="16098" y="24655"/>
                  </a:lnTo>
                  <a:lnTo>
                    <a:pt x="16078" y="24674"/>
                  </a:lnTo>
                  <a:lnTo>
                    <a:pt x="16078" y="24694"/>
                  </a:lnTo>
                  <a:lnTo>
                    <a:pt x="16117" y="24713"/>
                  </a:lnTo>
                  <a:lnTo>
                    <a:pt x="16254" y="24655"/>
                  </a:lnTo>
                  <a:lnTo>
                    <a:pt x="16274" y="24655"/>
                  </a:lnTo>
                  <a:lnTo>
                    <a:pt x="16274" y="24635"/>
                  </a:lnTo>
                  <a:lnTo>
                    <a:pt x="16274" y="24615"/>
                  </a:lnTo>
                  <a:close/>
                  <a:moveTo>
                    <a:pt x="9107" y="24655"/>
                  </a:moveTo>
                  <a:lnTo>
                    <a:pt x="9087" y="24674"/>
                  </a:lnTo>
                  <a:lnTo>
                    <a:pt x="9087" y="24694"/>
                  </a:lnTo>
                  <a:lnTo>
                    <a:pt x="9087" y="24713"/>
                  </a:lnTo>
                  <a:lnTo>
                    <a:pt x="9244" y="24753"/>
                  </a:lnTo>
                  <a:lnTo>
                    <a:pt x="9283" y="24733"/>
                  </a:lnTo>
                  <a:lnTo>
                    <a:pt x="9263" y="24713"/>
                  </a:lnTo>
                  <a:lnTo>
                    <a:pt x="9107" y="24655"/>
                  </a:lnTo>
                  <a:close/>
                  <a:moveTo>
                    <a:pt x="15960" y="24713"/>
                  </a:moveTo>
                  <a:lnTo>
                    <a:pt x="15804" y="24753"/>
                  </a:lnTo>
                  <a:lnTo>
                    <a:pt x="15784" y="24753"/>
                  </a:lnTo>
                  <a:lnTo>
                    <a:pt x="15784" y="24772"/>
                  </a:lnTo>
                  <a:lnTo>
                    <a:pt x="15804" y="24792"/>
                  </a:lnTo>
                  <a:lnTo>
                    <a:pt x="15823" y="24792"/>
                  </a:lnTo>
                  <a:lnTo>
                    <a:pt x="15960" y="24753"/>
                  </a:lnTo>
                  <a:lnTo>
                    <a:pt x="15980" y="24733"/>
                  </a:lnTo>
                  <a:lnTo>
                    <a:pt x="15980" y="24713"/>
                  </a:lnTo>
                  <a:close/>
                  <a:moveTo>
                    <a:pt x="9381" y="24753"/>
                  </a:moveTo>
                  <a:lnTo>
                    <a:pt x="9381" y="24772"/>
                  </a:lnTo>
                  <a:lnTo>
                    <a:pt x="9400" y="24792"/>
                  </a:lnTo>
                  <a:lnTo>
                    <a:pt x="9537" y="24831"/>
                  </a:lnTo>
                  <a:lnTo>
                    <a:pt x="9557" y="24831"/>
                  </a:lnTo>
                  <a:lnTo>
                    <a:pt x="9577" y="24811"/>
                  </a:lnTo>
                  <a:lnTo>
                    <a:pt x="9577" y="24792"/>
                  </a:lnTo>
                  <a:lnTo>
                    <a:pt x="9557" y="24792"/>
                  </a:lnTo>
                  <a:lnTo>
                    <a:pt x="9400" y="24753"/>
                  </a:lnTo>
                  <a:close/>
                  <a:moveTo>
                    <a:pt x="15647" y="24792"/>
                  </a:moveTo>
                  <a:lnTo>
                    <a:pt x="15510" y="24811"/>
                  </a:lnTo>
                  <a:lnTo>
                    <a:pt x="15490" y="24831"/>
                  </a:lnTo>
                  <a:lnTo>
                    <a:pt x="15490" y="24850"/>
                  </a:lnTo>
                  <a:lnTo>
                    <a:pt x="15510" y="24870"/>
                  </a:lnTo>
                  <a:lnTo>
                    <a:pt x="15667" y="24831"/>
                  </a:lnTo>
                  <a:lnTo>
                    <a:pt x="15686" y="24811"/>
                  </a:lnTo>
                  <a:lnTo>
                    <a:pt x="15686" y="24792"/>
                  </a:lnTo>
                  <a:close/>
                  <a:moveTo>
                    <a:pt x="9714" y="24811"/>
                  </a:moveTo>
                  <a:lnTo>
                    <a:pt x="9694" y="24831"/>
                  </a:lnTo>
                  <a:lnTo>
                    <a:pt x="9675" y="24831"/>
                  </a:lnTo>
                  <a:lnTo>
                    <a:pt x="9675" y="24850"/>
                  </a:lnTo>
                  <a:lnTo>
                    <a:pt x="9694" y="24870"/>
                  </a:lnTo>
                  <a:lnTo>
                    <a:pt x="9851" y="24909"/>
                  </a:lnTo>
                  <a:lnTo>
                    <a:pt x="9870" y="24890"/>
                  </a:lnTo>
                  <a:lnTo>
                    <a:pt x="9870" y="24870"/>
                  </a:lnTo>
                  <a:lnTo>
                    <a:pt x="9851" y="24850"/>
                  </a:lnTo>
                  <a:lnTo>
                    <a:pt x="9714" y="24811"/>
                  </a:lnTo>
                  <a:close/>
                  <a:moveTo>
                    <a:pt x="15353" y="24850"/>
                  </a:moveTo>
                  <a:lnTo>
                    <a:pt x="15197" y="24890"/>
                  </a:lnTo>
                  <a:lnTo>
                    <a:pt x="15177" y="24909"/>
                  </a:lnTo>
                  <a:lnTo>
                    <a:pt x="15216" y="24929"/>
                  </a:lnTo>
                  <a:lnTo>
                    <a:pt x="15373" y="24890"/>
                  </a:lnTo>
                  <a:lnTo>
                    <a:pt x="15393" y="24870"/>
                  </a:lnTo>
                  <a:lnTo>
                    <a:pt x="15373" y="24850"/>
                  </a:lnTo>
                  <a:close/>
                  <a:moveTo>
                    <a:pt x="9988" y="24890"/>
                  </a:moveTo>
                  <a:lnTo>
                    <a:pt x="9968" y="24909"/>
                  </a:lnTo>
                  <a:lnTo>
                    <a:pt x="9988" y="24929"/>
                  </a:lnTo>
                  <a:lnTo>
                    <a:pt x="10145" y="24968"/>
                  </a:lnTo>
                  <a:lnTo>
                    <a:pt x="10184" y="24948"/>
                  </a:lnTo>
                  <a:lnTo>
                    <a:pt x="10164" y="24929"/>
                  </a:lnTo>
                  <a:lnTo>
                    <a:pt x="10164" y="24909"/>
                  </a:lnTo>
                  <a:lnTo>
                    <a:pt x="10007" y="24890"/>
                  </a:lnTo>
                  <a:close/>
                  <a:moveTo>
                    <a:pt x="15060" y="24909"/>
                  </a:moveTo>
                  <a:lnTo>
                    <a:pt x="14903" y="24948"/>
                  </a:lnTo>
                  <a:lnTo>
                    <a:pt x="14883" y="24948"/>
                  </a:lnTo>
                  <a:lnTo>
                    <a:pt x="14883" y="24968"/>
                  </a:lnTo>
                  <a:lnTo>
                    <a:pt x="14903" y="24988"/>
                  </a:lnTo>
                  <a:lnTo>
                    <a:pt x="15060" y="24968"/>
                  </a:lnTo>
                  <a:lnTo>
                    <a:pt x="15079" y="24948"/>
                  </a:lnTo>
                  <a:lnTo>
                    <a:pt x="15079" y="24929"/>
                  </a:lnTo>
                  <a:lnTo>
                    <a:pt x="15060" y="24909"/>
                  </a:lnTo>
                  <a:close/>
                  <a:moveTo>
                    <a:pt x="10282" y="24948"/>
                  </a:moveTo>
                  <a:lnTo>
                    <a:pt x="10282" y="24968"/>
                  </a:lnTo>
                  <a:lnTo>
                    <a:pt x="10282" y="24988"/>
                  </a:lnTo>
                  <a:lnTo>
                    <a:pt x="10301" y="24988"/>
                  </a:lnTo>
                  <a:lnTo>
                    <a:pt x="10458" y="25027"/>
                  </a:lnTo>
                  <a:lnTo>
                    <a:pt x="10477" y="25007"/>
                  </a:lnTo>
                  <a:lnTo>
                    <a:pt x="10477" y="24988"/>
                  </a:lnTo>
                  <a:lnTo>
                    <a:pt x="10458" y="24968"/>
                  </a:lnTo>
                  <a:lnTo>
                    <a:pt x="10301" y="24948"/>
                  </a:lnTo>
                  <a:close/>
                  <a:moveTo>
                    <a:pt x="14746" y="24968"/>
                  </a:moveTo>
                  <a:lnTo>
                    <a:pt x="14590" y="25007"/>
                  </a:lnTo>
                  <a:lnTo>
                    <a:pt x="14570" y="25027"/>
                  </a:lnTo>
                  <a:lnTo>
                    <a:pt x="14609" y="25046"/>
                  </a:lnTo>
                  <a:lnTo>
                    <a:pt x="14766" y="25027"/>
                  </a:lnTo>
                  <a:lnTo>
                    <a:pt x="14766" y="25007"/>
                  </a:lnTo>
                  <a:lnTo>
                    <a:pt x="14786" y="24988"/>
                  </a:lnTo>
                  <a:lnTo>
                    <a:pt x="14766" y="24968"/>
                  </a:lnTo>
                  <a:close/>
                  <a:moveTo>
                    <a:pt x="10595" y="25007"/>
                  </a:moveTo>
                  <a:lnTo>
                    <a:pt x="10575" y="25027"/>
                  </a:lnTo>
                  <a:lnTo>
                    <a:pt x="10595" y="25046"/>
                  </a:lnTo>
                  <a:lnTo>
                    <a:pt x="10752" y="25066"/>
                  </a:lnTo>
                  <a:lnTo>
                    <a:pt x="10791" y="25046"/>
                  </a:lnTo>
                  <a:lnTo>
                    <a:pt x="10771" y="25027"/>
                  </a:lnTo>
                  <a:lnTo>
                    <a:pt x="10615" y="25007"/>
                  </a:lnTo>
                  <a:close/>
                  <a:moveTo>
                    <a:pt x="14453" y="25027"/>
                  </a:moveTo>
                  <a:lnTo>
                    <a:pt x="14296" y="25046"/>
                  </a:lnTo>
                  <a:lnTo>
                    <a:pt x="14276" y="25046"/>
                  </a:lnTo>
                  <a:lnTo>
                    <a:pt x="14276" y="25066"/>
                  </a:lnTo>
                  <a:lnTo>
                    <a:pt x="14276" y="25085"/>
                  </a:lnTo>
                  <a:lnTo>
                    <a:pt x="14296" y="25085"/>
                  </a:lnTo>
                  <a:lnTo>
                    <a:pt x="14453" y="25066"/>
                  </a:lnTo>
                  <a:lnTo>
                    <a:pt x="14472" y="25066"/>
                  </a:lnTo>
                  <a:lnTo>
                    <a:pt x="14472" y="25046"/>
                  </a:lnTo>
                  <a:lnTo>
                    <a:pt x="14472" y="25027"/>
                  </a:lnTo>
                  <a:close/>
                  <a:moveTo>
                    <a:pt x="10889" y="25046"/>
                  </a:moveTo>
                  <a:lnTo>
                    <a:pt x="10889" y="25066"/>
                  </a:lnTo>
                  <a:lnTo>
                    <a:pt x="10889" y="25085"/>
                  </a:lnTo>
                  <a:lnTo>
                    <a:pt x="10908" y="25085"/>
                  </a:lnTo>
                  <a:lnTo>
                    <a:pt x="11065" y="25105"/>
                  </a:lnTo>
                  <a:lnTo>
                    <a:pt x="11084" y="25105"/>
                  </a:lnTo>
                  <a:lnTo>
                    <a:pt x="11084" y="25085"/>
                  </a:lnTo>
                  <a:lnTo>
                    <a:pt x="11084" y="25066"/>
                  </a:lnTo>
                  <a:lnTo>
                    <a:pt x="11065" y="25066"/>
                  </a:lnTo>
                  <a:lnTo>
                    <a:pt x="10908" y="25046"/>
                  </a:lnTo>
                  <a:close/>
                  <a:moveTo>
                    <a:pt x="14139" y="25066"/>
                  </a:moveTo>
                  <a:lnTo>
                    <a:pt x="13983" y="25085"/>
                  </a:lnTo>
                  <a:lnTo>
                    <a:pt x="13963" y="25085"/>
                  </a:lnTo>
                  <a:lnTo>
                    <a:pt x="13963" y="25105"/>
                  </a:lnTo>
                  <a:lnTo>
                    <a:pt x="13983" y="25125"/>
                  </a:lnTo>
                  <a:lnTo>
                    <a:pt x="14002" y="25125"/>
                  </a:lnTo>
                  <a:lnTo>
                    <a:pt x="14139" y="25105"/>
                  </a:lnTo>
                  <a:lnTo>
                    <a:pt x="14159" y="25105"/>
                  </a:lnTo>
                  <a:lnTo>
                    <a:pt x="14159" y="25085"/>
                  </a:lnTo>
                  <a:lnTo>
                    <a:pt x="14159" y="25066"/>
                  </a:lnTo>
                  <a:close/>
                  <a:moveTo>
                    <a:pt x="11202" y="25085"/>
                  </a:moveTo>
                  <a:lnTo>
                    <a:pt x="11202" y="25105"/>
                  </a:lnTo>
                  <a:lnTo>
                    <a:pt x="11202" y="25125"/>
                  </a:lnTo>
                  <a:lnTo>
                    <a:pt x="11222" y="25125"/>
                  </a:lnTo>
                  <a:lnTo>
                    <a:pt x="11378" y="25144"/>
                  </a:lnTo>
                  <a:lnTo>
                    <a:pt x="11398" y="25144"/>
                  </a:lnTo>
                  <a:lnTo>
                    <a:pt x="11398" y="25125"/>
                  </a:lnTo>
                  <a:lnTo>
                    <a:pt x="11398" y="25105"/>
                  </a:lnTo>
                  <a:lnTo>
                    <a:pt x="11378" y="25105"/>
                  </a:lnTo>
                  <a:lnTo>
                    <a:pt x="11222" y="25085"/>
                  </a:lnTo>
                  <a:close/>
                  <a:moveTo>
                    <a:pt x="11535" y="25105"/>
                  </a:moveTo>
                  <a:lnTo>
                    <a:pt x="11515" y="25125"/>
                  </a:lnTo>
                  <a:lnTo>
                    <a:pt x="11496" y="25125"/>
                  </a:lnTo>
                  <a:lnTo>
                    <a:pt x="11515" y="25144"/>
                  </a:lnTo>
                  <a:lnTo>
                    <a:pt x="11515" y="25164"/>
                  </a:lnTo>
                  <a:lnTo>
                    <a:pt x="11692" y="25164"/>
                  </a:lnTo>
                  <a:lnTo>
                    <a:pt x="11711" y="25144"/>
                  </a:lnTo>
                  <a:lnTo>
                    <a:pt x="11692" y="25125"/>
                  </a:lnTo>
                  <a:lnTo>
                    <a:pt x="11535" y="25105"/>
                  </a:lnTo>
                  <a:close/>
                  <a:moveTo>
                    <a:pt x="13689" y="25105"/>
                  </a:moveTo>
                  <a:lnTo>
                    <a:pt x="13669" y="25125"/>
                  </a:lnTo>
                  <a:lnTo>
                    <a:pt x="13669" y="25144"/>
                  </a:lnTo>
                  <a:lnTo>
                    <a:pt x="13689" y="25164"/>
                  </a:lnTo>
                  <a:lnTo>
                    <a:pt x="13846" y="25144"/>
                  </a:lnTo>
                  <a:lnTo>
                    <a:pt x="13865" y="25144"/>
                  </a:lnTo>
                  <a:lnTo>
                    <a:pt x="13865" y="25125"/>
                  </a:lnTo>
                  <a:lnTo>
                    <a:pt x="13846" y="25105"/>
                  </a:lnTo>
                  <a:close/>
                  <a:moveTo>
                    <a:pt x="11829" y="25125"/>
                  </a:moveTo>
                  <a:lnTo>
                    <a:pt x="11809" y="25144"/>
                  </a:lnTo>
                  <a:lnTo>
                    <a:pt x="11809" y="25164"/>
                  </a:lnTo>
                  <a:lnTo>
                    <a:pt x="11829" y="25183"/>
                  </a:lnTo>
                  <a:lnTo>
                    <a:pt x="12005" y="25183"/>
                  </a:lnTo>
                  <a:lnTo>
                    <a:pt x="12005" y="25164"/>
                  </a:lnTo>
                  <a:lnTo>
                    <a:pt x="12005" y="25144"/>
                  </a:lnTo>
                  <a:lnTo>
                    <a:pt x="11985" y="25144"/>
                  </a:lnTo>
                  <a:lnTo>
                    <a:pt x="11829" y="25125"/>
                  </a:lnTo>
                  <a:close/>
                  <a:moveTo>
                    <a:pt x="13376" y="25125"/>
                  </a:moveTo>
                  <a:lnTo>
                    <a:pt x="13356" y="25144"/>
                  </a:lnTo>
                  <a:lnTo>
                    <a:pt x="13356" y="25164"/>
                  </a:lnTo>
                  <a:lnTo>
                    <a:pt x="13356" y="25183"/>
                  </a:lnTo>
                  <a:lnTo>
                    <a:pt x="13376" y="25183"/>
                  </a:lnTo>
                  <a:lnTo>
                    <a:pt x="13532" y="25164"/>
                  </a:lnTo>
                  <a:lnTo>
                    <a:pt x="13552" y="25164"/>
                  </a:lnTo>
                  <a:lnTo>
                    <a:pt x="13552" y="25144"/>
                  </a:lnTo>
                  <a:lnTo>
                    <a:pt x="13552" y="25125"/>
                  </a:lnTo>
                  <a:close/>
                  <a:moveTo>
                    <a:pt x="12142" y="25144"/>
                  </a:moveTo>
                  <a:lnTo>
                    <a:pt x="12122" y="25164"/>
                  </a:lnTo>
                  <a:lnTo>
                    <a:pt x="12122" y="25183"/>
                  </a:lnTo>
                  <a:lnTo>
                    <a:pt x="12142" y="25203"/>
                  </a:lnTo>
                  <a:lnTo>
                    <a:pt x="12299" y="25203"/>
                  </a:lnTo>
                  <a:lnTo>
                    <a:pt x="12318" y="25183"/>
                  </a:lnTo>
                  <a:lnTo>
                    <a:pt x="12318" y="25164"/>
                  </a:lnTo>
                  <a:lnTo>
                    <a:pt x="12299" y="25144"/>
                  </a:lnTo>
                  <a:close/>
                  <a:moveTo>
                    <a:pt x="12436" y="25164"/>
                  </a:moveTo>
                  <a:lnTo>
                    <a:pt x="12436" y="25183"/>
                  </a:lnTo>
                  <a:lnTo>
                    <a:pt x="12436" y="25203"/>
                  </a:lnTo>
                  <a:lnTo>
                    <a:pt x="12612" y="25203"/>
                  </a:lnTo>
                  <a:lnTo>
                    <a:pt x="12631" y="25183"/>
                  </a:lnTo>
                  <a:lnTo>
                    <a:pt x="12612" y="25164"/>
                  </a:lnTo>
                  <a:close/>
                  <a:moveTo>
                    <a:pt x="12906" y="25144"/>
                  </a:moveTo>
                  <a:lnTo>
                    <a:pt x="12769" y="25164"/>
                  </a:lnTo>
                  <a:lnTo>
                    <a:pt x="12749" y="25164"/>
                  </a:lnTo>
                  <a:lnTo>
                    <a:pt x="12729" y="25183"/>
                  </a:lnTo>
                  <a:lnTo>
                    <a:pt x="12749" y="25203"/>
                  </a:lnTo>
                  <a:lnTo>
                    <a:pt x="12906" y="25203"/>
                  </a:lnTo>
                  <a:lnTo>
                    <a:pt x="12925" y="25183"/>
                  </a:lnTo>
                  <a:lnTo>
                    <a:pt x="12945" y="25183"/>
                  </a:lnTo>
                  <a:lnTo>
                    <a:pt x="12925" y="25164"/>
                  </a:lnTo>
                  <a:lnTo>
                    <a:pt x="12906" y="25144"/>
                  </a:lnTo>
                  <a:close/>
                  <a:moveTo>
                    <a:pt x="13062" y="25144"/>
                  </a:moveTo>
                  <a:lnTo>
                    <a:pt x="13043" y="25164"/>
                  </a:lnTo>
                  <a:lnTo>
                    <a:pt x="13043" y="25183"/>
                  </a:lnTo>
                  <a:lnTo>
                    <a:pt x="13062" y="25203"/>
                  </a:lnTo>
                  <a:lnTo>
                    <a:pt x="13219" y="25183"/>
                  </a:lnTo>
                  <a:lnTo>
                    <a:pt x="13239" y="25183"/>
                  </a:lnTo>
                  <a:lnTo>
                    <a:pt x="13239" y="25164"/>
                  </a:lnTo>
                  <a:lnTo>
                    <a:pt x="13239" y="2514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6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3"/>
          <p:cNvSpPr txBox="1">
            <a:spLocks noGrp="1"/>
          </p:cNvSpPr>
          <p:nvPr>
            <p:ph type="title"/>
          </p:nvPr>
        </p:nvSpPr>
        <p:spPr>
          <a:xfrm>
            <a:off x="2057400" y="2653542"/>
            <a:ext cx="5029200" cy="4116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7" name="Google Shape;37;p3"/>
          <p:cNvSpPr txBox="1">
            <a:spLocks noGrp="1"/>
          </p:cNvSpPr>
          <p:nvPr>
            <p:ph type="subTitle" idx="1"/>
          </p:nvPr>
        </p:nvSpPr>
        <p:spPr>
          <a:xfrm>
            <a:off x="3037200" y="3263922"/>
            <a:ext cx="3069600" cy="395100"/>
          </a:xfrm>
          <a:prstGeom prst="rect">
            <a:avLst/>
          </a:prstGeom>
        </p:spPr>
        <p:txBody>
          <a:bodyPr spcFirstLastPara="1" wrap="square" lIns="91425" tIns="91425" rIns="91425" bIns="91425" anchor="ctr" anchorCtr="0">
            <a:noAutofit/>
          </a:bodyPr>
          <a:lstStyle>
            <a:lvl1pPr lvl="0" algn="ctr">
              <a:spcBef>
                <a:spcPts val="0"/>
              </a:spcBef>
              <a:spcAft>
                <a:spcPts val="0"/>
              </a:spcAft>
              <a:buSzPts val="1600"/>
              <a:buNone/>
              <a:defRPr sz="16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38" name="Google Shape;38;p3"/>
          <p:cNvSpPr txBox="1">
            <a:spLocks noGrp="1"/>
          </p:cNvSpPr>
          <p:nvPr>
            <p:ph type="title" idx="2" hasCustomPrompt="1"/>
          </p:nvPr>
        </p:nvSpPr>
        <p:spPr>
          <a:xfrm>
            <a:off x="4101150" y="1717585"/>
            <a:ext cx="941700" cy="47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500">
                <a:solidFill>
                  <a:schemeClr val="lt1"/>
                </a:solidFill>
              </a:defRPr>
            </a:lvl1pPr>
            <a:lvl2pPr lvl="1" algn="ctr" rtl="0">
              <a:spcBef>
                <a:spcPts val="0"/>
              </a:spcBef>
              <a:spcAft>
                <a:spcPts val="0"/>
              </a:spcAft>
              <a:buClr>
                <a:schemeClr val="dk2"/>
              </a:buClr>
              <a:buSzPts val="6000"/>
              <a:buNone/>
              <a:defRPr sz="6000">
                <a:solidFill>
                  <a:schemeClr val="dk2"/>
                </a:solidFill>
              </a:defRPr>
            </a:lvl2pPr>
            <a:lvl3pPr lvl="2" algn="ctr" rtl="0">
              <a:spcBef>
                <a:spcPts val="0"/>
              </a:spcBef>
              <a:spcAft>
                <a:spcPts val="0"/>
              </a:spcAft>
              <a:buClr>
                <a:schemeClr val="dk2"/>
              </a:buClr>
              <a:buSzPts val="6000"/>
              <a:buNone/>
              <a:defRPr sz="6000">
                <a:solidFill>
                  <a:schemeClr val="dk2"/>
                </a:solidFill>
              </a:defRPr>
            </a:lvl3pPr>
            <a:lvl4pPr lvl="3" algn="ctr" rtl="0">
              <a:spcBef>
                <a:spcPts val="0"/>
              </a:spcBef>
              <a:spcAft>
                <a:spcPts val="0"/>
              </a:spcAft>
              <a:buClr>
                <a:schemeClr val="dk2"/>
              </a:buClr>
              <a:buSzPts val="6000"/>
              <a:buNone/>
              <a:defRPr sz="6000">
                <a:solidFill>
                  <a:schemeClr val="dk2"/>
                </a:solidFill>
              </a:defRPr>
            </a:lvl4pPr>
            <a:lvl5pPr lvl="4" algn="ctr" rtl="0">
              <a:spcBef>
                <a:spcPts val="0"/>
              </a:spcBef>
              <a:spcAft>
                <a:spcPts val="0"/>
              </a:spcAft>
              <a:buClr>
                <a:schemeClr val="dk2"/>
              </a:buClr>
              <a:buSzPts val="6000"/>
              <a:buNone/>
              <a:defRPr sz="6000">
                <a:solidFill>
                  <a:schemeClr val="dk2"/>
                </a:solidFill>
              </a:defRPr>
            </a:lvl5pPr>
            <a:lvl6pPr lvl="5" algn="ctr" rtl="0">
              <a:spcBef>
                <a:spcPts val="0"/>
              </a:spcBef>
              <a:spcAft>
                <a:spcPts val="0"/>
              </a:spcAft>
              <a:buClr>
                <a:schemeClr val="dk2"/>
              </a:buClr>
              <a:buSzPts val="6000"/>
              <a:buNone/>
              <a:defRPr sz="6000">
                <a:solidFill>
                  <a:schemeClr val="dk2"/>
                </a:solidFill>
              </a:defRPr>
            </a:lvl6pPr>
            <a:lvl7pPr lvl="6" algn="ctr" rtl="0">
              <a:spcBef>
                <a:spcPts val="0"/>
              </a:spcBef>
              <a:spcAft>
                <a:spcPts val="0"/>
              </a:spcAft>
              <a:buClr>
                <a:schemeClr val="dk2"/>
              </a:buClr>
              <a:buSzPts val="6000"/>
              <a:buNone/>
              <a:defRPr sz="6000">
                <a:solidFill>
                  <a:schemeClr val="dk2"/>
                </a:solidFill>
              </a:defRPr>
            </a:lvl7pPr>
            <a:lvl8pPr lvl="7" algn="ctr" rtl="0">
              <a:spcBef>
                <a:spcPts val="0"/>
              </a:spcBef>
              <a:spcAft>
                <a:spcPts val="0"/>
              </a:spcAft>
              <a:buClr>
                <a:schemeClr val="dk2"/>
              </a:buClr>
              <a:buSzPts val="6000"/>
              <a:buNone/>
              <a:defRPr sz="6000">
                <a:solidFill>
                  <a:schemeClr val="dk2"/>
                </a:solidFill>
              </a:defRPr>
            </a:lvl8pPr>
            <a:lvl9pPr lvl="8" algn="ctr" rtl="0">
              <a:spcBef>
                <a:spcPts val="0"/>
              </a:spcBef>
              <a:spcAft>
                <a:spcPts val="0"/>
              </a:spcAft>
              <a:buClr>
                <a:schemeClr val="dk2"/>
              </a:buClr>
              <a:buSzPts val="6000"/>
              <a:buNone/>
              <a:defRPr sz="6000">
                <a:solidFill>
                  <a:schemeClr val="dk2"/>
                </a:solidFill>
              </a:defRPr>
            </a:lvl9pPr>
          </a:lstStyle>
          <a:p>
            <a:r>
              <a:t>xx%</a:t>
            </a:r>
          </a:p>
        </p:txBody>
      </p:sp>
      <p:pic>
        <p:nvPicPr>
          <p:cNvPr id="39" name="Google Shape;39;p3"/>
          <p:cNvPicPr preferRelativeResize="0"/>
          <p:nvPr/>
        </p:nvPicPr>
        <p:blipFill>
          <a:blip r:embed="rId2">
            <a:alphaModFix/>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3"/>
        <p:cNvGrpSpPr/>
        <p:nvPr/>
      </p:nvGrpSpPr>
      <p:grpSpPr>
        <a:xfrm>
          <a:off x="0" y="0"/>
          <a:ext cx="0" cy="0"/>
          <a:chOff x="0" y="0"/>
          <a:chExt cx="0" cy="0"/>
        </a:xfrm>
      </p:grpSpPr>
      <p:pic>
        <p:nvPicPr>
          <p:cNvPr id="84" name="Google Shape;84;p6"/>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85" name="Google Shape;85;p6"/>
          <p:cNvSpPr/>
          <p:nvPr/>
        </p:nvSpPr>
        <p:spPr>
          <a:xfrm>
            <a:off x="596700" y="355800"/>
            <a:ext cx="7950600" cy="4431900"/>
          </a:xfrm>
          <a:prstGeom prst="roundRect">
            <a:avLst>
              <a:gd name="adj" fmla="val 8101"/>
            </a:avLst>
          </a:prstGeom>
          <a:solidFill>
            <a:srgbClr val="18213A">
              <a:alpha val="81560"/>
            </a:srgbClr>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87" name="Google Shape;87;p6"/>
          <p:cNvGrpSpPr/>
          <p:nvPr/>
        </p:nvGrpSpPr>
        <p:grpSpPr>
          <a:xfrm>
            <a:off x="8731264" y="643001"/>
            <a:ext cx="365286" cy="172158"/>
            <a:chOff x="9784114" y="-1485974"/>
            <a:chExt cx="365286" cy="172158"/>
          </a:xfrm>
        </p:grpSpPr>
        <p:sp>
          <p:nvSpPr>
            <p:cNvPr id="88" name="Google Shape;88;p6"/>
            <p:cNvSpPr/>
            <p:nvPr/>
          </p:nvSpPr>
          <p:spPr>
            <a:xfrm>
              <a:off x="9922638" y="-1375436"/>
              <a:ext cx="120396" cy="56008"/>
            </a:xfrm>
            <a:custGeom>
              <a:avLst/>
              <a:gdLst/>
              <a:ahLst/>
              <a:cxnLst/>
              <a:rect l="l" t="t" r="r" b="b"/>
              <a:pathLst>
                <a:path w="3261" h="1517" extrusionOk="0">
                  <a:moveTo>
                    <a:pt x="3261" y="1"/>
                  </a:moveTo>
                  <a:lnTo>
                    <a:pt x="2502" y="342"/>
                  </a:lnTo>
                  <a:lnTo>
                    <a:pt x="1669" y="683"/>
                  </a:lnTo>
                  <a:lnTo>
                    <a:pt x="835" y="986"/>
                  </a:lnTo>
                  <a:lnTo>
                    <a:pt x="1" y="1213"/>
                  </a:lnTo>
                  <a:lnTo>
                    <a:pt x="228" y="1327"/>
                  </a:lnTo>
                  <a:lnTo>
                    <a:pt x="456" y="1403"/>
                  </a:lnTo>
                  <a:lnTo>
                    <a:pt x="683" y="1479"/>
                  </a:lnTo>
                  <a:lnTo>
                    <a:pt x="948" y="1517"/>
                  </a:lnTo>
                  <a:lnTo>
                    <a:pt x="1441" y="1517"/>
                  </a:lnTo>
                  <a:lnTo>
                    <a:pt x="1669" y="1479"/>
                  </a:lnTo>
                  <a:lnTo>
                    <a:pt x="1934" y="1403"/>
                  </a:lnTo>
                  <a:lnTo>
                    <a:pt x="2161" y="1289"/>
                  </a:lnTo>
                  <a:lnTo>
                    <a:pt x="2389" y="1175"/>
                  </a:lnTo>
                  <a:lnTo>
                    <a:pt x="2578" y="1024"/>
                  </a:lnTo>
                  <a:lnTo>
                    <a:pt x="2768" y="834"/>
                  </a:lnTo>
                  <a:lnTo>
                    <a:pt x="2919" y="645"/>
                  </a:lnTo>
                  <a:lnTo>
                    <a:pt x="3071" y="455"/>
                  </a:lnTo>
                  <a:lnTo>
                    <a:pt x="3185" y="228"/>
                  </a:lnTo>
                  <a:lnTo>
                    <a:pt x="32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6"/>
            <p:cNvSpPr/>
            <p:nvPr/>
          </p:nvSpPr>
          <p:spPr>
            <a:xfrm>
              <a:off x="9784114" y="-1476191"/>
              <a:ext cx="365286" cy="162374"/>
            </a:xfrm>
            <a:custGeom>
              <a:avLst/>
              <a:gdLst/>
              <a:ahLst/>
              <a:cxnLst/>
              <a:rect l="l" t="t" r="r" b="b"/>
              <a:pathLst>
                <a:path w="9894" h="4398" extrusionOk="0">
                  <a:moveTo>
                    <a:pt x="8301" y="0"/>
                  </a:moveTo>
                  <a:lnTo>
                    <a:pt x="7733" y="76"/>
                  </a:lnTo>
                  <a:lnTo>
                    <a:pt x="7088" y="190"/>
                  </a:lnTo>
                  <a:lnTo>
                    <a:pt x="6444" y="342"/>
                  </a:lnTo>
                  <a:lnTo>
                    <a:pt x="6634" y="569"/>
                  </a:lnTo>
                  <a:lnTo>
                    <a:pt x="7316" y="455"/>
                  </a:lnTo>
                  <a:lnTo>
                    <a:pt x="7846" y="455"/>
                  </a:lnTo>
                  <a:lnTo>
                    <a:pt x="8074" y="493"/>
                  </a:lnTo>
                  <a:lnTo>
                    <a:pt x="8225" y="531"/>
                  </a:lnTo>
                  <a:lnTo>
                    <a:pt x="8339" y="607"/>
                  </a:lnTo>
                  <a:lnTo>
                    <a:pt x="8415" y="721"/>
                  </a:lnTo>
                  <a:lnTo>
                    <a:pt x="8415" y="834"/>
                  </a:lnTo>
                  <a:lnTo>
                    <a:pt x="8377" y="986"/>
                  </a:lnTo>
                  <a:lnTo>
                    <a:pt x="8301" y="1138"/>
                  </a:lnTo>
                  <a:lnTo>
                    <a:pt x="8150" y="1289"/>
                  </a:lnTo>
                  <a:lnTo>
                    <a:pt x="7733" y="1630"/>
                  </a:lnTo>
                  <a:lnTo>
                    <a:pt x="7164" y="2009"/>
                  </a:lnTo>
                  <a:lnTo>
                    <a:pt x="6254" y="2464"/>
                  </a:lnTo>
                  <a:lnTo>
                    <a:pt x="5231" y="2919"/>
                  </a:lnTo>
                  <a:lnTo>
                    <a:pt x="4170" y="3260"/>
                  </a:lnTo>
                  <a:lnTo>
                    <a:pt x="3184" y="3488"/>
                  </a:lnTo>
                  <a:lnTo>
                    <a:pt x="2502" y="3601"/>
                  </a:lnTo>
                  <a:lnTo>
                    <a:pt x="1971" y="3601"/>
                  </a:lnTo>
                  <a:lnTo>
                    <a:pt x="1744" y="3563"/>
                  </a:lnTo>
                  <a:lnTo>
                    <a:pt x="1555" y="3525"/>
                  </a:lnTo>
                  <a:lnTo>
                    <a:pt x="1441" y="3450"/>
                  </a:lnTo>
                  <a:lnTo>
                    <a:pt x="1365" y="3336"/>
                  </a:lnTo>
                  <a:lnTo>
                    <a:pt x="1365" y="3222"/>
                  </a:lnTo>
                  <a:lnTo>
                    <a:pt x="1403" y="3071"/>
                  </a:lnTo>
                  <a:lnTo>
                    <a:pt x="1479" y="2919"/>
                  </a:lnTo>
                  <a:lnTo>
                    <a:pt x="1630" y="2767"/>
                  </a:lnTo>
                  <a:lnTo>
                    <a:pt x="2047" y="2426"/>
                  </a:lnTo>
                  <a:lnTo>
                    <a:pt x="2616" y="2047"/>
                  </a:lnTo>
                  <a:lnTo>
                    <a:pt x="2616" y="1782"/>
                  </a:lnTo>
                  <a:lnTo>
                    <a:pt x="2009" y="2085"/>
                  </a:lnTo>
                  <a:lnTo>
                    <a:pt x="1479" y="2388"/>
                  </a:lnTo>
                  <a:lnTo>
                    <a:pt x="1024" y="2730"/>
                  </a:lnTo>
                  <a:lnTo>
                    <a:pt x="607" y="3033"/>
                  </a:lnTo>
                  <a:lnTo>
                    <a:pt x="342" y="3298"/>
                  </a:lnTo>
                  <a:lnTo>
                    <a:pt x="114" y="3563"/>
                  </a:lnTo>
                  <a:lnTo>
                    <a:pt x="38" y="3829"/>
                  </a:lnTo>
                  <a:lnTo>
                    <a:pt x="0" y="3904"/>
                  </a:lnTo>
                  <a:lnTo>
                    <a:pt x="38" y="4018"/>
                  </a:lnTo>
                  <a:lnTo>
                    <a:pt x="76" y="4132"/>
                  </a:lnTo>
                  <a:lnTo>
                    <a:pt x="152" y="4208"/>
                  </a:lnTo>
                  <a:lnTo>
                    <a:pt x="266" y="4246"/>
                  </a:lnTo>
                  <a:lnTo>
                    <a:pt x="417" y="4321"/>
                  </a:lnTo>
                  <a:lnTo>
                    <a:pt x="796" y="4397"/>
                  </a:lnTo>
                  <a:lnTo>
                    <a:pt x="1213" y="4397"/>
                  </a:lnTo>
                  <a:lnTo>
                    <a:pt x="1782" y="4359"/>
                  </a:lnTo>
                  <a:lnTo>
                    <a:pt x="2388" y="4284"/>
                  </a:lnTo>
                  <a:lnTo>
                    <a:pt x="3033" y="4132"/>
                  </a:lnTo>
                  <a:lnTo>
                    <a:pt x="3753" y="3942"/>
                  </a:lnTo>
                  <a:lnTo>
                    <a:pt x="4587" y="3715"/>
                  </a:lnTo>
                  <a:lnTo>
                    <a:pt x="5421" y="3412"/>
                  </a:lnTo>
                  <a:lnTo>
                    <a:pt x="6254" y="3071"/>
                  </a:lnTo>
                  <a:lnTo>
                    <a:pt x="7013" y="2730"/>
                  </a:lnTo>
                  <a:lnTo>
                    <a:pt x="7695" y="2388"/>
                  </a:lnTo>
                  <a:lnTo>
                    <a:pt x="8263" y="2085"/>
                  </a:lnTo>
                  <a:lnTo>
                    <a:pt x="8794" y="1744"/>
                  </a:lnTo>
                  <a:lnTo>
                    <a:pt x="9211" y="1403"/>
                  </a:lnTo>
                  <a:lnTo>
                    <a:pt x="9552" y="1100"/>
                  </a:lnTo>
                  <a:lnTo>
                    <a:pt x="9779" y="834"/>
                  </a:lnTo>
                  <a:lnTo>
                    <a:pt x="9855" y="683"/>
                  </a:lnTo>
                  <a:lnTo>
                    <a:pt x="9893" y="569"/>
                  </a:lnTo>
                  <a:lnTo>
                    <a:pt x="9893" y="455"/>
                  </a:lnTo>
                  <a:lnTo>
                    <a:pt x="9893" y="342"/>
                  </a:lnTo>
                  <a:lnTo>
                    <a:pt x="9817" y="266"/>
                  </a:lnTo>
                  <a:lnTo>
                    <a:pt x="9742" y="190"/>
                  </a:lnTo>
                  <a:lnTo>
                    <a:pt x="9514" y="76"/>
                  </a:lnTo>
                  <a:lnTo>
                    <a:pt x="91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p:nvPr/>
          </p:nvSpPr>
          <p:spPr>
            <a:xfrm>
              <a:off x="9880660" y="-1485974"/>
              <a:ext cx="167986" cy="138561"/>
            </a:xfrm>
            <a:custGeom>
              <a:avLst/>
              <a:gdLst/>
              <a:ahLst/>
              <a:cxnLst/>
              <a:rect l="l" t="t" r="r" b="b"/>
              <a:pathLst>
                <a:path w="4550" h="3753" extrusionOk="0">
                  <a:moveTo>
                    <a:pt x="2123" y="0"/>
                  </a:moveTo>
                  <a:lnTo>
                    <a:pt x="1782" y="38"/>
                  </a:lnTo>
                  <a:lnTo>
                    <a:pt x="1479" y="114"/>
                  </a:lnTo>
                  <a:lnTo>
                    <a:pt x="1176" y="265"/>
                  </a:lnTo>
                  <a:lnTo>
                    <a:pt x="910" y="455"/>
                  </a:lnTo>
                  <a:lnTo>
                    <a:pt x="683" y="645"/>
                  </a:lnTo>
                  <a:lnTo>
                    <a:pt x="456" y="872"/>
                  </a:lnTo>
                  <a:lnTo>
                    <a:pt x="304" y="1137"/>
                  </a:lnTo>
                  <a:lnTo>
                    <a:pt x="152" y="1440"/>
                  </a:lnTo>
                  <a:lnTo>
                    <a:pt x="77" y="1706"/>
                  </a:lnTo>
                  <a:lnTo>
                    <a:pt x="1" y="2047"/>
                  </a:lnTo>
                  <a:lnTo>
                    <a:pt x="1" y="2312"/>
                  </a:lnTo>
                  <a:lnTo>
                    <a:pt x="39" y="2691"/>
                  </a:lnTo>
                  <a:lnTo>
                    <a:pt x="152" y="3032"/>
                  </a:lnTo>
                  <a:lnTo>
                    <a:pt x="342" y="3411"/>
                  </a:lnTo>
                  <a:lnTo>
                    <a:pt x="569" y="3753"/>
                  </a:lnTo>
                  <a:lnTo>
                    <a:pt x="1555" y="3525"/>
                  </a:lnTo>
                  <a:lnTo>
                    <a:pt x="2616" y="3184"/>
                  </a:lnTo>
                  <a:lnTo>
                    <a:pt x="3639" y="2729"/>
                  </a:lnTo>
                  <a:lnTo>
                    <a:pt x="4549" y="2274"/>
                  </a:lnTo>
                  <a:lnTo>
                    <a:pt x="4511" y="1857"/>
                  </a:lnTo>
                  <a:lnTo>
                    <a:pt x="4398" y="1478"/>
                  </a:lnTo>
                  <a:lnTo>
                    <a:pt x="4246" y="1137"/>
                  </a:lnTo>
                  <a:lnTo>
                    <a:pt x="4019" y="834"/>
                  </a:lnTo>
                  <a:lnTo>
                    <a:pt x="3829" y="607"/>
                  </a:lnTo>
                  <a:lnTo>
                    <a:pt x="3564" y="417"/>
                  </a:lnTo>
                  <a:lnTo>
                    <a:pt x="3298" y="265"/>
                  </a:lnTo>
                  <a:lnTo>
                    <a:pt x="3033" y="114"/>
                  </a:lnTo>
                  <a:lnTo>
                    <a:pt x="2730" y="38"/>
                  </a:lnTo>
                  <a:lnTo>
                    <a:pt x="24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6"/>
          <p:cNvGrpSpPr/>
          <p:nvPr/>
        </p:nvGrpSpPr>
        <p:grpSpPr>
          <a:xfrm>
            <a:off x="8820127" y="1322359"/>
            <a:ext cx="187554" cy="187517"/>
            <a:chOff x="11515139" y="1215384"/>
            <a:chExt cx="187554" cy="187517"/>
          </a:xfrm>
        </p:grpSpPr>
        <p:sp>
          <p:nvSpPr>
            <p:cNvPr id="92" name="Google Shape;92;p6"/>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6"/>
          <p:cNvGrpSpPr/>
          <p:nvPr/>
        </p:nvGrpSpPr>
        <p:grpSpPr>
          <a:xfrm>
            <a:off x="6962752" y="4881634"/>
            <a:ext cx="187554" cy="187517"/>
            <a:chOff x="11515139" y="1215384"/>
            <a:chExt cx="187554" cy="187517"/>
          </a:xfrm>
        </p:grpSpPr>
        <p:sp>
          <p:nvSpPr>
            <p:cNvPr id="95" name="Google Shape;95;p6"/>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6"/>
          <p:cNvGrpSpPr/>
          <p:nvPr/>
        </p:nvGrpSpPr>
        <p:grpSpPr>
          <a:xfrm>
            <a:off x="266677" y="2528959"/>
            <a:ext cx="187554" cy="187517"/>
            <a:chOff x="11515139" y="1215384"/>
            <a:chExt cx="187554" cy="187517"/>
          </a:xfrm>
        </p:grpSpPr>
        <p:sp>
          <p:nvSpPr>
            <p:cNvPr id="98" name="Google Shape;98;p6"/>
            <p:cNvSpPr/>
            <p:nvPr/>
          </p:nvSpPr>
          <p:spPr>
            <a:xfrm>
              <a:off x="11515139" y="1215384"/>
              <a:ext cx="187554" cy="187517"/>
            </a:xfrm>
            <a:custGeom>
              <a:avLst/>
              <a:gdLst/>
              <a:ahLst/>
              <a:cxnLst/>
              <a:rect l="l" t="t" r="r" b="b"/>
              <a:pathLst>
                <a:path w="5080" h="5079" extrusionOk="0">
                  <a:moveTo>
                    <a:pt x="2578" y="0"/>
                  </a:moveTo>
                  <a:lnTo>
                    <a:pt x="2426" y="38"/>
                  </a:lnTo>
                  <a:lnTo>
                    <a:pt x="2388" y="76"/>
                  </a:lnTo>
                  <a:lnTo>
                    <a:pt x="2350" y="152"/>
                  </a:lnTo>
                  <a:lnTo>
                    <a:pt x="1896" y="1744"/>
                  </a:lnTo>
                  <a:lnTo>
                    <a:pt x="1858" y="1819"/>
                  </a:lnTo>
                  <a:lnTo>
                    <a:pt x="1744" y="1895"/>
                  </a:lnTo>
                  <a:lnTo>
                    <a:pt x="190" y="2312"/>
                  </a:lnTo>
                  <a:lnTo>
                    <a:pt x="114" y="2312"/>
                  </a:lnTo>
                  <a:lnTo>
                    <a:pt x="38" y="2388"/>
                  </a:lnTo>
                  <a:lnTo>
                    <a:pt x="0" y="2502"/>
                  </a:lnTo>
                  <a:lnTo>
                    <a:pt x="38" y="2653"/>
                  </a:lnTo>
                  <a:lnTo>
                    <a:pt x="114" y="2691"/>
                  </a:lnTo>
                  <a:lnTo>
                    <a:pt x="152" y="2729"/>
                  </a:lnTo>
                  <a:lnTo>
                    <a:pt x="1744" y="3146"/>
                  </a:lnTo>
                  <a:lnTo>
                    <a:pt x="1858" y="3222"/>
                  </a:lnTo>
                  <a:lnTo>
                    <a:pt x="1896" y="3335"/>
                  </a:lnTo>
                  <a:lnTo>
                    <a:pt x="2312" y="4889"/>
                  </a:lnTo>
                  <a:lnTo>
                    <a:pt x="2350" y="4965"/>
                  </a:lnTo>
                  <a:lnTo>
                    <a:pt x="2388" y="5041"/>
                  </a:lnTo>
                  <a:lnTo>
                    <a:pt x="2502" y="5079"/>
                  </a:lnTo>
                  <a:lnTo>
                    <a:pt x="2654" y="5041"/>
                  </a:lnTo>
                  <a:lnTo>
                    <a:pt x="2692" y="4965"/>
                  </a:lnTo>
                  <a:lnTo>
                    <a:pt x="2729" y="4889"/>
                  </a:lnTo>
                  <a:lnTo>
                    <a:pt x="3184" y="3335"/>
                  </a:lnTo>
                  <a:lnTo>
                    <a:pt x="3222" y="3222"/>
                  </a:lnTo>
                  <a:lnTo>
                    <a:pt x="3336" y="3184"/>
                  </a:lnTo>
                  <a:lnTo>
                    <a:pt x="4890" y="2767"/>
                  </a:lnTo>
                  <a:lnTo>
                    <a:pt x="4966" y="2729"/>
                  </a:lnTo>
                  <a:lnTo>
                    <a:pt x="5041" y="2691"/>
                  </a:lnTo>
                  <a:lnTo>
                    <a:pt x="5079" y="2577"/>
                  </a:lnTo>
                  <a:lnTo>
                    <a:pt x="5041" y="2426"/>
                  </a:lnTo>
                  <a:lnTo>
                    <a:pt x="4966" y="2388"/>
                  </a:lnTo>
                  <a:lnTo>
                    <a:pt x="4928" y="2350"/>
                  </a:lnTo>
                  <a:lnTo>
                    <a:pt x="3336" y="1895"/>
                  </a:lnTo>
                  <a:lnTo>
                    <a:pt x="3222" y="1857"/>
                  </a:lnTo>
                  <a:lnTo>
                    <a:pt x="3184" y="1744"/>
                  </a:lnTo>
                  <a:lnTo>
                    <a:pt x="2767" y="152"/>
                  </a:lnTo>
                  <a:lnTo>
                    <a:pt x="2729" y="114"/>
                  </a:lnTo>
                  <a:lnTo>
                    <a:pt x="2692" y="38"/>
                  </a:lnTo>
                  <a:lnTo>
                    <a:pt x="25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11515139" y="1215384"/>
              <a:ext cx="187554" cy="187517"/>
            </a:xfrm>
            <a:custGeom>
              <a:avLst/>
              <a:gdLst/>
              <a:ahLst/>
              <a:cxnLst/>
              <a:rect l="l" t="t" r="r" b="b"/>
              <a:pathLst>
                <a:path w="5080" h="5079" fill="none" extrusionOk="0">
                  <a:moveTo>
                    <a:pt x="3184" y="1744"/>
                  </a:moveTo>
                  <a:lnTo>
                    <a:pt x="2767" y="152"/>
                  </a:lnTo>
                  <a:lnTo>
                    <a:pt x="2767" y="152"/>
                  </a:lnTo>
                  <a:lnTo>
                    <a:pt x="2729" y="114"/>
                  </a:lnTo>
                  <a:lnTo>
                    <a:pt x="2692" y="38"/>
                  </a:lnTo>
                  <a:lnTo>
                    <a:pt x="2578" y="0"/>
                  </a:lnTo>
                  <a:lnTo>
                    <a:pt x="2426" y="38"/>
                  </a:lnTo>
                  <a:lnTo>
                    <a:pt x="2388" y="76"/>
                  </a:lnTo>
                  <a:lnTo>
                    <a:pt x="2350" y="152"/>
                  </a:lnTo>
                  <a:lnTo>
                    <a:pt x="1896" y="1744"/>
                  </a:lnTo>
                  <a:lnTo>
                    <a:pt x="1896" y="1744"/>
                  </a:lnTo>
                  <a:lnTo>
                    <a:pt x="1858" y="1819"/>
                  </a:lnTo>
                  <a:lnTo>
                    <a:pt x="1744" y="1895"/>
                  </a:lnTo>
                  <a:lnTo>
                    <a:pt x="190" y="2312"/>
                  </a:lnTo>
                  <a:lnTo>
                    <a:pt x="190" y="2312"/>
                  </a:lnTo>
                  <a:lnTo>
                    <a:pt x="114" y="2312"/>
                  </a:lnTo>
                  <a:lnTo>
                    <a:pt x="38" y="2388"/>
                  </a:lnTo>
                  <a:lnTo>
                    <a:pt x="0" y="2502"/>
                  </a:lnTo>
                  <a:lnTo>
                    <a:pt x="38" y="2653"/>
                  </a:lnTo>
                  <a:lnTo>
                    <a:pt x="114" y="2691"/>
                  </a:lnTo>
                  <a:lnTo>
                    <a:pt x="152" y="2729"/>
                  </a:lnTo>
                  <a:lnTo>
                    <a:pt x="1744" y="3146"/>
                  </a:lnTo>
                  <a:lnTo>
                    <a:pt x="1744" y="3146"/>
                  </a:lnTo>
                  <a:lnTo>
                    <a:pt x="1858" y="3222"/>
                  </a:lnTo>
                  <a:lnTo>
                    <a:pt x="1896" y="3335"/>
                  </a:lnTo>
                  <a:lnTo>
                    <a:pt x="2312" y="4889"/>
                  </a:lnTo>
                  <a:lnTo>
                    <a:pt x="2312" y="4889"/>
                  </a:lnTo>
                  <a:lnTo>
                    <a:pt x="2350" y="4965"/>
                  </a:lnTo>
                  <a:lnTo>
                    <a:pt x="2388" y="5041"/>
                  </a:lnTo>
                  <a:lnTo>
                    <a:pt x="2502" y="5079"/>
                  </a:lnTo>
                  <a:lnTo>
                    <a:pt x="2654" y="5041"/>
                  </a:lnTo>
                  <a:lnTo>
                    <a:pt x="2692" y="4965"/>
                  </a:lnTo>
                  <a:lnTo>
                    <a:pt x="2729" y="4889"/>
                  </a:lnTo>
                  <a:lnTo>
                    <a:pt x="3184" y="3335"/>
                  </a:lnTo>
                  <a:lnTo>
                    <a:pt x="3184" y="3335"/>
                  </a:lnTo>
                  <a:lnTo>
                    <a:pt x="3222" y="3222"/>
                  </a:lnTo>
                  <a:lnTo>
                    <a:pt x="3336" y="3184"/>
                  </a:lnTo>
                  <a:lnTo>
                    <a:pt x="4890" y="2767"/>
                  </a:lnTo>
                  <a:lnTo>
                    <a:pt x="4890" y="2767"/>
                  </a:lnTo>
                  <a:lnTo>
                    <a:pt x="4966" y="2729"/>
                  </a:lnTo>
                  <a:lnTo>
                    <a:pt x="5041" y="2691"/>
                  </a:lnTo>
                  <a:lnTo>
                    <a:pt x="5079" y="2577"/>
                  </a:lnTo>
                  <a:lnTo>
                    <a:pt x="5041" y="2426"/>
                  </a:lnTo>
                  <a:lnTo>
                    <a:pt x="4966" y="2388"/>
                  </a:lnTo>
                  <a:lnTo>
                    <a:pt x="4928" y="2350"/>
                  </a:lnTo>
                  <a:lnTo>
                    <a:pt x="3336" y="1895"/>
                  </a:lnTo>
                  <a:lnTo>
                    <a:pt x="3336" y="1895"/>
                  </a:lnTo>
                  <a:lnTo>
                    <a:pt x="3222" y="1857"/>
                  </a:lnTo>
                  <a:lnTo>
                    <a:pt x="3184" y="1744"/>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0"/>
        <p:cNvGrpSpPr/>
        <p:nvPr/>
      </p:nvGrpSpPr>
      <p:grpSpPr>
        <a:xfrm>
          <a:off x="0" y="0"/>
          <a:ext cx="0" cy="0"/>
          <a:chOff x="0" y="0"/>
          <a:chExt cx="0" cy="0"/>
        </a:xfrm>
      </p:grpSpPr>
      <p:sp>
        <p:nvSpPr>
          <p:cNvPr id="101" name="Google Shape;101;p7"/>
          <p:cNvSpPr txBox="1">
            <a:spLocks noGrp="1"/>
          </p:cNvSpPr>
          <p:nvPr>
            <p:ph type="title"/>
          </p:nvPr>
        </p:nvSpPr>
        <p:spPr>
          <a:xfrm>
            <a:off x="2057400" y="3269611"/>
            <a:ext cx="50292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4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02" name="Google Shape;102;p7"/>
          <p:cNvSpPr txBox="1">
            <a:spLocks noGrp="1"/>
          </p:cNvSpPr>
          <p:nvPr>
            <p:ph type="subTitle" idx="1"/>
          </p:nvPr>
        </p:nvSpPr>
        <p:spPr>
          <a:xfrm>
            <a:off x="2057400" y="3924785"/>
            <a:ext cx="5029200" cy="64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pic>
        <p:nvPicPr>
          <p:cNvPr id="103" name="Google Shape;103;p7"/>
          <p:cNvPicPr preferRelativeResize="0"/>
          <p:nvPr/>
        </p:nvPicPr>
        <p:blipFill>
          <a:blip r:embed="rId2">
            <a:alphaModFix amt="40000"/>
          </a:blip>
          <a:stretch>
            <a:fillRect/>
          </a:stretch>
        </p:blipFill>
        <p:spPr>
          <a:xfrm>
            <a:off x="0" y="0"/>
            <a:ext cx="9144000" cy="51435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4"/>
        <p:cNvGrpSpPr/>
        <p:nvPr/>
      </p:nvGrpSpPr>
      <p:grpSpPr>
        <a:xfrm>
          <a:off x="0" y="0"/>
          <a:ext cx="0" cy="0"/>
          <a:chOff x="0" y="0"/>
          <a:chExt cx="0" cy="0"/>
        </a:xfrm>
      </p:grpSpPr>
      <p:sp>
        <p:nvSpPr>
          <p:cNvPr id="105" name="Google Shape;105;p8"/>
          <p:cNvSpPr txBox="1">
            <a:spLocks noGrp="1"/>
          </p:cNvSpPr>
          <p:nvPr>
            <p:ph type="title"/>
          </p:nvPr>
        </p:nvSpPr>
        <p:spPr>
          <a:xfrm>
            <a:off x="1427550" y="1626600"/>
            <a:ext cx="6288900" cy="18903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06" name="Google Shape;106;p8"/>
          <p:cNvPicPr preferRelativeResize="0"/>
          <p:nvPr/>
        </p:nvPicPr>
        <p:blipFill>
          <a:blip r:embed="rId2">
            <a:alphaModFix amt="40000"/>
          </a:blip>
          <a:stretch>
            <a:fillRect/>
          </a:stretch>
        </p:blipFill>
        <p:spPr>
          <a:xfrm rot="10800000">
            <a:off x="0" y="0"/>
            <a:ext cx="9144000" cy="51435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7"/>
        <p:cNvGrpSpPr/>
        <p:nvPr/>
      </p:nvGrpSpPr>
      <p:grpSpPr>
        <a:xfrm>
          <a:off x="0" y="0"/>
          <a:ext cx="0" cy="0"/>
          <a:chOff x="0" y="0"/>
          <a:chExt cx="0" cy="0"/>
        </a:xfrm>
      </p:grpSpPr>
      <p:sp>
        <p:nvSpPr>
          <p:cNvPr id="108" name="Google Shape;108;p9"/>
          <p:cNvSpPr txBox="1">
            <a:spLocks noGrp="1"/>
          </p:cNvSpPr>
          <p:nvPr>
            <p:ph type="title"/>
          </p:nvPr>
        </p:nvSpPr>
        <p:spPr>
          <a:xfrm>
            <a:off x="2148900" y="1922516"/>
            <a:ext cx="4846200" cy="4116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5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9" name="Google Shape;109;p9"/>
          <p:cNvSpPr txBox="1">
            <a:spLocks noGrp="1"/>
          </p:cNvSpPr>
          <p:nvPr>
            <p:ph type="subTitle" idx="1"/>
          </p:nvPr>
        </p:nvSpPr>
        <p:spPr>
          <a:xfrm>
            <a:off x="2148900" y="2489584"/>
            <a:ext cx="4846200" cy="731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pic>
        <p:nvPicPr>
          <p:cNvPr id="110" name="Google Shape;110;p9"/>
          <p:cNvPicPr preferRelativeResize="0"/>
          <p:nvPr/>
        </p:nvPicPr>
        <p:blipFill>
          <a:blip r:embed="rId2">
            <a:alphaModFix amt="40000"/>
          </a:blip>
          <a:stretch>
            <a:fillRect/>
          </a:stretch>
        </p:blipFill>
        <p:spPr>
          <a:xfrm>
            <a:off x="0" y="0"/>
            <a:ext cx="9144000" cy="51435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1"/>
        <p:cNvGrpSpPr/>
        <p:nvPr/>
      </p:nvGrpSpPr>
      <p:grpSpPr>
        <a:xfrm>
          <a:off x="0" y="0"/>
          <a:ext cx="0" cy="0"/>
          <a:chOff x="0" y="0"/>
          <a:chExt cx="0" cy="0"/>
        </a:xfrm>
      </p:grpSpPr>
      <p:sp>
        <p:nvSpPr>
          <p:cNvPr id="112" name="Google Shape;112;p10"/>
          <p:cNvSpPr txBox="1">
            <a:spLocks noGrp="1"/>
          </p:cNvSpPr>
          <p:nvPr>
            <p:ph type="body" idx="1"/>
          </p:nvPr>
        </p:nvSpPr>
        <p:spPr>
          <a:xfrm>
            <a:off x="713225" y="539500"/>
            <a:ext cx="4090800" cy="938700"/>
          </a:xfrm>
          <a:prstGeom prst="rect">
            <a:avLst/>
          </a:prstGeom>
          <a:noFill/>
        </p:spPr>
        <p:txBody>
          <a:bodyPr spcFirstLastPara="1" wrap="square" lIns="91425" tIns="91425" rIns="91425" bIns="91425" anchor="ctr" anchorCtr="0">
            <a:noAutofit/>
          </a:bodyPr>
          <a:lstStyle>
            <a:lvl1pPr marL="457200" lvl="0" indent="-228600" algn="r">
              <a:lnSpc>
                <a:spcPct val="100000"/>
              </a:lnSpc>
              <a:spcBef>
                <a:spcPts val="0"/>
              </a:spcBef>
              <a:spcAft>
                <a:spcPts val="0"/>
              </a:spcAft>
              <a:buSzPts val="1600"/>
              <a:buNone/>
              <a:defRPr sz="2800" b="1">
                <a:latin typeface="Exo"/>
                <a:ea typeface="Exo"/>
                <a:cs typeface="Exo"/>
                <a:sym typeface="Exo"/>
              </a:defRPr>
            </a:lvl1pPr>
          </a:lstStyle>
          <a:p>
            <a:endParaRPr/>
          </a:p>
        </p:txBody>
      </p:sp>
      <p:pic>
        <p:nvPicPr>
          <p:cNvPr id="113" name="Google Shape;113;p10"/>
          <p:cNvPicPr preferRelativeResize="0"/>
          <p:nvPr/>
        </p:nvPicPr>
        <p:blipFill>
          <a:blip r:embed="rId2">
            <a:alphaModFix amt="39000"/>
          </a:blip>
          <a:stretch>
            <a:fillRect/>
          </a:stretch>
        </p:blipFill>
        <p:spPr>
          <a:xfrm rot="10800000">
            <a:off x="0" y="0"/>
            <a:ext cx="9144000"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4"/>
        <p:cNvGrpSpPr/>
        <p:nvPr/>
      </p:nvGrpSpPr>
      <p:grpSpPr>
        <a:xfrm>
          <a:off x="0" y="0"/>
          <a:ext cx="0" cy="0"/>
          <a:chOff x="0" y="0"/>
          <a:chExt cx="0" cy="0"/>
        </a:xfrm>
      </p:grpSpPr>
      <p:pic>
        <p:nvPicPr>
          <p:cNvPr id="115" name="Google Shape;115;p11"/>
          <p:cNvPicPr preferRelativeResize="0"/>
          <p:nvPr/>
        </p:nvPicPr>
        <p:blipFill>
          <a:blip r:embed="rId2">
            <a:alphaModFix amt="40000"/>
          </a:blip>
          <a:stretch>
            <a:fillRect/>
          </a:stretch>
        </p:blipFill>
        <p:spPr>
          <a:xfrm flipH="1">
            <a:off x="0" y="0"/>
            <a:ext cx="9144000" cy="5143500"/>
          </a:xfrm>
          <a:prstGeom prst="rect">
            <a:avLst/>
          </a:prstGeom>
          <a:noFill/>
          <a:ln>
            <a:noFill/>
          </a:ln>
        </p:spPr>
      </p:pic>
      <p:sp>
        <p:nvSpPr>
          <p:cNvPr id="116" name="Google Shape;116;p11"/>
          <p:cNvSpPr txBox="1">
            <a:spLocks noGrp="1"/>
          </p:cNvSpPr>
          <p:nvPr>
            <p:ph type="title" hasCustomPrompt="1"/>
          </p:nvPr>
        </p:nvSpPr>
        <p:spPr>
          <a:xfrm>
            <a:off x="708688" y="1711719"/>
            <a:ext cx="7726800" cy="137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0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7" name="Google Shape;117;p11"/>
          <p:cNvSpPr txBox="1">
            <a:spLocks noGrp="1"/>
          </p:cNvSpPr>
          <p:nvPr>
            <p:ph type="body" idx="1"/>
          </p:nvPr>
        </p:nvSpPr>
        <p:spPr>
          <a:xfrm>
            <a:off x="708513" y="3248781"/>
            <a:ext cx="7726800" cy="183000"/>
          </a:xfrm>
          <a:prstGeom prst="rect">
            <a:avLst/>
          </a:prstGeom>
        </p:spPr>
        <p:txBody>
          <a:bodyPr spcFirstLastPara="1" wrap="square" lIns="91425" tIns="91425" rIns="91425" bIns="91425" anchor="ctr" anchorCtr="0">
            <a:noAutofit/>
          </a:bodyPr>
          <a:lstStyle>
            <a:lvl1pPr marL="457200" lvl="0" indent="-330200" algn="ctr" rtl="0">
              <a:spcBef>
                <a:spcPts val="0"/>
              </a:spcBef>
              <a:spcAft>
                <a:spcPts val="0"/>
              </a:spcAft>
              <a:buSzPts val="1600"/>
              <a:buChar char="●"/>
              <a:defRPr sz="1600"/>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accent3"/>
            </a:gs>
            <a:gs pos="100000">
              <a:schemeClr val="dk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82168"/>
            <a:ext cx="7717500" cy="365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2"/>
              </a:buClr>
              <a:buSzPts val="2800"/>
              <a:buFont typeface="Exo"/>
              <a:buNone/>
              <a:defRPr sz="2800" b="1">
                <a:solidFill>
                  <a:schemeClr val="dk2"/>
                </a:solidFill>
                <a:latin typeface="Exo"/>
                <a:ea typeface="Exo"/>
                <a:cs typeface="Exo"/>
                <a:sym typeface="Exo"/>
              </a:defRPr>
            </a:lvl1pPr>
            <a:lvl2pPr lvl="1"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2pPr>
            <a:lvl3pPr lvl="2"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3pPr>
            <a:lvl4pPr lvl="3"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4pPr>
            <a:lvl5pPr lvl="4"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5pPr>
            <a:lvl6pPr lvl="5"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6pPr>
            <a:lvl7pPr lvl="6"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7pPr>
            <a:lvl8pPr lvl="7"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8pPr>
            <a:lvl9pPr lvl="8" algn="ctr" rtl="0">
              <a:spcBef>
                <a:spcPts val="0"/>
              </a:spcBef>
              <a:spcAft>
                <a:spcPts val="0"/>
              </a:spcAft>
              <a:buClr>
                <a:schemeClr val="lt1"/>
              </a:buClr>
              <a:buSzPts val="2800"/>
              <a:buFont typeface="Exo"/>
              <a:buNone/>
              <a:defRPr sz="2800" b="1">
                <a:solidFill>
                  <a:schemeClr val="lt1"/>
                </a:solidFill>
                <a:latin typeface="Exo"/>
                <a:ea typeface="Exo"/>
                <a:cs typeface="Exo"/>
                <a:sym typeface="Exo"/>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1pPr>
            <a:lvl2pPr marL="914400" lvl="1"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2pPr>
            <a:lvl3pPr marL="1371600" lvl="2"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3pPr>
            <a:lvl4pPr marL="1828800" lvl="3"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4pPr>
            <a:lvl5pPr marL="2286000" lvl="4"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5pPr>
            <a:lvl6pPr marL="2743200" lvl="5"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6pPr>
            <a:lvl7pPr marL="3200400" lvl="6"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7pPr>
            <a:lvl8pPr marL="3657600" lvl="7"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8pPr>
            <a:lvl9pPr marL="4114800" lvl="8" indent="-330200">
              <a:lnSpc>
                <a:spcPct val="100000"/>
              </a:lnSpc>
              <a:spcBef>
                <a:spcPts val="0"/>
              </a:spcBef>
              <a:spcAft>
                <a:spcPts val="0"/>
              </a:spcAft>
              <a:buClr>
                <a:schemeClr val="lt1"/>
              </a:buClr>
              <a:buSzPts val="1600"/>
              <a:buFont typeface="Assistant"/>
              <a:buChar char="■"/>
              <a:defRPr sz="1600">
                <a:solidFill>
                  <a:schemeClr val="lt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4" r:id="rId11"/>
    <p:sldLayoutId id="2147483665" r:id="rId12"/>
    <p:sldLayoutId id="2147483666" r:id="rId13"/>
    <p:sldLayoutId id="2147483667" r:id="rId14"/>
    <p:sldLayoutId id="214748366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65"/>
        <p:cNvGrpSpPr/>
        <p:nvPr/>
      </p:nvGrpSpPr>
      <p:grpSpPr>
        <a:xfrm>
          <a:off x="0" y="0"/>
          <a:ext cx="0" cy="0"/>
          <a:chOff x="0" y="0"/>
          <a:chExt cx="0" cy="0"/>
        </a:xfrm>
      </p:grpSpPr>
      <p:sp>
        <p:nvSpPr>
          <p:cNvPr id="666" name="Google Shape;666;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67" name="Google Shape;667;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0.xml"/><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5"/>
          <p:cNvSpPr txBox="1">
            <a:spLocks noGrp="1"/>
          </p:cNvSpPr>
          <p:nvPr>
            <p:ph type="ctrTitle"/>
          </p:nvPr>
        </p:nvSpPr>
        <p:spPr>
          <a:xfrm>
            <a:off x="1428750" y="1595198"/>
            <a:ext cx="6286500" cy="179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solidFill>
                  <a:schemeClr val="lt1"/>
                </a:solidFill>
              </a:rPr>
              <a:t>Mobile Game</a:t>
            </a:r>
            <a:br>
              <a:rPr lang="en" sz="4000" dirty="0">
                <a:solidFill>
                  <a:schemeClr val="lt1"/>
                </a:solidFill>
              </a:rPr>
            </a:br>
            <a:r>
              <a:rPr lang="en" sz="7500" dirty="0"/>
              <a:t>Prototype</a:t>
            </a:r>
            <a:endParaRPr sz="7500" dirty="0"/>
          </a:p>
        </p:txBody>
      </p:sp>
      <p:sp>
        <p:nvSpPr>
          <p:cNvPr id="674" name="Google Shape;674;p25"/>
          <p:cNvSpPr txBox="1">
            <a:spLocks noGrp="1"/>
          </p:cNvSpPr>
          <p:nvPr>
            <p:ph type="subTitle" idx="1"/>
          </p:nvPr>
        </p:nvSpPr>
        <p:spPr>
          <a:xfrm>
            <a:off x="2059200" y="3345802"/>
            <a:ext cx="5025600" cy="2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James Bland</a:t>
            </a:r>
            <a:endParaRPr dirty="0"/>
          </a:p>
        </p:txBody>
      </p:sp>
      <p:sp>
        <p:nvSpPr>
          <p:cNvPr id="675" name="Google Shape;675;p25"/>
          <p:cNvSpPr/>
          <p:nvPr/>
        </p:nvSpPr>
        <p:spPr>
          <a:xfrm>
            <a:off x="2988529" y="1847290"/>
            <a:ext cx="19623" cy="4568"/>
          </a:xfrm>
          <a:custGeom>
            <a:avLst/>
            <a:gdLst/>
            <a:ahLst/>
            <a:cxnLst/>
            <a:rect l="l" t="t" r="r" b="b"/>
            <a:pathLst>
              <a:path w="494" h="115" fill="none" extrusionOk="0">
                <a:moveTo>
                  <a:pt x="76" y="1"/>
                </a:moveTo>
                <a:lnTo>
                  <a:pt x="76" y="1"/>
                </a:lnTo>
                <a:lnTo>
                  <a:pt x="0" y="1"/>
                </a:lnTo>
                <a:lnTo>
                  <a:pt x="0" y="1"/>
                </a:lnTo>
                <a:lnTo>
                  <a:pt x="493" y="115"/>
                </a:lnTo>
                <a:lnTo>
                  <a:pt x="493" y="115"/>
                </a:lnTo>
                <a:lnTo>
                  <a:pt x="303" y="39"/>
                </a:lnTo>
                <a:lnTo>
                  <a:pt x="7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 name="Google Shape;676;p25"/>
          <p:cNvGrpSpPr/>
          <p:nvPr/>
        </p:nvGrpSpPr>
        <p:grpSpPr>
          <a:xfrm rot="623091">
            <a:off x="7100142" y="261121"/>
            <a:ext cx="1697388" cy="1697405"/>
            <a:chOff x="3952900" y="244750"/>
            <a:chExt cx="2499750" cy="2499775"/>
          </a:xfrm>
        </p:grpSpPr>
        <p:sp>
          <p:nvSpPr>
            <p:cNvPr id="677" name="Google Shape;677;p25"/>
            <p:cNvSpPr/>
            <p:nvPr/>
          </p:nvSpPr>
          <p:spPr>
            <a:xfrm>
              <a:off x="3952900" y="244750"/>
              <a:ext cx="2499750" cy="2499775"/>
            </a:xfrm>
            <a:custGeom>
              <a:avLst/>
              <a:gdLst/>
              <a:ahLst/>
              <a:cxnLst/>
              <a:rect l="l" t="t" r="r" b="b"/>
              <a:pathLst>
                <a:path w="99990" h="99991" extrusionOk="0">
                  <a:moveTo>
                    <a:pt x="48798" y="1"/>
                  </a:moveTo>
                  <a:lnTo>
                    <a:pt x="47633" y="42"/>
                  </a:lnTo>
                  <a:lnTo>
                    <a:pt x="46446" y="124"/>
                  </a:lnTo>
                  <a:lnTo>
                    <a:pt x="45281" y="205"/>
                  </a:lnTo>
                  <a:lnTo>
                    <a:pt x="44094" y="349"/>
                  </a:lnTo>
                  <a:lnTo>
                    <a:pt x="42949" y="492"/>
                  </a:lnTo>
                  <a:lnTo>
                    <a:pt x="41783" y="676"/>
                  </a:lnTo>
                  <a:lnTo>
                    <a:pt x="40618" y="880"/>
                  </a:lnTo>
                  <a:lnTo>
                    <a:pt x="39472" y="1126"/>
                  </a:lnTo>
                  <a:lnTo>
                    <a:pt x="38327" y="1371"/>
                  </a:lnTo>
                  <a:lnTo>
                    <a:pt x="37182" y="1678"/>
                  </a:lnTo>
                  <a:lnTo>
                    <a:pt x="36036" y="1985"/>
                  </a:lnTo>
                  <a:lnTo>
                    <a:pt x="34912" y="2332"/>
                  </a:lnTo>
                  <a:lnTo>
                    <a:pt x="33787" y="2701"/>
                  </a:lnTo>
                  <a:lnTo>
                    <a:pt x="32662" y="3110"/>
                  </a:lnTo>
                  <a:lnTo>
                    <a:pt x="31557" y="3539"/>
                  </a:lnTo>
                  <a:lnTo>
                    <a:pt x="30617" y="3907"/>
                  </a:lnTo>
                  <a:lnTo>
                    <a:pt x="29696" y="4316"/>
                  </a:lnTo>
                  <a:lnTo>
                    <a:pt x="28776" y="4725"/>
                  </a:lnTo>
                  <a:lnTo>
                    <a:pt x="27876" y="5175"/>
                  </a:lnTo>
                  <a:lnTo>
                    <a:pt x="26976" y="5625"/>
                  </a:lnTo>
                  <a:lnTo>
                    <a:pt x="26097" y="6096"/>
                  </a:lnTo>
                  <a:lnTo>
                    <a:pt x="25217" y="6566"/>
                  </a:lnTo>
                  <a:lnTo>
                    <a:pt x="24358" y="7077"/>
                  </a:lnTo>
                  <a:lnTo>
                    <a:pt x="23499" y="7589"/>
                  </a:lnTo>
                  <a:lnTo>
                    <a:pt x="22661" y="8141"/>
                  </a:lnTo>
                  <a:lnTo>
                    <a:pt x="21822" y="8693"/>
                  </a:lnTo>
                  <a:lnTo>
                    <a:pt x="21004" y="9266"/>
                  </a:lnTo>
                  <a:lnTo>
                    <a:pt x="20207" y="9838"/>
                  </a:lnTo>
                  <a:lnTo>
                    <a:pt x="19409" y="10452"/>
                  </a:lnTo>
                  <a:lnTo>
                    <a:pt x="18632" y="11065"/>
                  </a:lnTo>
                  <a:lnTo>
                    <a:pt x="17855" y="11699"/>
                  </a:lnTo>
                  <a:lnTo>
                    <a:pt x="17139" y="12313"/>
                  </a:lnTo>
                  <a:lnTo>
                    <a:pt x="16362" y="13008"/>
                  </a:lnTo>
                  <a:lnTo>
                    <a:pt x="15646" y="13663"/>
                  </a:lnTo>
                  <a:lnTo>
                    <a:pt x="14930" y="14358"/>
                  </a:lnTo>
                  <a:lnTo>
                    <a:pt x="14255" y="15053"/>
                  </a:lnTo>
                  <a:lnTo>
                    <a:pt x="13580" y="15749"/>
                  </a:lnTo>
                  <a:lnTo>
                    <a:pt x="12905" y="16465"/>
                  </a:lnTo>
                  <a:lnTo>
                    <a:pt x="12271" y="17201"/>
                  </a:lnTo>
                  <a:lnTo>
                    <a:pt x="11637" y="17937"/>
                  </a:lnTo>
                  <a:lnTo>
                    <a:pt x="11024" y="18673"/>
                  </a:lnTo>
                  <a:lnTo>
                    <a:pt x="10165" y="19798"/>
                  </a:lnTo>
                  <a:lnTo>
                    <a:pt x="9306" y="20944"/>
                  </a:lnTo>
                  <a:lnTo>
                    <a:pt x="8508" y="22109"/>
                  </a:lnTo>
                  <a:lnTo>
                    <a:pt x="7731" y="23316"/>
                  </a:lnTo>
                  <a:lnTo>
                    <a:pt x="6995" y="24523"/>
                  </a:lnTo>
                  <a:lnTo>
                    <a:pt x="6279" y="25770"/>
                  </a:lnTo>
                  <a:lnTo>
                    <a:pt x="5604" y="27018"/>
                  </a:lnTo>
                  <a:lnTo>
                    <a:pt x="4970" y="28286"/>
                  </a:lnTo>
                  <a:lnTo>
                    <a:pt x="4377" y="29595"/>
                  </a:lnTo>
                  <a:lnTo>
                    <a:pt x="3804" y="30904"/>
                  </a:lnTo>
                  <a:lnTo>
                    <a:pt x="3273" y="32213"/>
                  </a:lnTo>
                  <a:lnTo>
                    <a:pt x="2802" y="33562"/>
                  </a:lnTo>
                  <a:lnTo>
                    <a:pt x="2352" y="34912"/>
                  </a:lnTo>
                  <a:lnTo>
                    <a:pt x="1923" y="36283"/>
                  </a:lnTo>
                  <a:lnTo>
                    <a:pt x="1555" y="37653"/>
                  </a:lnTo>
                  <a:lnTo>
                    <a:pt x="1227" y="39023"/>
                  </a:lnTo>
                  <a:lnTo>
                    <a:pt x="962" y="40250"/>
                  </a:lnTo>
                  <a:lnTo>
                    <a:pt x="737" y="41498"/>
                  </a:lnTo>
                  <a:lnTo>
                    <a:pt x="532" y="42725"/>
                  </a:lnTo>
                  <a:lnTo>
                    <a:pt x="368" y="43972"/>
                  </a:lnTo>
                  <a:lnTo>
                    <a:pt x="225" y="45220"/>
                  </a:lnTo>
                  <a:lnTo>
                    <a:pt x="123" y="46468"/>
                  </a:lnTo>
                  <a:lnTo>
                    <a:pt x="62" y="47736"/>
                  </a:lnTo>
                  <a:lnTo>
                    <a:pt x="21" y="48983"/>
                  </a:lnTo>
                  <a:lnTo>
                    <a:pt x="0" y="49106"/>
                  </a:lnTo>
                  <a:lnTo>
                    <a:pt x="0" y="50578"/>
                  </a:lnTo>
                  <a:lnTo>
                    <a:pt x="0" y="50681"/>
                  </a:lnTo>
                  <a:lnTo>
                    <a:pt x="21" y="51253"/>
                  </a:lnTo>
                  <a:lnTo>
                    <a:pt x="41" y="51928"/>
                  </a:lnTo>
                  <a:lnTo>
                    <a:pt x="62" y="52562"/>
                  </a:lnTo>
                  <a:lnTo>
                    <a:pt x="103" y="53237"/>
                  </a:lnTo>
                  <a:lnTo>
                    <a:pt x="184" y="54239"/>
                  </a:lnTo>
                  <a:lnTo>
                    <a:pt x="205" y="54505"/>
                  </a:lnTo>
                  <a:lnTo>
                    <a:pt x="287" y="55364"/>
                  </a:lnTo>
                  <a:lnTo>
                    <a:pt x="389" y="56223"/>
                  </a:lnTo>
                  <a:lnTo>
                    <a:pt x="471" y="56796"/>
                  </a:lnTo>
                  <a:lnTo>
                    <a:pt x="512" y="57143"/>
                  </a:lnTo>
                  <a:lnTo>
                    <a:pt x="696" y="58248"/>
                  </a:lnTo>
                  <a:lnTo>
                    <a:pt x="798" y="58800"/>
                  </a:lnTo>
                  <a:lnTo>
                    <a:pt x="839" y="59045"/>
                  </a:lnTo>
                  <a:lnTo>
                    <a:pt x="900" y="59373"/>
                  </a:lnTo>
                  <a:lnTo>
                    <a:pt x="921" y="59495"/>
                  </a:lnTo>
                  <a:lnTo>
                    <a:pt x="1105" y="60375"/>
                  </a:lnTo>
                  <a:lnTo>
                    <a:pt x="1309" y="61275"/>
                  </a:lnTo>
                  <a:lnTo>
                    <a:pt x="1452" y="61888"/>
                  </a:lnTo>
                  <a:lnTo>
                    <a:pt x="1677" y="62788"/>
                  </a:lnTo>
                  <a:lnTo>
                    <a:pt x="1902" y="63647"/>
                  </a:lnTo>
                  <a:lnTo>
                    <a:pt x="1943" y="63749"/>
                  </a:lnTo>
                  <a:lnTo>
                    <a:pt x="2107" y="64343"/>
                  </a:lnTo>
                  <a:lnTo>
                    <a:pt x="2270" y="64854"/>
                  </a:lnTo>
                  <a:lnTo>
                    <a:pt x="2618" y="65938"/>
                  </a:lnTo>
                  <a:lnTo>
                    <a:pt x="2659" y="66060"/>
                  </a:lnTo>
                  <a:lnTo>
                    <a:pt x="3089" y="67247"/>
                  </a:lnTo>
                  <a:lnTo>
                    <a:pt x="3538" y="68433"/>
                  </a:lnTo>
                  <a:lnTo>
                    <a:pt x="3641" y="68678"/>
                  </a:lnTo>
                  <a:lnTo>
                    <a:pt x="3661" y="68760"/>
                  </a:lnTo>
                  <a:lnTo>
                    <a:pt x="4213" y="70049"/>
                  </a:lnTo>
                  <a:lnTo>
                    <a:pt x="4520" y="70723"/>
                  </a:lnTo>
                  <a:lnTo>
                    <a:pt x="5154" y="72073"/>
                  </a:lnTo>
                  <a:lnTo>
                    <a:pt x="5502" y="72769"/>
                  </a:lnTo>
                  <a:lnTo>
                    <a:pt x="5563" y="72871"/>
                  </a:lnTo>
                  <a:lnTo>
                    <a:pt x="5952" y="73628"/>
                  </a:lnTo>
                  <a:lnTo>
                    <a:pt x="6361" y="74384"/>
                  </a:lnTo>
                  <a:lnTo>
                    <a:pt x="6811" y="75182"/>
                  </a:lnTo>
                  <a:lnTo>
                    <a:pt x="7077" y="75611"/>
                  </a:lnTo>
                  <a:lnTo>
                    <a:pt x="7649" y="76552"/>
                  </a:lnTo>
                  <a:lnTo>
                    <a:pt x="7936" y="77002"/>
                  </a:lnTo>
                  <a:lnTo>
                    <a:pt x="8426" y="77759"/>
                  </a:lnTo>
                  <a:lnTo>
                    <a:pt x="8958" y="78516"/>
                  </a:lnTo>
                  <a:lnTo>
                    <a:pt x="8999" y="78597"/>
                  </a:lnTo>
                  <a:lnTo>
                    <a:pt x="9306" y="79027"/>
                  </a:lnTo>
                  <a:lnTo>
                    <a:pt x="9879" y="79804"/>
                  </a:lnTo>
                  <a:lnTo>
                    <a:pt x="10594" y="80765"/>
                  </a:lnTo>
                  <a:lnTo>
                    <a:pt x="11044" y="81318"/>
                  </a:lnTo>
                  <a:lnTo>
                    <a:pt x="11535" y="81931"/>
                  </a:lnTo>
                  <a:lnTo>
                    <a:pt x="12046" y="82545"/>
                  </a:lnTo>
                  <a:lnTo>
                    <a:pt x="12128" y="82626"/>
                  </a:lnTo>
                  <a:lnTo>
                    <a:pt x="12558" y="83117"/>
                  </a:lnTo>
                  <a:lnTo>
                    <a:pt x="12865" y="83465"/>
                  </a:lnTo>
                  <a:lnTo>
                    <a:pt x="13499" y="84160"/>
                  </a:lnTo>
                  <a:lnTo>
                    <a:pt x="13580" y="84242"/>
                  </a:lnTo>
                  <a:lnTo>
                    <a:pt x="13723" y="84385"/>
                  </a:lnTo>
                  <a:lnTo>
                    <a:pt x="14767" y="85469"/>
                  </a:lnTo>
                  <a:lnTo>
                    <a:pt x="14971" y="85674"/>
                  </a:lnTo>
                  <a:lnTo>
                    <a:pt x="15585" y="86267"/>
                  </a:lnTo>
                  <a:lnTo>
                    <a:pt x="16219" y="86860"/>
                  </a:lnTo>
                  <a:lnTo>
                    <a:pt x="17241" y="87760"/>
                  </a:lnTo>
                  <a:lnTo>
                    <a:pt x="18305" y="88660"/>
                  </a:lnTo>
                  <a:lnTo>
                    <a:pt x="19389" y="89539"/>
                  </a:lnTo>
                  <a:lnTo>
                    <a:pt x="20513" y="90378"/>
                  </a:lnTo>
                  <a:lnTo>
                    <a:pt x="21168" y="90848"/>
                  </a:lnTo>
                  <a:lnTo>
                    <a:pt x="21843" y="91319"/>
                  </a:lnTo>
                  <a:lnTo>
                    <a:pt x="22497" y="91748"/>
                  </a:lnTo>
                  <a:lnTo>
                    <a:pt x="23152" y="92178"/>
                  </a:lnTo>
                  <a:lnTo>
                    <a:pt x="23377" y="92321"/>
                  </a:lnTo>
                  <a:lnTo>
                    <a:pt x="23459" y="92341"/>
                  </a:lnTo>
                  <a:lnTo>
                    <a:pt x="23990" y="92689"/>
                  </a:lnTo>
                  <a:lnTo>
                    <a:pt x="24195" y="92791"/>
                  </a:lnTo>
                  <a:lnTo>
                    <a:pt x="25095" y="93343"/>
                  </a:lnTo>
                  <a:lnTo>
                    <a:pt x="26035" y="93855"/>
                  </a:lnTo>
                  <a:lnTo>
                    <a:pt x="26260" y="93977"/>
                  </a:lnTo>
                  <a:lnTo>
                    <a:pt x="26874" y="94305"/>
                  </a:lnTo>
                  <a:lnTo>
                    <a:pt x="27058" y="94407"/>
                  </a:lnTo>
                  <a:lnTo>
                    <a:pt x="27426" y="94591"/>
                  </a:lnTo>
                  <a:lnTo>
                    <a:pt x="27590" y="94673"/>
                  </a:lnTo>
                  <a:lnTo>
                    <a:pt x="28919" y="95307"/>
                  </a:lnTo>
                  <a:lnTo>
                    <a:pt x="29594" y="95634"/>
                  </a:lnTo>
                  <a:lnTo>
                    <a:pt x="30433" y="95982"/>
                  </a:lnTo>
                  <a:lnTo>
                    <a:pt x="31251" y="96329"/>
                  </a:lnTo>
                  <a:lnTo>
                    <a:pt x="31333" y="96370"/>
                  </a:lnTo>
                  <a:lnTo>
                    <a:pt x="31557" y="96472"/>
                  </a:lnTo>
                  <a:lnTo>
                    <a:pt x="31660" y="96493"/>
                  </a:lnTo>
                  <a:lnTo>
                    <a:pt x="32601" y="96861"/>
                  </a:lnTo>
                  <a:lnTo>
                    <a:pt x="33521" y="97188"/>
                  </a:lnTo>
                  <a:lnTo>
                    <a:pt x="33950" y="97331"/>
                  </a:lnTo>
                  <a:lnTo>
                    <a:pt x="34687" y="97577"/>
                  </a:lnTo>
                  <a:lnTo>
                    <a:pt x="35402" y="97802"/>
                  </a:lnTo>
                  <a:lnTo>
                    <a:pt x="36016" y="97986"/>
                  </a:lnTo>
                  <a:lnTo>
                    <a:pt x="36220" y="98047"/>
                  </a:lnTo>
                  <a:lnTo>
                    <a:pt x="37264" y="98334"/>
                  </a:lnTo>
                  <a:lnTo>
                    <a:pt x="38225" y="98579"/>
                  </a:lnTo>
                  <a:lnTo>
                    <a:pt x="39166" y="98804"/>
                  </a:lnTo>
                  <a:lnTo>
                    <a:pt x="40168" y="99008"/>
                  </a:lnTo>
                  <a:lnTo>
                    <a:pt x="41088" y="99193"/>
                  </a:lnTo>
                  <a:lnTo>
                    <a:pt x="42070" y="99356"/>
                  </a:lnTo>
                  <a:lnTo>
                    <a:pt x="43113" y="99520"/>
                  </a:lnTo>
                  <a:lnTo>
                    <a:pt x="43297" y="99540"/>
                  </a:lnTo>
                  <a:lnTo>
                    <a:pt x="43951" y="99622"/>
                  </a:lnTo>
                  <a:lnTo>
                    <a:pt x="44728" y="99704"/>
                  </a:lnTo>
                  <a:lnTo>
                    <a:pt x="45506" y="99786"/>
                  </a:lnTo>
                  <a:lnTo>
                    <a:pt x="45812" y="99827"/>
                  </a:lnTo>
                  <a:lnTo>
                    <a:pt x="46855" y="99888"/>
                  </a:lnTo>
                  <a:lnTo>
                    <a:pt x="47919" y="99949"/>
                  </a:lnTo>
                  <a:lnTo>
                    <a:pt x="48962" y="99990"/>
                  </a:lnTo>
                  <a:lnTo>
                    <a:pt x="50905" y="99990"/>
                  </a:lnTo>
                  <a:lnTo>
                    <a:pt x="51805" y="99970"/>
                  </a:lnTo>
                  <a:lnTo>
                    <a:pt x="52705" y="99929"/>
                  </a:lnTo>
                  <a:lnTo>
                    <a:pt x="53605" y="99867"/>
                  </a:lnTo>
                  <a:lnTo>
                    <a:pt x="54504" y="99786"/>
                  </a:lnTo>
                  <a:lnTo>
                    <a:pt x="55384" y="99704"/>
                  </a:lnTo>
                  <a:lnTo>
                    <a:pt x="56284" y="99602"/>
                  </a:lnTo>
                  <a:lnTo>
                    <a:pt x="57184" y="99479"/>
                  </a:lnTo>
                  <a:lnTo>
                    <a:pt x="58063" y="99336"/>
                  </a:lnTo>
                  <a:lnTo>
                    <a:pt x="58942" y="99172"/>
                  </a:lnTo>
                  <a:lnTo>
                    <a:pt x="59842" y="99008"/>
                  </a:lnTo>
                  <a:lnTo>
                    <a:pt x="60722" y="98824"/>
                  </a:lnTo>
                  <a:lnTo>
                    <a:pt x="61601" y="98620"/>
                  </a:lnTo>
                  <a:lnTo>
                    <a:pt x="62460" y="98395"/>
                  </a:lnTo>
                  <a:lnTo>
                    <a:pt x="63340" y="98170"/>
                  </a:lnTo>
                  <a:lnTo>
                    <a:pt x="64219" y="97924"/>
                  </a:lnTo>
                  <a:lnTo>
                    <a:pt x="64587" y="97822"/>
                  </a:lnTo>
                  <a:lnTo>
                    <a:pt x="65426" y="97536"/>
                  </a:lnTo>
                  <a:lnTo>
                    <a:pt x="65835" y="97413"/>
                  </a:lnTo>
                  <a:lnTo>
                    <a:pt x="66407" y="97209"/>
                  </a:lnTo>
                  <a:lnTo>
                    <a:pt x="67041" y="96984"/>
                  </a:lnTo>
                  <a:lnTo>
                    <a:pt x="67389" y="96861"/>
                  </a:lnTo>
                  <a:lnTo>
                    <a:pt x="68269" y="96534"/>
                  </a:lnTo>
                  <a:lnTo>
                    <a:pt x="68432" y="96452"/>
                  </a:lnTo>
                  <a:lnTo>
                    <a:pt x="68923" y="96268"/>
                  </a:lnTo>
                  <a:lnTo>
                    <a:pt x="69332" y="96084"/>
                  </a:lnTo>
                  <a:lnTo>
                    <a:pt x="69864" y="95859"/>
                  </a:lnTo>
                  <a:lnTo>
                    <a:pt x="70948" y="95368"/>
                  </a:lnTo>
                  <a:lnTo>
                    <a:pt x="71111" y="95307"/>
                  </a:lnTo>
                  <a:lnTo>
                    <a:pt x="71479" y="95143"/>
                  </a:lnTo>
                  <a:lnTo>
                    <a:pt x="72154" y="94795"/>
                  </a:lnTo>
                  <a:lnTo>
                    <a:pt x="72829" y="94468"/>
                  </a:lnTo>
                  <a:lnTo>
                    <a:pt x="73054" y="94366"/>
                  </a:lnTo>
                  <a:lnTo>
                    <a:pt x="74056" y="93814"/>
                  </a:lnTo>
                  <a:lnTo>
                    <a:pt x="75038" y="93261"/>
                  </a:lnTo>
                  <a:lnTo>
                    <a:pt x="76040" y="92668"/>
                  </a:lnTo>
                  <a:lnTo>
                    <a:pt x="77001" y="92075"/>
                  </a:lnTo>
                  <a:lnTo>
                    <a:pt x="77963" y="91441"/>
                  </a:lnTo>
                  <a:lnTo>
                    <a:pt x="78883" y="90807"/>
                  </a:lnTo>
                  <a:lnTo>
                    <a:pt x="79803" y="90132"/>
                  </a:lnTo>
                  <a:lnTo>
                    <a:pt x="80724" y="89437"/>
                  </a:lnTo>
                  <a:lnTo>
                    <a:pt x="80846" y="89335"/>
                  </a:lnTo>
                  <a:lnTo>
                    <a:pt x="81480" y="88844"/>
                  </a:lnTo>
                  <a:lnTo>
                    <a:pt x="82074" y="88353"/>
                  </a:lnTo>
                  <a:lnTo>
                    <a:pt x="82442" y="88026"/>
                  </a:lnTo>
                  <a:lnTo>
                    <a:pt x="83382" y="87208"/>
                  </a:lnTo>
                  <a:lnTo>
                    <a:pt x="83914" y="86737"/>
                  </a:lnTo>
                  <a:lnTo>
                    <a:pt x="84630" y="86062"/>
                  </a:lnTo>
                  <a:lnTo>
                    <a:pt x="85284" y="85408"/>
                  </a:lnTo>
                  <a:lnTo>
                    <a:pt x="85816" y="84876"/>
                  </a:lnTo>
                  <a:lnTo>
                    <a:pt x="86573" y="84079"/>
                  </a:lnTo>
                  <a:lnTo>
                    <a:pt x="86921" y="83710"/>
                  </a:lnTo>
                  <a:lnTo>
                    <a:pt x="87800" y="82729"/>
                  </a:lnTo>
                  <a:lnTo>
                    <a:pt x="87902" y="82606"/>
                  </a:lnTo>
                  <a:lnTo>
                    <a:pt x="88598" y="81788"/>
                  </a:lnTo>
                  <a:lnTo>
                    <a:pt x="89273" y="80929"/>
                  </a:lnTo>
                  <a:lnTo>
                    <a:pt x="89947" y="80070"/>
                  </a:lnTo>
                  <a:lnTo>
                    <a:pt x="90581" y="79191"/>
                  </a:lnTo>
                  <a:lnTo>
                    <a:pt x="90602" y="79150"/>
                  </a:lnTo>
                  <a:lnTo>
                    <a:pt x="91093" y="78475"/>
                  </a:lnTo>
                  <a:lnTo>
                    <a:pt x="91563" y="77779"/>
                  </a:lnTo>
                  <a:lnTo>
                    <a:pt x="92013" y="77084"/>
                  </a:lnTo>
                  <a:lnTo>
                    <a:pt x="92463" y="76368"/>
                  </a:lnTo>
                  <a:lnTo>
                    <a:pt x="92647" y="76082"/>
                  </a:lnTo>
                  <a:lnTo>
                    <a:pt x="93342" y="74916"/>
                  </a:lnTo>
                  <a:lnTo>
                    <a:pt x="93772" y="74139"/>
                  </a:lnTo>
                  <a:lnTo>
                    <a:pt x="94201" y="73341"/>
                  </a:lnTo>
                  <a:lnTo>
                    <a:pt x="94672" y="72421"/>
                  </a:lnTo>
                  <a:lnTo>
                    <a:pt x="95060" y="71623"/>
                  </a:lnTo>
                  <a:lnTo>
                    <a:pt x="95449" y="70826"/>
                  </a:lnTo>
                  <a:lnTo>
                    <a:pt x="95776" y="70110"/>
                  </a:lnTo>
                  <a:lnTo>
                    <a:pt x="95981" y="69578"/>
                  </a:lnTo>
                  <a:lnTo>
                    <a:pt x="96185" y="69108"/>
                  </a:lnTo>
                  <a:lnTo>
                    <a:pt x="96472" y="68433"/>
                  </a:lnTo>
                  <a:lnTo>
                    <a:pt x="96697" y="67819"/>
                  </a:lnTo>
                  <a:lnTo>
                    <a:pt x="96819" y="67492"/>
                  </a:lnTo>
                  <a:lnTo>
                    <a:pt x="97024" y="66960"/>
                  </a:lnTo>
                  <a:lnTo>
                    <a:pt x="97126" y="66633"/>
                  </a:lnTo>
                  <a:lnTo>
                    <a:pt x="97351" y="66020"/>
                  </a:lnTo>
                  <a:lnTo>
                    <a:pt x="97556" y="65386"/>
                  </a:lnTo>
                  <a:lnTo>
                    <a:pt x="97781" y="64649"/>
                  </a:lnTo>
                  <a:lnTo>
                    <a:pt x="98026" y="63831"/>
                  </a:lnTo>
                  <a:lnTo>
                    <a:pt x="98190" y="63279"/>
                  </a:lnTo>
                  <a:lnTo>
                    <a:pt x="98292" y="62911"/>
                  </a:lnTo>
                  <a:lnTo>
                    <a:pt x="98496" y="62113"/>
                  </a:lnTo>
                  <a:lnTo>
                    <a:pt x="98680" y="61336"/>
                  </a:lnTo>
                  <a:lnTo>
                    <a:pt x="98803" y="60804"/>
                  </a:lnTo>
                  <a:lnTo>
                    <a:pt x="98824" y="60743"/>
                  </a:lnTo>
                  <a:lnTo>
                    <a:pt x="99130" y="59250"/>
                  </a:lnTo>
                  <a:lnTo>
                    <a:pt x="99253" y="58596"/>
                  </a:lnTo>
                  <a:lnTo>
                    <a:pt x="99355" y="57982"/>
                  </a:lnTo>
                  <a:lnTo>
                    <a:pt x="99498" y="56959"/>
                  </a:lnTo>
                  <a:lnTo>
                    <a:pt x="99642" y="55937"/>
                  </a:lnTo>
                  <a:lnTo>
                    <a:pt x="99662" y="55835"/>
                  </a:lnTo>
                  <a:lnTo>
                    <a:pt x="99703" y="55323"/>
                  </a:lnTo>
                  <a:lnTo>
                    <a:pt x="99805" y="54444"/>
                  </a:lnTo>
                  <a:lnTo>
                    <a:pt x="99826" y="54157"/>
                  </a:lnTo>
                  <a:lnTo>
                    <a:pt x="99867" y="53646"/>
                  </a:lnTo>
                  <a:lnTo>
                    <a:pt x="99908" y="53033"/>
                  </a:lnTo>
                  <a:lnTo>
                    <a:pt x="99908" y="52787"/>
                  </a:lnTo>
                  <a:lnTo>
                    <a:pt x="99969" y="51949"/>
                  </a:lnTo>
                  <a:lnTo>
                    <a:pt x="99969" y="51826"/>
                  </a:lnTo>
                  <a:lnTo>
                    <a:pt x="99989" y="51315"/>
                  </a:lnTo>
                  <a:lnTo>
                    <a:pt x="99989" y="51233"/>
                  </a:lnTo>
                  <a:lnTo>
                    <a:pt x="99989" y="50231"/>
                  </a:lnTo>
                  <a:lnTo>
                    <a:pt x="99989" y="49454"/>
                  </a:lnTo>
                  <a:lnTo>
                    <a:pt x="99969" y="48533"/>
                  </a:lnTo>
                  <a:lnTo>
                    <a:pt x="99969" y="48042"/>
                  </a:lnTo>
                  <a:lnTo>
                    <a:pt x="99908" y="47163"/>
                  </a:lnTo>
                  <a:lnTo>
                    <a:pt x="99867" y="46447"/>
                  </a:lnTo>
                  <a:lnTo>
                    <a:pt x="99744" y="45015"/>
                  </a:lnTo>
                  <a:lnTo>
                    <a:pt x="99723" y="44668"/>
                  </a:lnTo>
                  <a:lnTo>
                    <a:pt x="99601" y="43707"/>
                  </a:lnTo>
                  <a:lnTo>
                    <a:pt x="99498" y="42950"/>
                  </a:lnTo>
                  <a:lnTo>
                    <a:pt x="99417" y="42398"/>
                  </a:lnTo>
                  <a:lnTo>
                    <a:pt x="99376" y="42193"/>
                  </a:lnTo>
                  <a:lnTo>
                    <a:pt x="99314" y="41743"/>
                  </a:lnTo>
                  <a:lnTo>
                    <a:pt x="99171" y="40966"/>
                  </a:lnTo>
                  <a:lnTo>
                    <a:pt x="98926" y="39739"/>
                  </a:lnTo>
                  <a:lnTo>
                    <a:pt x="98864" y="39412"/>
                  </a:lnTo>
                  <a:lnTo>
                    <a:pt x="98517" y="37898"/>
                  </a:lnTo>
                  <a:lnTo>
                    <a:pt x="98108" y="36405"/>
                  </a:lnTo>
                  <a:lnTo>
                    <a:pt x="98026" y="36098"/>
                  </a:lnTo>
                  <a:lnTo>
                    <a:pt x="97658" y="34912"/>
                  </a:lnTo>
                  <a:lnTo>
                    <a:pt x="97535" y="34524"/>
                  </a:lnTo>
                  <a:lnTo>
                    <a:pt x="97147" y="33378"/>
                  </a:lnTo>
                  <a:lnTo>
                    <a:pt x="97024" y="33031"/>
                  </a:lnTo>
                  <a:lnTo>
                    <a:pt x="96737" y="32294"/>
                  </a:lnTo>
                  <a:lnTo>
                    <a:pt x="96472" y="31558"/>
                  </a:lnTo>
                  <a:lnTo>
                    <a:pt x="96063" y="30556"/>
                  </a:lnTo>
                  <a:lnTo>
                    <a:pt x="95674" y="29697"/>
                  </a:lnTo>
                  <a:lnTo>
                    <a:pt x="95285" y="28838"/>
                  </a:lnTo>
                  <a:lnTo>
                    <a:pt x="94876" y="27979"/>
                  </a:lnTo>
                  <a:lnTo>
                    <a:pt x="94467" y="27161"/>
                  </a:lnTo>
                  <a:lnTo>
                    <a:pt x="94038" y="26322"/>
                  </a:lnTo>
                  <a:lnTo>
                    <a:pt x="93588" y="25504"/>
                  </a:lnTo>
                  <a:lnTo>
                    <a:pt x="93138" y="24707"/>
                  </a:lnTo>
                  <a:lnTo>
                    <a:pt x="92647" y="23909"/>
                  </a:lnTo>
                  <a:lnTo>
                    <a:pt x="92156" y="23132"/>
                  </a:lnTo>
                  <a:lnTo>
                    <a:pt x="91665" y="22355"/>
                  </a:lnTo>
                  <a:lnTo>
                    <a:pt x="91154" y="21598"/>
                  </a:lnTo>
                  <a:lnTo>
                    <a:pt x="90622" y="20841"/>
                  </a:lnTo>
                  <a:lnTo>
                    <a:pt x="90091" y="20105"/>
                  </a:lnTo>
                  <a:lnTo>
                    <a:pt x="89538" y="19369"/>
                  </a:lnTo>
                  <a:lnTo>
                    <a:pt x="88966" y="18653"/>
                  </a:lnTo>
                  <a:lnTo>
                    <a:pt x="88393" y="17937"/>
                  </a:lnTo>
                  <a:lnTo>
                    <a:pt x="87800" y="17242"/>
                  </a:lnTo>
                  <a:lnTo>
                    <a:pt x="87207" y="16567"/>
                  </a:lnTo>
                  <a:lnTo>
                    <a:pt x="86593" y="15892"/>
                  </a:lnTo>
                  <a:lnTo>
                    <a:pt x="85959" y="15238"/>
                  </a:lnTo>
                  <a:lnTo>
                    <a:pt x="85325" y="14583"/>
                  </a:lnTo>
                  <a:lnTo>
                    <a:pt x="84671" y="13949"/>
                  </a:lnTo>
                  <a:lnTo>
                    <a:pt x="84016" y="13336"/>
                  </a:lnTo>
                  <a:lnTo>
                    <a:pt x="83342" y="12722"/>
                  </a:lnTo>
                  <a:lnTo>
                    <a:pt x="82667" y="12129"/>
                  </a:lnTo>
                  <a:lnTo>
                    <a:pt x="81992" y="11536"/>
                  </a:lnTo>
                  <a:lnTo>
                    <a:pt x="81276" y="10963"/>
                  </a:lnTo>
                  <a:lnTo>
                    <a:pt x="80581" y="10411"/>
                  </a:lnTo>
                  <a:lnTo>
                    <a:pt x="79865" y="9859"/>
                  </a:lnTo>
                  <a:lnTo>
                    <a:pt x="79128" y="9327"/>
                  </a:lnTo>
                  <a:lnTo>
                    <a:pt x="78392" y="8816"/>
                  </a:lnTo>
                  <a:lnTo>
                    <a:pt x="77635" y="8304"/>
                  </a:lnTo>
                  <a:lnTo>
                    <a:pt x="76879" y="7813"/>
                  </a:lnTo>
                  <a:lnTo>
                    <a:pt x="76122" y="7343"/>
                  </a:lnTo>
                  <a:lnTo>
                    <a:pt x="75345" y="6873"/>
                  </a:lnTo>
                  <a:lnTo>
                    <a:pt x="74568" y="6423"/>
                  </a:lnTo>
                  <a:lnTo>
                    <a:pt x="73770" y="5993"/>
                  </a:lnTo>
                  <a:lnTo>
                    <a:pt x="72972" y="5564"/>
                  </a:lnTo>
                  <a:lnTo>
                    <a:pt x="72175" y="5155"/>
                  </a:lnTo>
                  <a:lnTo>
                    <a:pt x="71357" y="4766"/>
                  </a:lnTo>
                  <a:lnTo>
                    <a:pt x="70539" y="4398"/>
                  </a:lnTo>
                  <a:lnTo>
                    <a:pt x="69700" y="4030"/>
                  </a:lnTo>
                  <a:lnTo>
                    <a:pt x="68862" y="3682"/>
                  </a:lnTo>
                  <a:lnTo>
                    <a:pt x="68023" y="3335"/>
                  </a:lnTo>
                  <a:lnTo>
                    <a:pt x="67164" y="3028"/>
                  </a:lnTo>
                  <a:lnTo>
                    <a:pt x="66326" y="2721"/>
                  </a:lnTo>
                  <a:lnTo>
                    <a:pt x="65446" y="2435"/>
                  </a:lnTo>
                  <a:lnTo>
                    <a:pt x="64587" y="2148"/>
                  </a:lnTo>
                  <a:lnTo>
                    <a:pt x="63708" y="1903"/>
                  </a:lnTo>
                  <a:lnTo>
                    <a:pt x="62828" y="1657"/>
                  </a:lnTo>
                  <a:lnTo>
                    <a:pt x="61949" y="1433"/>
                  </a:lnTo>
                  <a:lnTo>
                    <a:pt x="61049" y="1228"/>
                  </a:lnTo>
                  <a:lnTo>
                    <a:pt x="60149" y="1023"/>
                  </a:lnTo>
                  <a:lnTo>
                    <a:pt x="59249" y="860"/>
                  </a:lnTo>
                  <a:lnTo>
                    <a:pt x="58349" y="696"/>
                  </a:lnTo>
                  <a:lnTo>
                    <a:pt x="57429" y="553"/>
                  </a:lnTo>
                  <a:lnTo>
                    <a:pt x="56509" y="410"/>
                  </a:lnTo>
                  <a:lnTo>
                    <a:pt x="55588" y="308"/>
                  </a:lnTo>
                  <a:lnTo>
                    <a:pt x="54668" y="205"/>
                  </a:lnTo>
                  <a:lnTo>
                    <a:pt x="53727" y="124"/>
                  </a:lnTo>
                  <a:lnTo>
                    <a:pt x="52807" y="62"/>
                  </a:lnTo>
                  <a:lnTo>
                    <a:pt x="51866" y="21"/>
                  </a:lnTo>
                  <a:lnTo>
                    <a:pt x="50925"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5"/>
            <p:cNvSpPr/>
            <p:nvPr/>
          </p:nvSpPr>
          <p:spPr>
            <a:xfrm>
              <a:off x="4023450" y="314800"/>
              <a:ext cx="2359650" cy="2360175"/>
            </a:xfrm>
            <a:custGeom>
              <a:avLst/>
              <a:gdLst/>
              <a:ahLst/>
              <a:cxnLst/>
              <a:rect l="l" t="t" r="r" b="b"/>
              <a:pathLst>
                <a:path w="94386" h="94407" extrusionOk="0">
                  <a:moveTo>
                    <a:pt x="46856" y="1"/>
                  </a:moveTo>
                  <a:lnTo>
                    <a:pt x="45711" y="21"/>
                  </a:lnTo>
                  <a:lnTo>
                    <a:pt x="44565" y="62"/>
                  </a:lnTo>
                  <a:lnTo>
                    <a:pt x="43440" y="144"/>
                  </a:lnTo>
                  <a:lnTo>
                    <a:pt x="42295" y="246"/>
                  </a:lnTo>
                  <a:lnTo>
                    <a:pt x="41150" y="389"/>
                  </a:lnTo>
                  <a:lnTo>
                    <a:pt x="40004" y="553"/>
                  </a:lnTo>
                  <a:lnTo>
                    <a:pt x="38859" y="737"/>
                  </a:lnTo>
                  <a:lnTo>
                    <a:pt x="37714" y="962"/>
                  </a:lnTo>
                  <a:lnTo>
                    <a:pt x="36569" y="1207"/>
                  </a:lnTo>
                  <a:lnTo>
                    <a:pt x="35444" y="1494"/>
                  </a:lnTo>
                  <a:lnTo>
                    <a:pt x="34298" y="1801"/>
                  </a:lnTo>
                  <a:lnTo>
                    <a:pt x="33174" y="2128"/>
                  </a:lnTo>
                  <a:lnTo>
                    <a:pt x="32028" y="2496"/>
                  </a:lnTo>
                  <a:lnTo>
                    <a:pt x="30903" y="2905"/>
                  </a:lnTo>
                  <a:lnTo>
                    <a:pt x="29779" y="3334"/>
                  </a:lnTo>
                  <a:lnTo>
                    <a:pt x="28879" y="3703"/>
                  </a:lnTo>
                  <a:lnTo>
                    <a:pt x="27999" y="4091"/>
                  </a:lnTo>
                  <a:lnTo>
                    <a:pt x="27120" y="4480"/>
                  </a:lnTo>
                  <a:lnTo>
                    <a:pt x="26261" y="4909"/>
                  </a:lnTo>
                  <a:lnTo>
                    <a:pt x="25402" y="5339"/>
                  </a:lnTo>
                  <a:lnTo>
                    <a:pt x="24563" y="5789"/>
                  </a:lnTo>
                  <a:lnTo>
                    <a:pt x="23745" y="6239"/>
                  </a:lnTo>
                  <a:lnTo>
                    <a:pt x="22927" y="6709"/>
                  </a:lnTo>
                  <a:lnTo>
                    <a:pt x="22109" y="7220"/>
                  </a:lnTo>
                  <a:lnTo>
                    <a:pt x="21332" y="7711"/>
                  </a:lnTo>
                  <a:lnTo>
                    <a:pt x="20555" y="8243"/>
                  </a:lnTo>
                  <a:lnTo>
                    <a:pt x="19778" y="8775"/>
                  </a:lnTo>
                  <a:lnTo>
                    <a:pt x="19021" y="9327"/>
                  </a:lnTo>
                  <a:lnTo>
                    <a:pt x="18285" y="9879"/>
                  </a:lnTo>
                  <a:lnTo>
                    <a:pt x="17569" y="10452"/>
                  </a:lnTo>
                  <a:lnTo>
                    <a:pt x="16853" y="11045"/>
                  </a:lnTo>
                  <a:lnTo>
                    <a:pt x="16137" y="11658"/>
                  </a:lnTo>
                  <a:lnTo>
                    <a:pt x="15442" y="12272"/>
                  </a:lnTo>
                  <a:lnTo>
                    <a:pt x="14767" y="12906"/>
                  </a:lnTo>
                  <a:lnTo>
                    <a:pt x="14112" y="13540"/>
                  </a:lnTo>
                  <a:lnTo>
                    <a:pt x="13458" y="14194"/>
                  </a:lnTo>
                  <a:lnTo>
                    <a:pt x="12824" y="14849"/>
                  </a:lnTo>
                  <a:lnTo>
                    <a:pt x="12190" y="15524"/>
                  </a:lnTo>
                  <a:lnTo>
                    <a:pt x="11576" y="16219"/>
                  </a:lnTo>
                  <a:lnTo>
                    <a:pt x="10983" y="16914"/>
                  </a:lnTo>
                  <a:lnTo>
                    <a:pt x="10411" y="17630"/>
                  </a:lnTo>
                  <a:lnTo>
                    <a:pt x="9572" y="18694"/>
                  </a:lnTo>
                  <a:lnTo>
                    <a:pt x="8774" y="19778"/>
                  </a:lnTo>
                  <a:lnTo>
                    <a:pt x="8018" y="20882"/>
                  </a:lnTo>
                  <a:lnTo>
                    <a:pt x="7282" y="22007"/>
                  </a:lnTo>
                  <a:lnTo>
                    <a:pt x="6586" y="23173"/>
                  </a:lnTo>
                  <a:lnTo>
                    <a:pt x="5911" y="24339"/>
                  </a:lnTo>
                  <a:lnTo>
                    <a:pt x="5277" y="25525"/>
                  </a:lnTo>
                  <a:lnTo>
                    <a:pt x="4684" y="26711"/>
                  </a:lnTo>
                  <a:lnTo>
                    <a:pt x="4111" y="27938"/>
                  </a:lnTo>
                  <a:lnTo>
                    <a:pt x="3580" y="29165"/>
                  </a:lnTo>
                  <a:lnTo>
                    <a:pt x="3089" y="30413"/>
                  </a:lnTo>
                  <a:lnTo>
                    <a:pt x="2639" y="31681"/>
                  </a:lnTo>
                  <a:lnTo>
                    <a:pt x="2209" y="32949"/>
                  </a:lnTo>
                  <a:lnTo>
                    <a:pt x="1821" y="34237"/>
                  </a:lnTo>
                  <a:lnTo>
                    <a:pt x="1473" y="35546"/>
                  </a:lnTo>
                  <a:lnTo>
                    <a:pt x="1146" y="36855"/>
                  </a:lnTo>
                  <a:lnTo>
                    <a:pt x="880" y="38205"/>
                  </a:lnTo>
                  <a:lnTo>
                    <a:pt x="635" y="39555"/>
                  </a:lnTo>
                  <a:lnTo>
                    <a:pt x="430" y="40925"/>
                  </a:lnTo>
                  <a:lnTo>
                    <a:pt x="246" y="42295"/>
                  </a:lnTo>
                  <a:lnTo>
                    <a:pt x="123" y="43686"/>
                  </a:lnTo>
                  <a:lnTo>
                    <a:pt x="42" y="45056"/>
                  </a:lnTo>
                  <a:lnTo>
                    <a:pt x="1" y="46467"/>
                  </a:lnTo>
                  <a:lnTo>
                    <a:pt x="1" y="47858"/>
                  </a:lnTo>
                  <a:lnTo>
                    <a:pt x="42" y="49167"/>
                  </a:lnTo>
                  <a:lnTo>
                    <a:pt x="103" y="50456"/>
                  </a:lnTo>
                  <a:lnTo>
                    <a:pt x="226" y="51765"/>
                  </a:lnTo>
                  <a:lnTo>
                    <a:pt x="369" y="53073"/>
                  </a:lnTo>
                  <a:lnTo>
                    <a:pt x="471" y="53810"/>
                  </a:lnTo>
                  <a:lnTo>
                    <a:pt x="573" y="54566"/>
                  </a:lnTo>
                  <a:lnTo>
                    <a:pt x="696" y="55303"/>
                  </a:lnTo>
                  <a:lnTo>
                    <a:pt x="839" y="56059"/>
                  </a:lnTo>
                  <a:lnTo>
                    <a:pt x="1044" y="57082"/>
                  </a:lnTo>
                  <a:lnTo>
                    <a:pt x="1289" y="58125"/>
                  </a:lnTo>
                  <a:lnTo>
                    <a:pt x="1535" y="59148"/>
                  </a:lnTo>
                  <a:lnTo>
                    <a:pt x="1821" y="60170"/>
                  </a:lnTo>
                  <a:lnTo>
                    <a:pt x="2169" y="61295"/>
                  </a:lnTo>
                  <a:lnTo>
                    <a:pt x="2516" y="62399"/>
                  </a:lnTo>
                  <a:lnTo>
                    <a:pt x="2925" y="63504"/>
                  </a:lnTo>
                  <a:lnTo>
                    <a:pt x="3334" y="64608"/>
                  </a:lnTo>
                  <a:lnTo>
                    <a:pt x="3723" y="65549"/>
                  </a:lnTo>
                  <a:lnTo>
                    <a:pt x="4111" y="66469"/>
                  </a:lnTo>
                  <a:lnTo>
                    <a:pt x="4541" y="67390"/>
                  </a:lnTo>
                  <a:lnTo>
                    <a:pt x="4970" y="68290"/>
                  </a:lnTo>
                  <a:lnTo>
                    <a:pt x="5420" y="69169"/>
                  </a:lnTo>
                  <a:lnTo>
                    <a:pt x="5891" y="70048"/>
                  </a:lnTo>
                  <a:lnTo>
                    <a:pt x="6382" y="70907"/>
                  </a:lnTo>
                  <a:lnTo>
                    <a:pt x="6893" y="71746"/>
                  </a:lnTo>
                  <a:lnTo>
                    <a:pt x="7404" y="72585"/>
                  </a:lnTo>
                  <a:lnTo>
                    <a:pt x="7936" y="73403"/>
                  </a:lnTo>
                  <a:lnTo>
                    <a:pt x="8488" y="74200"/>
                  </a:lnTo>
                  <a:lnTo>
                    <a:pt x="9061" y="74998"/>
                  </a:lnTo>
                  <a:lnTo>
                    <a:pt x="9633" y="75775"/>
                  </a:lnTo>
                  <a:lnTo>
                    <a:pt x="10227" y="76532"/>
                  </a:lnTo>
                  <a:lnTo>
                    <a:pt x="10840" y="77288"/>
                  </a:lnTo>
                  <a:lnTo>
                    <a:pt x="11454" y="78025"/>
                  </a:lnTo>
                  <a:lnTo>
                    <a:pt x="11822" y="78454"/>
                  </a:lnTo>
                  <a:lnTo>
                    <a:pt x="12333" y="79006"/>
                  </a:lnTo>
                  <a:lnTo>
                    <a:pt x="12824" y="79538"/>
                  </a:lnTo>
                  <a:lnTo>
                    <a:pt x="13438" y="80172"/>
                  </a:lnTo>
                  <a:lnTo>
                    <a:pt x="14051" y="80786"/>
                  </a:lnTo>
                  <a:lnTo>
                    <a:pt x="14685" y="81399"/>
                  </a:lnTo>
                  <a:lnTo>
                    <a:pt x="15319" y="81992"/>
                  </a:lnTo>
                  <a:lnTo>
                    <a:pt x="15974" y="82585"/>
                  </a:lnTo>
                  <a:lnTo>
                    <a:pt x="16628" y="83158"/>
                  </a:lnTo>
                  <a:lnTo>
                    <a:pt x="17303" y="83710"/>
                  </a:lnTo>
                  <a:lnTo>
                    <a:pt x="17978" y="84263"/>
                  </a:lnTo>
                  <a:lnTo>
                    <a:pt x="18673" y="84794"/>
                  </a:lnTo>
                  <a:lnTo>
                    <a:pt x="19369" y="85306"/>
                  </a:lnTo>
                  <a:lnTo>
                    <a:pt x="20084" y="85817"/>
                  </a:lnTo>
                  <a:lnTo>
                    <a:pt x="20800" y="86308"/>
                  </a:lnTo>
                  <a:lnTo>
                    <a:pt x="21516" y="86799"/>
                  </a:lnTo>
                  <a:lnTo>
                    <a:pt x="22252" y="87249"/>
                  </a:lnTo>
                  <a:lnTo>
                    <a:pt x="22989" y="87698"/>
                  </a:lnTo>
                  <a:lnTo>
                    <a:pt x="23745" y="88148"/>
                  </a:lnTo>
                  <a:lnTo>
                    <a:pt x="24502" y="88557"/>
                  </a:lnTo>
                  <a:lnTo>
                    <a:pt x="25259" y="88966"/>
                  </a:lnTo>
                  <a:lnTo>
                    <a:pt x="26036" y="89376"/>
                  </a:lnTo>
                  <a:lnTo>
                    <a:pt x="26813" y="89744"/>
                  </a:lnTo>
                  <a:lnTo>
                    <a:pt x="27590" y="90112"/>
                  </a:lnTo>
                  <a:lnTo>
                    <a:pt x="28388" y="90480"/>
                  </a:lnTo>
                  <a:lnTo>
                    <a:pt x="29185" y="90807"/>
                  </a:lnTo>
                  <a:lnTo>
                    <a:pt x="29983" y="91134"/>
                  </a:lnTo>
                  <a:lnTo>
                    <a:pt x="30801" y="91441"/>
                  </a:lnTo>
                  <a:lnTo>
                    <a:pt x="31599" y="91727"/>
                  </a:lnTo>
                  <a:lnTo>
                    <a:pt x="32417" y="92014"/>
                  </a:lnTo>
                  <a:lnTo>
                    <a:pt x="33255" y="92280"/>
                  </a:lnTo>
                  <a:lnTo>
                    <a:pt x="34073" y="92525"/>
                  </a:lnTo>
                  <a:lnTo>
                    <a:pt x="34912" y="92771"/>
                  </a:lnTo>
                  <a:lnTo>
                    <a:pt x="35750" y="92975"/>
                  </a:lnTo>
                  <a:lnTo>
                    <a:pt x="36589" y="93180"/>
                  </a:lnTo>
                  <a:lnTo>
                    <a:pt x="37448" y="93364"/>
                  </a:lnTo>
                  <a:lnTo>
                    <a:pt x="38307" y="93548"/>
                  </a:lnTo>
                  <a:lnTo>
                    <a:pt x="39145" y="93691"/>
                  </a:lnTo>
                  <a:lnTo>
                    <a:pt x="40004" y="93834"/>
                  </a:lnTo>
                  <a:lnTo>
                    <a:pt x="40884" y="93977"/>
                  </a:lnTo>
                  <a:lnTo>
                    <a:pt x="41743" y="94079"/>
                  </a:lnTo>
                  <a:lnTo>
                    <a:pt x="42602" y="94161"/>
                  </a:lnTo>
                  <a:lnTo>
                    <a:pt x="43481" y="94243"/>
                  </a:lnTo>
                  <a:lnTo>
                    <a:pt x="44361" y="94304"/>
                  </a:lnTo>
                  <a:lnTo>
                    <a:pt x="45220" y="94366"/>
                  </a:lnTo>
                  <a:lnTo>
                    <a:pt x="46099" y="94386"/>
                  </a:lnTo>
                  <a:lnTo>
                    <a:pt x="46979" y="94407"/>
                  </a:lnTo>
                  <a:lnTo>
                    <a:pt x="47858" y="94386"/>
                  </a:lnTo>
                  <a:lnTo>
                    <a:pt x="48737" y="94366"/>
                  </a:lnTo>
                  <a:lnTo>
                    <a:pt x="49637" y="94345"/>
                  </a:lnTo>
                  <a:lnTo>
                    <a:pt x="50517" y="94284"/>
                  </a:lnTo>
                  <a:lnTo>
                    <a:pt x="51396" y="94202"/>
                  </a:lnTo>
                  <a:lnTo>
                    <a:pt x="52276" y="94120"/>
                  </a:lnTo>
                  <a:lnTo>
                    <a:pt x="53175" y="94018"/>
                  </a:lnTo>
                  <a:lnTo>
                    <a:pt x="54055" y="93895"/>
                  </a:lnTo>
                  <a:lnTo>
                    <a:pt x="54934" y="93752"/>
                  </a:lnTo>
                  <a:lnTo>
                    <a:pt x="55814" y="93609"/>
                  </a:lnTo>
                  <a:lnTo>
                    <a:pt x="56714" y="93425"/>
                  </a:lnTo>
                  <a:lnTo>
                    <a:pt x="57593" y="93241"/>
                  </a:lnTo>
                  <a:lnTo>
                    <a:pt x="58472" y="93016"/>
                  </a:lnTo>
                  <a:lnTo>
                    <a:pt x="59352" y="92791"/>
                  </a:lnTo>
                  <a:lnTo>
                    <a:pt x="60231" y="92546"/>
                  </a:lnTo>
                  <a:lnTo>
                    <a:pt x="61111" y="92280"/>
                  </a:lnTo>
                  <a:lnTo>
                    <a:pt x="61990" y="92014"/>
                  </a:lnTo>
                  <a:lnTo>
                    <a:pt x="62870" y="91707"/>
                  </a:lnTo>
                  <a:lnTo>
                    <a:pt x="63729" y="91400"/>
                  </a:lnTo>
                  <a:lnTo>
                    <a:pt x="64608" y="91053"/>
                  </a:lnTo>
                  <a:lnTo>
                    <a:pt x="65385" y="90746"/>
                  </a:lnTo>
                  <a:lnTo>
                    <a:pt x="66162" y="90419"/>
                  </a:lnTo>
                  <a:lnTo>
                    <a:pt x="66919" y="90071"/>
                  </a:lnTo>
                  <a:lnTo>
                    <a:pt x="67676" y="89723"/>
                  </a:lnTo>
                  <a:lnTo>
                    <a:pt x="68412" y="89355"/>
                  </a:lnTo>
                  <a:lnTo>
                    <a:pt x="69148" y="88966"/>
                  </a:lnTo>
                  <a:lnTo>
                    <a:pt x="69864" y="88578"/>
                  </a:lnTo>
                  <a:lnTo>
                    <a:pt x="70580" y="88189"/>
                  </a:lnTo>
                  <a:lnTo>
                    <a:pt x="71296" y="87780"/>
                  </a:lnTo>
                  <a:lnTo>
                    <a:pt x="71991" y="87351"/>
                  </a:lnTo>
                  <a:lnTo>
                    <a:pt x="72686" y="86921"/>
                  </a:lnTo>
                  <a:lnTo>
                    <a:pt x="73361" y="86471"/>
                  </a:lnTo>
                  <a:lnTo>
                    <a:pt x="74036" y="86021"/>
                  </a:lnTo>
                  <a:lnTo>
                    <a:pt x="74691" y="85571"/>
                  </a:lnTo>
                  <a:lnTo>
                    <a:pt x="75345" y="85081"/>
                  </a:lnTo>
                  <a:lnTo>
                    <a:pt x="75979" y="84610"/>
                  </a:lnTo>
                  <a:lnTo>
                    <a:pt x="76613" y="84119"/>
                  </a:lnTo>
                  <a:lnTo>
                    <a:pt x="77227" y="83608"/>
                  </a:lnTo>
                  <a:lnTo>
                    <a:pt x="77840" y="83097"/>
                  </a:lnTo>
                  <a:lnTo>
                    <a:pt x="78454" y="82565"/>
                  </a:lnTo>
                  <a:lnTo>
                    <a:pt x="79047" y="82033"/>
                  </a:lnTo>
                  <a:lnTo>
                    <a:pt x="79620" y="81502"/>
                  </a:lnTo>
                  <a:lnTo>
                    <a:pt x="80192" y="80949"/>
                  </a:lnTo>
                  <a:lnTo>
                    <a:pt x="80744" y="80397"/>
                  </a:lnTo>
                  <a:lnTo>
                    <a:pt x="81297" y="79824"/>
                  </a:lnTo>
                  <a:lnTo>
                    <a:pt x="81849" y="79252"/>
                  </a:lnTo>
                  <a:lnTo>
                    <a:pt x="82381" y="78659"/>
                  </a:lnTo>
                  <a:lnTo>
                    <a:pt x="82892" y="78066"/>
                  </a:lnTo>
                  <a:lnTo>
                    <a:pt x="83403" y="77473"/>
                  </a:lnTo>
                  <a:lnTo>
                    <a:pt x="83915" y="76859"/>
                  </a:lnTo>
                  <a:lnTo>
                    <a:pt x="84385" y="76245"/>
                  </a:lnTo>
                  <a:lnTo>
                    <a:pt x="84876" y="75611"/>
                  </a:lnTo>
                  <a:lnTo>
                    <a:pt x="85530" y="74732"/>
                  </a:lnTo>
                  <a:lnTo>
                    <a:pt x="86164" y="73832"/>
                  </a:lnTo>
                  <a:lnTo>
                    <a:pt x="86778" y="72891"/>
                  </a:lnTo>
                  <a:lnTo>
                    <a:pt x="87371" y="71971"/>
                  </a:lnTo>
                  <a:lnTo>
                    <a:pt x="87923" y="71030"/>
                  </a:lnTo>
                  <a:lnTo>
                    <a:pt x="88475" y="70069"/>
                  </a:lnTo>
                  <a:lnTo>
                    <a:pt x="89007" y="69087"/>
                  </a:lnTo>
                  <a:lnTo>
                    <a:pt x="89498" y="68106"/>
                  </a:lnTo>
                  <a:lnTo>
                    <a:pt x="89968" y="67103"/>
                  </a:lnTo>
                  <a:lnTo>
                    <a:pt x="90439" y="66101"/>
                  </a:lnTo>
                  <a:lnTo>
                    <a:pt x="90868" y="65099"/>
                  </a:lnTo>
                  <a:lnTo>
                    <a:pt x="91257" y="64077"/>
                  </a:lnTo>
                  <a:lnTo>
                    <a:pt x="91645" y="63033"/>
                  </a:lnTo>
                  <a:lnTo>
                    <a:pt x="92013" y="61990"/>
                  </a:lnTo>
                  <a:lnTo>
                    <a:pt x="92341" y="60947"/>
                  </a:lnTo>
                  <a:lnTo>
                    <a:pt x="92647" y="59884"/>
                  </a:lnTo>
                  <a:lnTo>
                    <a:pt x="92934" y="58820"/>
                  </a:lnTo>
                  <a:lnTo>
                    <a:pt x="93200" y="57736"/>
                  </a:lnTo>
                  <a:lnTo>
                    <a:pt x="93425" y="56653"/>
                  </a:lnTo>
                  <a:lnTo>
                    <a:pt x="93650" y="55569"/>
                  </a:lnTo>
                  <a:lnTo>
                    <a:pt x="93834" y="54485"/>
                  </a:lnTo>
                  <a:lnTo>
                    <a:pt x="93977" y="53380"/>
                  </a:lnTo>
                  <a:lnTo>
                    <a:pt x="94120" y="52276"/>
                  </a:lnTo>
                  <a:lnTo>
                    <a:pt x="94222" y="51171"/>
                  </a:lnTo>
                  <a:lnTo>
                    <a:pt x="94304" y="50067"/>
                  </a:lnTo>
                  <a:lnTo>
                    <a:pt x="94365" y="48942"/>
                  </a:lnTo>
                  <a:lnTo>
                    <a:pt x="94386" y="47817"/>
                  </a:lnTo>
                  <a:lnTo>
                    <a:pt x="94386" y="46713"/>
                  </a:lnTo>
                  <a:lnTo>
                    <a:pt x="94365" y="45588"/>
                  </a:lnTo>
                  <a:lnTo>
                    <a:pt x="94325" y="44463"/>
                  </a:lnTo>
                  <a:lnTo>
                    <a:pt x="94243" y="43338"/>
                  </a:lnTo>
                  <a:lnTo>
                    <a:pt x="94120" y="42193"/>
                  </a:lnTo>
                  <a:lnTo>
                    <a:pt x="94059" y="41498"/>
                  </a:lnTo>
                  <a:lnTo>
                    <a:pt x="93956" y="40802"/>
                  </a:lnTo>
                  <a:lnTo>
                    <a:pt x="93752" y="39412"/>
                  </a:lnTo>
                  <a:lnTo>
                    <a:pt x="93527" y="38205"/>
                  </a:lnTo>
                  <a:lnTo>
                    <a:pt x="93281" y="36978"/>
                  </a:lnTo>
                  <a:lnTo>
                    <a:pt x="92995" y="35771"/>
                  </a:lnTo>
                  <a:lnTo>
                    <a:pt x="92668" y="34564"/>
                  </a:lnTo>
                  <a:lnTo>
                    <a:pt x="92320" y="33378"/>
                  </a:lnTo>
                  <a:lnTo>
                    <a:pt x="91932" y="32172"/>
                  </a:lnTo>
                  <a:lnTo>
                    <a:pt x="91523" y="30985"/>
                  </a:lnTo>
                  <a:lnTo>
                    <a:pt x="91052" y="29779"/>
                  </a:lnTo>
                  <a:lnTo>
                    <a:pt x="90664" y="28838"/>
                  </a:lnTo>
                  <a:lnTo>
                    <a:pt x="90193" y="27734"/>
                  </a:lnTo>
                  <a:lnTo>
                    <a:pt x="89682" y="26670"/>
                  </a:lnTo>
                  <a:lnTo>
                    <a:pt x="89171" y="25607"/>
                  </a:lnTo>
                  <a:lnTo>
                    <a:pt x="88618" y="24563"/>
                  </a:lnTo>
                  <a:lnTo>
                    <a:pt x="88046" y="23541"/>
                  </a:lnTo>
                  <a:lnTo>
                    <a:pt x="87432" y="22539"/>
                  </a:lnTo>
                  <a:lnTo>
                    <a:pt x="86819" y="21557"/>
                  </a:lnTo>
                  <a:lnTo>
                    <a:pt x="86185" y="20575"/>
                  </a:lnTo>
                  <a:lnTo>
                    <a:pt x="85510" y="19635"/>
                  </a:lnTo>
                  <a:lnTo>
                    <a:pt x="84835" y="18714"/>
                  </a:lnTo>
                  <a:lnTo>
                    <a:pt x="84140" y="17794"/>
                  </a:lnTo>
                  <a:lnTo>
                    <a:pt x="83403" y="16914"/>
                  </a:lnTo>
                  <a:lnTo>
                    <a:pt x="82667" y="16056"/>
                  </a:lnTo>
                  <a:lnTo>
                    <a:pt x="81910" y="15197"/>
                  </a:lnTo>
                  <a:lnTo>
                    <a:pt x="81133" y="14378"/>
                  </a:lnTo>
                  <a:lnTo>
                    <a:pt x="80315" y="13560"/>
                  </a:lnTo>
                  <a:lnTo>
                    <a:pt x="79517" y="12783"/>
                  </a:lnTo>
                  <a:lnTo>
                    <a:pt x="78679" y="12026"/>
                  </a:lnTo>
                  <a:lnTo>
                    <a:pt x="77820" y="11290"/>
                  </a:lnTo>
                  <a:lnTo>
                    <a:pt x="76961" y="10554"/>
                  </a:lnTo>
                  <a:lnTo>
                    <a:pt x="76081" y="9859"/>
                  </a:lnTo>
                  <a:lnTo>
                    <a:pt x="75182" y="9184"/>
                  </a:lnTo>
                  <a:lnTo>
                    <a:pt x="74261" y="8529"/>
                  </a:lnTo>
                  <a:lnTo>
                    <a:pt x="73341" y="7895"/>
                  </a:lnTo>
                  <a:lnTo>
                    <a:pt x="72400" y="7302"/>
                  </a:lnTo>
                  <a:lnTo>
                    <a:pt x="71439" y="6709"/>
                  </a:lnTo>
                  <a:lnTo>
                    <a:pt x="70478" y="6136"/>
                  </a:lnTo>
                  <a:lnTo>
                    <a:pt x="69496" y="5605"/>
                  </a:lnTo>
                  <a:lnTo>
                    <a:pt x="68514" y="5093"/>
                  </a:lnTo>
                  <a:lnTo>
                    <a:pt x="67512" y="4602"/>
                  </a:lnTo>
                  <a:lnTo>
                    <a:pt x="66490" y="4132"/>
                  </a:lnTo>
                  <a:lnTo>
                    <a:pt x="65467" y="3682"/>
                  </a:lnTo>
                  <a:lnTo>
                    <a:pt x="64424" y="3273"/>
                  </a:lnTo>
                  <a:lnTo>
                    <a:pt x="63381" y="2864"/>
                  </a:lnTo>
                  <a:lnTo>
                    <a:pt x="62338" y="2496"/>
                  </a:lnTo>
                  <a:lnTo>
                    <a:pt x="61274" y="2148"/>
                  </a:lnTo>
                  <a:lnTo>
                    <a:pt x="60190" y="1821"/>
                  </a:lnTo>
                  <a:lnTo>
                    <a:pt x="59106" y="1535"/>
                  </a:lnTo>
                  <a:lnTo>
                    <a:pt x="58023" y="1269"/>
                  </a:lnTo>
                  <a:lnTo>
                    <a:pt x="56939" y="1023"/>
                  </a:lnTo>
                  <a:lnTo>
                    <a:pt x="55834" y="798"/>
                  </a:lnTo>
                  <a:lnTo>
                    <a:pt x="54730" y="594"/>
                  </a:lnTo>
                  <a:lnTo>
                    <a:pt x="53625" y="430"/>
                  </a:lnTo>
                  <a:lnTo>
                    <a:pt x="52501" y="287"/>
                  </a:lnTo>
                  <a:lnTo>
                    <a:pt x="51376" y="185"/>
                  </a:lnTo>
                  <a:lnTo>
                    <a:pt x="50251" y="83"/>
                  </a:lnTo>
                  <a:lnTo>
                    <a:pt x="49126" y="21"/>
                  </a:lnTo>
                  <a:lnTo>
                    <a:pt x="479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5"/>
            <p:cNvSpPr/>
            <p:nvPr/>
          </p:nvSpPr>
          <p:spPr>
            <a:xfrm>
              <a:off x="4023450" y="314800"/>
              <a:ext cx="2359650" cy="2360175"/>
            </a:xfrm>
            <a:custGeom>
              <a:avLst/>
              <a:gdLst/>
              <a:ahLst/>
              <a:cxnLst/>
              <a:rect l="l" t="t" r="r" b="b"/>
              <a:pathLst>
                <a:path w="94386" h="94407" fill="none" extrusionOk="0">
                  <a:moveTo>
                    <a:pt x="84876" y="75611"/>
                  </a:moveTo>
                  <a:lnTo>
                    <a:pt x="84876" y="75611"/>
                  </a:lnTo>
                  <a:lnTo>
                    <a:pt x="84385" y="76245"/>
                  </a:lnTo>
                  <a:lnTo>
                    <a:pt x="83915" y="76859"/>
                  </a:lnTo>
                  <a:lnTo>
                    <a:pt x="83403" y="77473"/>
                  </a:lnTo>
                  <a:lnTo>
                    <a:pt x="82892" y="78066"/>
                  </a:lnTo>
                  <a:lnTo>
                    <a:pt x="82381" y="78659"/>
                  </a:lnTo>
                  <a:lnTo>
                    <a:pt x="81849" y="79252"/>
                  </a:lnTo>
                  <a:lnTo>
                    <a:pt x="81297" y="79824"/>
                  </a:lnTo>
                  <a:lnTo>
                    <a:pt x="80744" y="80397"/>
                  </a:lnTo>
                  <a:lnTo>
                    <a:pt x="80192" y="80949"/>
                  </a:lnTo>
                  <a:lnTo>
                    <a:pt x="79620" y="81502"/>
                  </a:lnTo>
                  <a:lnTo>
                    <a:pt x="79047" y="82033"/>
                  </a:lnTo>
                  <a:lnTo>
                    <a:pt x="78454" y="82565"/>
                  </a:lnTo>
                  <a:lnTo>
                    <a:pt x="77840" y="83097"/>
                  </a:lnTo>
                  <a:lnTo>
                    <a:pt x="77227" y="83608"/>
                  </a:lnTo>
                  <a:lnTo>
                    <a:pt x="76613" y="84119"/>
                  </a:lnTo>
                  <a:lnTo>
                    <a:pt x="75979" y="84610"/>
                  </a:lnTo>
                  <a:lnTo>
                    <a:pt x="75345" y="85081"/>
                  </a:lnTo>
                  <a:lnTo>
                    <a:pt x="74691" y="85571"/>
                  </a:lnTo>
                  <a:lnTo>
                    <a:pt x="74036" y="86021"/>
                  </a:lnTo>
                  <a:lnTo>
                    <a:pt x="73361" y="86471"/>
                  </a:lnTo>
                  <a:lnTo>
                    <a:pt x="72686" y="86921"/>
                  </a:lnTo>
                  <a:lnTo>
                    <a:pt x="71991" y="87351"/>
                  </a:lnTo>
                  <a:lnTo>
                    <a:pt x="71296" y="87780"/>
                  </a:lnTo>
                  <a:lnTo>
                    <a:pt x="70580" y="88189"/>
                  </a:lnTo>
                  <a:lnTo>
                    <a:pt x="69864" y="88578"/>
                  </a:lnTo>
                  <a:lnTo>
                    <a:pt x="69148" y="88966"/>
                  </a:lnTo>
                  <a:lnTo>
                    <a:pt x="68412" y="89355"/>
                  </a:lnTo>
                  <a:lnTo>
                    <a:pt x="67676" y="89723"/>
                  </a:lnTo>
                  <a:lnTo>
                    <a:pt x="66919" y="90071"/>
                  </a:lnTo>
                  <a:lnTo>
                    <a:pt x="66162" y="90419"/>
                  </a:lnTo>
                  <a:lnTo>
                    <a:pt x="65385" y="90746"/>
                  </a:lnTo>
                  <a:lnTo>
                    <a:pt x="64608" y="91053"/>
                  </a:lnTo>
                  <a:lnTo>
                    <a:pt x="64608" y="91053"/>
                  </a:lnTo>
                  <a:lnTo>
                    <a:pt x="63729" y="91400"/>
                  </a:lnTo>
                  <a:lnTo>
                    <a:pt x="62870" y="91707"/>
                  </a:lnTo>
                  <a:lnTo>
                    <a:pt x="61990" y="92014"/>
                  </a:lnTo>
                  <a:lnTo>
                    <a:pt x="61111" y="92280"/>
                  </a:lnTo>
                  <a:lnTo>
                    <a:pt x="60231" y="92546"/>
                  </a:lnTo>
                  <a:lnTo>
                    <a:pt x="59352" y="92791"/>
                  </a:lnTo>
                  <a:lnTo>
                    <a:pt x="58472" y="93016"/>
                  </a:lnTo>
                  <a:lnTo>
                    <a:pt x="57593" y="93241"/>
                  </a:lnTo>
                  <a:lnTo>
                    <a:pt x="56714" y="93425"/>
                  </a:lnTo>
                  <a:lnTo>
                    <a:pt x="55814" y="93609"/>
                  </a:lnTo>
                  <a:lnTo>
                    <a:pt x="54934" y="93752"/>
                  </a:lnTo>
                  <a:lnTo>
                    <a:pt x="54055" y="93895"/>
                  </a:lnTo>
                  <a:lnTo>
                    <a:pt x="53175" y="94018"/>
                  </a:lnTo>
                  <a:lnTo>
                    <a:pt x="52276" y="94120"/>
                  </a:lnTo>
                  <a:lnTo>
                    <a:pt x="51396" y="94202"/>
                  </a:lnTo>
                  <a:lnTo>
                    <a:pt x="50517" y="94284"/>
                  </a:lnTo>
                  <a:lnTo>
                    <a:pt x="49637" y="94345"/>
                  </a:lnTo>
                  <a:lnTo>
                    <a:pt x="48737" y="94366"/>
                  </a:lnTo>
                  <a:lnTo>
                    <a:pt x="47858" y="94386"/>
                  </a:lnTo>
                  <a:lnTo>
                    <a:pt x="46979" y="94407"/>
                  </a:lnTo>
                  <a:lnTo>
                    <a:pt x="46099" y="94386"/>
                  </a:lnTo>
                  <a:lnTo>
                    <a:pt x="45220" y="94366"/>
                  </a:lnTo>
                  <a:lnTo>
                    <a:pt x="44361" y="94304"/>
                  </a:lnTo>
                  <a:lnTo>
                    <a:pt x="43481" y="94243"/>
                  </a:lnTo>
                  <a:lnTo>
                    <a:pt x="42602" y="94161"/>
                  </a:lnTo>
                  <a:lnTo>
                    <a:pt x="41743" y="94079"/>
                  </a:lnTo>
                  <a:lnTo>
                    <a:pt x="40884" y="93977"/>
                  </a:lnTo>
                  <a:lnTo>
                    <a:pt x="40004" y="93834"/>
                  </a:lnTo>
                  <a:lnTo>
                    <a:pt x="39145" y="93691"/>
                  </a:lnTo>
                  <a:lnTo>
                    <a:pt x="38307" y="93548"/>
                  </a:lnTo>
                  <a:lnTo>
                    <a:pt x="37448" y="93364"/>
                  </a:lnTo>
                  <a:lnTo>
                    <a:pt x="36589" y="93180"/>
                  </a:lnTo>
                  <a:lnTo>
                    <a:pt x="35750" y="92975"/>
                  </a:lnTo>
                  <a:lnTo>
                    <a:pt x="34912" y="92771"/>
                  </a:lnTo>
                  <a:lnTo>
                    <a:pt x="34073" y="92525"/>
                  </a:lnTo>
                  <a:lnTo>
                    <a:pt x="33255" y="92280"/>
                  </a:lnTo>
                  <a:lnTo>
                    <a:pt x="32417" y="92014"/>
                  </a:lnTo>
                  <a:lnTo>
                    <a:pt x="31599" y="91727"/>
                  </a:lnTo>
                  <a:lnTo>
                    <a:pt x="30801" y="91441"/>
                  </a:lnTo>
                  <a:lnTo>
                    <a:pt x="29983" y="91134"/>
                  </a:lnTo>
                  <a:lnTo>
                    <a:pt x="29185" y="90807"/>
                  </a:lnTo>
                  <a:lnTo>
                    <a:pt x="28388" y="90480"/>
                  </a:lnTo>
                  <a:lnTo>
                    <a:pt x="27590" y="90112"/>
                  </a:lnTo>
                  <a:lnTo>
                    <a:pt x="26813" y="89744"/>
                  </a:lnTo>
                  <a:lnTo>
                    <a:pt x="26036" y="89376"/>
                  </a:lnTo>
                  <a:lnTo>
                    <a:pt x="25259" y="88966"/>
                  </a:lnTo>
                  <a:lnTo>
                    <a:pt x="24502" y="88557"/>
                  </a:lnTo>
                  <a:lnTo>
                    <a:pt x="23745" y="88148"/>
                  </a:lnTo>
                  <a:lnTo>
                    <a:pt x="22989" y="87698"/>
                  </a:lnTo>
                  <a:lnTo>
                    <a:pt x="22252" y="87249"/>
                  </a:lnTo>
                  <a:lnTo>
                    <a:pt x="21516" y="86799"/>
                  </a:lnTo>
                  <a:lnTo>
                    <a:pt x="20800" y="86308"/>
                  </a:lnTo>
                  <a:lnTo>
                    <a:pt x="20084" y="85817"/>
                  </a:lnTo>
                  <a:lnTo>
                    <a:pt x="19369" y="85306"/>
                  </a:lnTo>
                  <a:lnTo>
                    <a:pt x="18673" y="84794"/>
                  </a:lnTo>
                  <a:lnTo>
                    <a:pt x="17978" y="84263"/>
                  </a:lnTo>
                  <a:lnTo>
                    <a:pt x="17303" y="83710"/>
                  </a:lnTo>
                  <a:lnTo>
                    <a:pt x="16628" y="83158"/>
                  </a:lnTo>
                  <a:lnTo>
                    <a:pt x="15974" y="82585"/>
                  </a:lnTo>
                  <a:lnTo>
                    <a:pt x="15319" y="81992"/>
                  </a:lnTo>
                  <a:lnTo>
                    <a:pt x="14685" y="81399"/>
                  </a:lnTo>
                  <a:lnTo>
                    <a:pt x="14051" y="80786"/>
                  </a:lnTo>
                  <a:lnTo>
                    <a:pt x="13438" y="80172"/>
                  </a:lnTo>
                  <a:lnTo>
                    <a:pt x="12824" y="79538"/>
                  </a:lnTo>
                  <a:lnTo>
                    <a:pt x="12824" y="79538"/>
                  </a:lnTo>
                  <a:lnTo>
                    <a:pt x="12333" y="79006"/>
                  </a:lnTo>
                  <a:lnTo>
                    <a:pt x="11822" y="78454"/>
                  </a:lnTo>
                  <a:lnTo>
                    <a:pt x="11822" y="78454"/>
                  </a:lnTo>
                  <a:lnTo>
                    <a:pt x="11454" y="78025"/>
                  </a:lnTo>
                  <a:lnTo>
                    <a:pt x="11454" y="78025"/>
                  </a:lnTo>
                  <a:lnTo>
                    <a:pt x="10840" y="77288"/>
                  </a:lnTo>
                  <a:lnTo>
                    <a:pt x="10227" y="76532"/>
                  </a:lnTo>
                  <a:lnTo>
                    <a:pt x="9633" y="75775"/>
                  </a:lnTo>
                  <a:lnTo>
                    <a:pt x="9061" y="74998"/>
                  </a:lnTo>
                  <a:lnTo>
                    <a:pt x="8488" y="74200"/>
                  </a:lnTo>
                  <a:lnTo>
                    <a:pt x="7936" y="73403"/>
                  </a:lnTo>
                  <a:lnTo>
                    <a:pt x="7404" y="72585"/>
                  </a:lnTo>
                  <a:lnTo>
                    <a:pt x="6893" y="71746"/>
                  </a:lnTo>
                  <a:lnTo>
                    <a:pt x="6382" y="70907"/>
                  </a:lnTo>
                  <a:lnTo>
                    <a:pt x="5891" y="70048"/>
                  </a:lnTo>
                  <a:lnTo>
                    <a:pt x="5420" y="69169"/>
                  </a:lnTo>
                  <a:lnTo>
                    <a:pt x="4970" y="68290"/>
                  </a:lnTo>
                  <a:lnTo>
                    <a:pt x="4541" y="67390"/>
                  </a:lnTo>
                  <a:lnTo>
                    <a:pt x="4111" y="66469"/>
                  </a:lnTo>
                  <a:lnTo>
                    <a:pt x="3723" y="65549"/>
                  </a:lnTo>
                  <a:lnTo>
                    <a:pt x="3334" y="64608"/>
                  </a:lnTo>
                  <a:lnTo>
                    <a:pt x="3334" y="64608"/>
                  </a:lnTo>
                  <a:lnTo>
                    <a:pt x="2925" y="63504"/>
                  </a:lnTo>
                  <a:lnTo>
                    <a:pt x="2516" y="62399"/>
                  </a:lnTo>
                  <a:lnTo>
                    <a:pt x="2169" y="61295"/>
                  </a:lnTo>
                  <a:lnTo>
                    <a:pt x="1821" y="60170"/>
                  </a:lnTo>
                  <a:lnTo>
                    <a:pt x="1821" y="60170"/>
                  </a:lnTo>
                  <a:lnTo>
                    <a:pt x="1535" y="59148"/>
                  </a:lnTo>
                  <a:lnTo>
                    <a:pt x="1289" y="58125"/>
                  </a:lnTo>
                  <a:lnTo>
                    <a:pt x="1044" y="57082"/>
                  </a:lnTo>
                  <a:lnTo>
                    <a:pt x="839" y="56059"/>
                  </a:lnTo>
                  <a:lnTo>
                    <a:pt x="839" y="56059"/>
                  </a:lnTo>
                  <a:lnTo>
                    <a:pt x="696" y="55303"/>
                  </a:lnTo>
                  <a:lnTo>
                    <a:pt x="573" y="54566"/>
                  </a:lnTo>
                  <a:lnTo>
                    <a:pt x="471" y="53810"/>
                  </a:lnTo>
                  <a:lnTo>
                    <a:pt x="369" y="53073"/>
                  </a:lnTo>
                  <a:lnTo>
                    <a:pt x="369" y="53073"/>
                  </a:lnTo>
                  <a:lnTo>
                    <a:pt x="226" y="51765"/>
                  </a:lnTo>
                  <a:lnTo>
                    <a:pt x="103" y="50456"/>
                  </a:lnTo>
                  <a:lnTo>
                    <a:pt x="42" y="49167"/>
                  </a:lnTo>
                  <a:lnTo>
                    <a:pt x="1" y="47858"/>
                  </a:lnTo>
                  <a:lnTo>
                    <a:pt x="1" y="47858"/>
                  </a:lnTo>
                  <a:lnTo>
                    <a:pt x="1" y="46467"/>
                  </a:lnTo>
                  <a:lnTo>
                    <a:pt x="42" y="45056"/>
                  </a:lnTo>
                  <a:lnTo>
                    <a:pt x="123" y="43686"/>
                  </a:lnTo>
                  <a:lnTo>
                    <a:pt x="246" y="42295"/>
                  </a:lnTo>
                  <a:lnTo>
                    <a:pt x="430" y="40925"/>
                  </a:lnTo>
                  <a:lnTo>
                    <a:pt x="635" y="39555"/>
                  </a:lnTo>
                  <a:lnTo>
                    <a:pt x="880" y="38205"/>
                  </a:lnTo>
                  <a:lnTo>
                    <a:pt x="1146" y="36855"/>
                  </a:lnTo>
                  <a:lnTo>
                    <a:pt x="1146" y="36855"/>
                  </a:lnTo>
                  <a:lnTo>
                    <a:pt x="1473" y="35546"/>
                  </a:lnTo>
                  <a:lnTo>
                    <a:pt x="1821" y="34237"/>
                  </a:lnTo>
                  <a:lnTo>
                    <a:pt x="2209" y="32949"/>
                  </a:lnTo>
                  <a:lnTo>
                    <a:pt x="2639" y="31681"/>
                  </a:lnTo>
                  <a:lnTo>
                    <a:pt x="3089" y="30413"/>
                  </a:lnTo>
                  <a:lnTo>
                    <a:pt x="3580" y="29165"/>
                  </a:lnTo>
                  <a:lnTo>
                    <a:pt x="4111" y="27938"/>
                  </a:lnTo>
                  <a:lnTo>
                    <a:pt x="4684" y="26711"/>
                  </a:lnTo>
                  <a:lnTo>
                    <a:pt x="5277" y="25525"/>
                  </a:lnTo>
                  <a:lnTo>
                    <a:pt x="5911" y="24339"/>
                  </a:lnTo>
                  <a:lnTo>
                    <a:pt x="6586" y="23173"/>
                  </a:lnTo>
                  <a:lnTo>
                    <a:pt x="7282" y="22007"/>
                  </a:lnTo>
                  <a:lnTo>
                    <a:pt x="8018" y="20882"/>
                  </a:lnTo>
                  <a:lnTo>
                    <a:pt x="8774" y="19778"/>
                  </a:lnTo>
                  <a:lnTo>
                    <a:pt x="9572" y="18694"/>
                  </a:lnTo>
                  <a:lnTo>
                    <a:pt x="10411" y="17630"/>
                  </a:lnTo>
                  <a:lnTo>
                    <a:pt x="10411" y="17630"/>
                  </a:lnTo>
                  <a:lnTo>
                    <a:pt x="10983" y="16914"/>
                  </a:lnTo>
                  <a:lnTo>
                    <a:pt x="11576" y="16219"/>
                  </a:lnTo>
                  <a:lnTo>
                    <a:pt x="12190" y="15524"/>
                  </a:lnTo>
                  <a:lnTo>
                    <a:pt x="12824" y="14849"/>
                  </a:lnTo>
                  <a:lnTo>
                    <a:pt x="13458" y="14194"/>
                  </a:lnTo>
                  <a:lnTo>
                    <a:pt x="14112" y="13540"/>
                  </a:lnTo>
                  <a:lnTo>
                    <a:pt x="14767" y="12906"/>
                  </a:lnTo>
                  <a:lnTo>
                    <a:pt x="15442" y="12272"/>
                  </a:lnTo>
                  <a:lnTo>
                    <a:pt x="15442" y="12272"/>
                  </a:lnTo>
                  <a:lnTo>
                    <a:pt x="16137" y="11658"/>
                  </a:lnTo>
                  <a:lnTo>
                    <a:pt x="16853" y="11045"/>
                  </a:lnTo>
                  <a:lnTo>
                    <a:pt x="16853" y="11045"/>
                  </a:lnTo>
                  <a:lnTo>
                    <a:pt x="17569" y="10452"/>
                  </a:lnTo>
                  <a:lnTo>
                    <a:pt x="18285" y="9879"/>
                  </a:lnTo>
                  <a:lnTo>
                    <a:pt x="19021" y="9327"/>
                  </a:lnTo>
                  <a:lnTo>
                    <a:pt x="19778" y="8775"/>
                  </a:lnTo>
                  <a:lnTo>
                    <a:pt x="20555" y="8243"/>
                  </a:lnTo>
                  <a:lnTo>
                    <a:pt x="21332" y="7711"/>
                  </a:lnTo>
                  <a:lnTo>
                    <a:pt x="22109" y="7220"/>
                  </a:lnTo>
                  <a:lnTo>
                    <a:pt x="22927" y="6709"/>
                  </a:lnTo>
                  <a:lnTo>
                    <a:pt x="23745" y="6239"/>
                  </a:lnTo>
                  <a:lnTo>
                    <a:pt x="24563" y="5789"/>
                  </a:lnTo>
                  <a:lnTo>
                    <a:pt x="25402" y="5339"/>
                  </a:lnTo>
                  <a:lnTo>
                    <a:pt x="26261" y="4909"/>
                  </a:lnTo>
                  <a:lnTo>
                    <a:pt x="27120" y="4480"/>
                  </a:lnTo>
                  <a:lnTo>
                    <a:pt x="27999" y="4091"/>
                  </a:lnTo>
                  <a:lnTo>
                    <a:pt x="28879" y="3703"/>
                  </a:lnTo>
                  <a:lnTo>
                    <a:pt x="29779" y="3334"/>
                  </a:lnTo>
                  <a:lnTo>
                    <a:pt x="29779" y="3334"/>
                  </a:lnTo>
                  <a:lnTo>
                    <a:pt x="30903" y="2905"/>
                  </a:lnTo>
                  <a:lnTo>
                    <a:pt x="32028" y="2496"/>
                  </a:lnTo>
                  <a:lnTo>
                    <a:pt x="33174" y="2128"/>
                  </a:lnTo>
                  <a:lnTo>
                    <a:pt x="34298" y="1801"/>
                  </a:lnTo>
                  <a:lnTo>
                    <a:pt x="35444" y="1494"/>
                  </a:lnTo>
                  <a:lnTo>
                    <a:pt x="36569" y="1207"/>
                  </a:lnTo>
                  <a:lnTo>
                    <a:pt x="37714" y="962"/>
                  </a:lnTo>
                  <a:lnTo>
                    <a:pt x="38859" y="737"/>
                  </a:lnTo>
                  <a:lnTo>
                    <a:pt x="40004" y="553"/>
                  </a:lnTo>
                  <a:lnTo>
                    <a:pt x="41150" y="389"/>
                  </a:lnTo>
                  <a:lnTo>
                    <a:pt x="42295" y="246"/>
                  </a:lnTo>
                  <a:lnTo>
                    <a:pt x="43440" y="144"/>
                  </a:lnTo>
                  <a:lnTo>
                    <a:pt x="44565" y="62"/>
                  </a:lnTo>
                  <a:lnTo>
                    <a:pt x="45711" y="21"/>
                  </a:lnTo>
                  <a:lnTo>
                    <a:pt x="46856" y="1"/>
                  </a:lnTo>
                  <a:lnTo>
                    <a:pt x="47981" y="1"/>
                  </a:lnTo>
                  <a:lnTo>
                    <a:pt x="49126" y="21"/>
                  </a:lnTo>
                  <a:lnTo>
                    <a:pt x="50251" y="83"/>
                  </a:lnTo>
                  <a:lnTo>
                    <a:pt x="51376" y="185"/>
                  </a:lnTo>
                  <a:lnTo>
                    <a:pt x="52501" y="287"/>
                  </a:lnTo>
                  <a:lnTo>
                    <a:pt x="53625" y="430"/>
                  </a:lnTo>
                  <a:lnTo>
                    <a:pt x="54730" y="594"/>
                  </a:lnTo>
                  <a:lnTo>
                    <a:pt x="55834" y="798"/>
                  </a:lnTo>
                  <a:lnTo>
                    <a:pt x="56939" y="1023"/>
                  </a:lnTo>
                  <a:lnTo>
                    <a:pt x="58023" y="1269"/>
                  </a:lnTo>
                  <a:lnTo>
                    <a:pt x="59106" y="1535"/>
                  </a:lnTo>
                  <a:lnTo>
                    <a:pt x="60190" y="1821"/>
                  </a:lnTo>
                  <a:lnTo>
                    <a:pt x="61274" y="2148"/>
                  </a:lnTo>
                  <a:lnTo>
                    <a:pt x="62338" y="2496"/>
                  </a:lnTo>
                  <a:lnTo>
                    <a:pt x="63381" y="2864"/>
                  </a:lnTo>
                  <a:lnTo>
                    <a:pt x="64424" y="3273"/>
                  </a:lnTo>
                  <a:lnTo>
                    <a:pt x="65467" y="3682"/>
                  </a:lnTo>
                  <a:lnTo>
                    <a:pt x="66490" y="4132"/>
                  </a:lnTo>
                  <a:lnTo>
                    <a:pt x="67512" y="4602"/>
                  </a:lnTo>
                  <a:lnTo>
                    <a:pt x="68514" y="5093"/>
                  </a:lnTo>
                  <a:lnTo>
                    <a:pt x="69496" y="5605"/>
                  </a:lnTo>
                  <a:lnTo>
                    <a:pt x="70478" y="6136"/>
                  </a:lnTo>
                  <a:lnTo>
                    <a:pt x="71439" y="6709"/>
                  </a:lnTo>
                  <a:lnTo>
                    <a:pt x="72400" y="7302"/>
                  </a:lnTo>
                  <a:lnTo>
                    <a:pt x="73341" y="7895"/>
                  </a:lnTo>
                  <a:lnTo>
                    <a:pt x="74261" y="8529"/>
                  </a:lnTo>
                  <a:lnTo>
                    <a:pt x="75182" y="9184"/>
                  </a:lnTo>
                  <a:lnTo>
                    <a:pt x="76081" y="9859"/>
                  </a:lnTo>
                  <a:lnTo>
                    <a:pt x="76961" y="10554"/>
                  </a:lnTo>
                  <a:lnTo>
                    <a:pt x="77820" y="11290"/>
                  </a:lnTo>
                  <a:lnTo>
                    <a:pt x="78679" y="12026"/>
                  </a:lnTo>
                  <a:lnTo>
                    <a:pt x="79517" y="12783"/>
                  </a:lnTo>
                  <a:lnTo>
                    <a:pt x="80315" y="13560"/>
                  </a:lnTo>
                  <a:lnTo>
                    <a:pt x="81133" y="14378"/>
                  </a:lnTo>
                  <a:lnTo>
                    <a:pt x="81910" y="15197"/>
                  </a:lnTo>
                  <a:lnTo>
                    <a:pt x="82667" y="16056"/>
                  </a:lnTo>
                  <a:lnTo>
                    <a:pt x="83403" y="16914"/>
                  </a:lnTo>
                  <a:lnTo>
                    <a:pt x="84140" y="17794"/>
                  </a:lnTo>
                  <a:lnTo>
                    <a:pt x="84835" y="18714"/>
                  </a:lnTo>
                  <a:lnTo>
                    <a:pt x="85510" y="19635"/>
                  </a:lnTo>
                  <a:lnTo>
                    <a:pt x="86185" y="20575"/>
                  </a:lnTo>
                  <a:lnTo>
                    <a:pt x="86819" y="21557"/>
                  </a:lnTo>
                  <a:lnTo>
                    <a:pt x="87432" y="22539"/>
                  </a:lnTo>
                  <a:lnTo>
                    <a:pt x="88046" y="23541"/>
                  </a:lnTo>
                  <a:lnTo>
                    <a:pt x="88618" y="24563"/>
                  </a:lnTo>
                  <a:lnTo>
                    <a:pt x="89171" y="25607"/>
                  </a:lnTo>
                  <a:lnTo>
                    <a:pt x="89682" y="26670"/>
                  </a:lnTo>
                  <a:lnTo>
                    <a:pt x="90193" y="27734"/>
                  </a:lnTo>
                  <a:lnTo>
                    <a:pt x="90664" y="28838"/>
                  </a:lnTo>
                  <a:lnTo>
                    <a:pt x="90664" y="28838"/>
                  </a:lnTo>
                  <a:lnTo>
                    <a:pt x="91052" y="29779"/>
                  </a:lnTo>
                  <a:lnTo>
                    <a:pt x="91052" y="29779"/>
                  </a:lnTo>
                  <a:lnTo>
                    <a:pt x="91523" y="30985"/>
                  </a:lnTo>
                  <a:lnTo>
                    <a:pt x="91932" y="32172"/>
                  </a:lnTo>
                  <a:lnTo>
                    <a:pt x="92320" y="33378"/>
                  </a:lnTo>
                  <a:lnTo>
                    <a:pt x="92668" y="34564"/>
                  </a:lnTo>
                  <a:lnTo>
                    <a:pt x="92995" y="35771"/>
                  </a:lnTo>
                  <a:lnTo>
                    <a:pt x="93281" y="36978"/>
                  </a:lnTo>
                  <a:lnTo>
                    <a:pt x="93527" y="38205"/>
                  </a:lnTo>
                  <a:lnTo>
                    <a:pt x="93752" y="39412"/>
                  </a:lnTo>
                  <a:lnTo>
                    <a:pt x="93752" y="39412"/>
                  </a:lnTo>
                  <a:lnTo>
                    <a:pt x="93956" y="40802"/>
                  </a:lnTo>
                  <a:lnTo>
                    <a:pt x="94059" y="41498"/>
                  </a:lnTo>
                  <a:lnTo>
                    <a:pt x="94120" y="42193"/>
                  </a:lnTo>
                  <a:lnTo>
                    <a:pt x="94120" y="42193"/>
                  </a:lnTo>
                  <a:lnTo>
                    <a:pt x="94243" y="43338"/>
                  </a:lnTo>
                  <a:lnTo>
                    <a:pt x="94325" y="44463"/>
                  </a:lnTo>
                  <a:lnTo>
                    <a:pt x="94365" y="45588"/>
                  </a:lnTo>
                  <a:lnTo>
                    <a:pt x="94386" y="46713"/>
                  </a:lnTo>
                  <a:lnTo>
                    <a:pt x="94386" y="47817"/>
                  </a:lnTo>
                  <a:lnTo>
                    <a:pt x="94365" y="48942"/>
                  </a:lnTo>
                  <a:lnTo>
                    <a:pt x="94304" y="50067"/>
                  </a:lnTo>
                  <a:lnTo>
                    <a:pt x="94222" y="51171"/>
                  </a:lnTo>
                  <a:lnTo>
                    <a:pt x="94120" y="52276"/>
                  </a:lnTo>
                  <a:lnTo>
                    <a:pt x="93977" y="53380"/>
                  </a:lnTo>
                  <a:lnTo>
                    <a:pt x="93834" y="54485"/>
                  </a:lnTo>
                  <a:lnTo>
                    <a:pt x="93650" y="55569"/>
                  </a:lnTo>
                  <a:lnTo>
                    <a:pt x="93425" y="56653"/>
                  </a:lnTo>
                  <a:lnTo>
                    <a:pt x="93200" y="57736"/>
                  </a:lnTo>
                  <a:lnTo>
                    <a:pt x="92934" y="58820"/>
                  </a:lnTo>
                  <a:lnTo>
                    <a:pt x="92647" y="59884"/>
                  </a:lnTo>
                  <a:lnTo>
                    <a:pt x="92341" y="60947"/>
                  </a:lnTo>
                  <a:lnTo>
                    <a:pt x="92013" y="61990"/>
                  </a:lnTo>
                  <a:lnTo>
                    <a:pt x="91645" y="63033"/>
                  </a:lnTo>
                  <a:lnTo>
                    <a:pt x="91257" y="64077"/>
                  </a:lnTo>
                  <a:lnTo>
                    <a:pt x="90868" y="65099"/>
                  </a:lnTo>
                  <a:lnTo>
                    <a:pt x="90439" y="66101"/>
                  </a:lnTo>
                  <a:lnTo>
                    <a:pt x="89968" y="67103"/>
                  </a:lnTo>
                  <a:lnTo>
                    <a:pt x="89498" y="68106"/>
                  </a:lnTo>
                  <a:lnTo>
                    <a:pt x="89007" y="69087"/>
                  </a:lnTo>
                  <a:lnTo>
                    <a:pt x="88475" y="70069"/>
                  </a:lnTo>
                  <a:lnTo>
                    <a:pt x="87923" y="71030"/>
                  </a:lnTo>
                  <a:lnTo>
                    <a:pt x="87371" y="71971"/>
                  </a:lnTo>
                  <a:lnTo>
                    <a:pt x="86778" y="72891"/>
                  </a:lnTo>
                  <a:lnTo>
                    <a:pt x="86164" y="73832"/>
                  </a:lnTo>
                  <a:lnTo>
                    <a:pt x="85530" y="74732"/>
                  </a:lnTo>
                  <a:lnTo>
                    <a:pt x="84876" y="75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5"/>
            <p:cNvSpPr/>
            <p:nvPr/>
          </p:nvSpPr>
          <p:spPr>
            <a:xfrm>
              <a:off x="4023450" y="1035725"/>
              <a:ext cx="2359650" cy="1639250"/>
            </a:xfrm>
            <a:custGeom>
              <a:avLst/>
              <a:gdLst/>
              <a:ahLst/>
              <a:cxnLst/>
              <a:rect l="l" t="t" r="r" b="b"/>
              <a:pathLst>
                <a:path w="94386" h="65570" extrusionOk="0">
                  <a:moveTo>
                    <a:pt x="90664" y="1"/>
                  </a:moveTo>
                  <a:lnTo>
                    <a:pt x="90275" y="430"/>
                  </a:lnTo>
                  <a:lnTo>
                    <a:pt x="89886" y="880"/>
                  </a:lnTo>
                  <a:lnTo>
                    <a:pt x="89539" y="1330"/>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5960" y="12783"/>
                  </a:lnTo>
                  <a:lnTo>
                    <a:pt x="85530" y="12640"/>
                  </a:lnTo>
                  <a:lnTo>
                    <a:pt x="85080" y="12538"/>
                  </a:lnTo>
                  <a:lnTo>
                    <a:pt x="84630" y="12436"/>
                  </a:lnTo>
                  <a:lnTo>
                    <a:pt x="84180" y="12354"/>
                  </a:lnTo>
                  <a:lnTo>
                    <a:pt x="83730" y="12313"/>
                  </a:lnTo>
                  <a:lnTo>
                    <a:pt x="8326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1418" y="39228"/>
                  </a:lnTo>
                  <a:lnTo>
                    <a:pt x="70846" y="39125"/>
                  </a:lnTo>
                  <a:lnTo>
                    <a:pt x="70253" y="3908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007" y="7814"/>
                  </a:lnTo>
                  <a:lnTo>
                    <a:pt x="2373" y="7854"/>
                  </a:lnTo>
                  <a:lnTo>
                    <a:pt x="1760" y="7916"/>
                  </a:lnTo>
                  <a:lnTo>
                    <a:pt x="1146" y="8018"/>
                  </a:lnTo>
                  <a:lnTo>
                    <a:pt x="880" y="9286"/>
                  </a:lnTo>
                  <a:lnTo>
                    <a:pt x="655" y="10554"/>
                  </a:lnTo>
                  <a:lnTo>
                    <a:pt x="451" y="11843"/>
                  </a:lnTo>
                  <a:lnTo>
                    <a:pt x="287" y="13131"/>
                  </a:lnTo>
                  <a:lnTo>
                    <a:pt x="164" y="14440"/>
                  </a:lnTo>
                  <a:lnTo>
                    <a:pt x="62" y="15749"/>
                  </a:lnTo>
                  <a:lnTo>
                    <a:pt x="21" y="17058"/>
                  </a:lnTo>
                  <a:lnTo>
                    <a:pt x="1" y="18367"/>
                  </a:lnTo>
                  <a:lnTo>
                    <a:pt x="1" y="19021"/>
                  </a:lnTo>
                  <a:lnTo>
                    <a:pt x="42" y="20330"/>
                  </a:lnTo>
                  <a:lnTo>
                    <a:pt x="103" y="21619"/>
                  </a:lnTo>
                  <a:lnTo>
                    <a:pt x="226" y="22928"/>
                  </a:lnTo>
                  <a:lnTo>
                    <a:pt x="369" y="24236"/>
                  </a:lnTo>
                  <a:lnTo>
                    <a:pt x="471" y="24973"/>
                  </a:lnTo>
                  <a:lnTo>
                    <a:pt x="573" y="25729"/>
                  </a:lnTo>
                  <a:lnTo>
                    <a:pt x="696" y="26466"/>
                  </a:lnTo>
                  <a:lnTo>
                    <a:pt x="839" y="27222"/>
                  </a:lnTo>
                  <a:lnTo>
                    <a:pt x="1044" y="28245"/>
                  </a:lnTo>
                  <a:lnTo>
                    <a:pt x="1289" y="29288"/>
                  </a:lnTo>
                  <a:lnTo>
                    <a:pt x="1535" y="30311"/>
                  </a:lnTo>
                  <a:lnTo>
                    <a:pt x="1821" y="31333"/>
                  </a:lnTo>
                  <a:lnTo>
                    <a:pt x="2169" y="32458"/>
                  </a:lnTo>
                  <a:lnTo>
                    <a:pt x="2516" y="33562"/>
                  </a:lnTo>
                  <a:lnTo>
                    <a:pt x="2925" y="34667"/>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822" y="49617"/>
                  </a:lnTo>
                  <a:lnTo>
                    <a:pt x="12333" y="50169"/>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41" y="37019"/>
                  </a:lnTo>
                  <a:lnTo>
                    <a:pt x="90561" y="3699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038" y="12599"/>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0664"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5"/>
            <p:cNvSpPr/>
            <p:nvPr/>
          </p:nvSpPr>
          <p:spPr>
            <a:xfrm>
              <a:off x="4023450" y="1035725"/>
              <a:ext cx="2359650" cy="1639250"/>
            </a:xfrm>
            <a:custGeom>
              <a:avLst/>
              <a:gdLst/>
              <a:ahLst/>
              <a:cxnLst/>
              <a:rect l="l" t="t" r="r" b="b"/>
              <a:pathLst>
                <a:path w="94386" h="65570" fill="none" extrusionOk="0">
                  <a:moveTo>
                    <a:pt x="90664" y="1"/>
                  </a:moveTo>
                  <a:lnTo>
                    <a:pt x="90664" y="1"/>
                  </a:lnTo>
                  <a:lnTo>
                    <a:pt x="90275" y="430"/>
                  </a:lnTo>
                  <a:lnTo>
                    <a:pt x="89886" y="880"/>
                  </a:lnTo>
                  <a:lnTo>
                    <a:pt x="89539" y="1330"/>
                  </a:lnTo>
                  <a:lnTo>
                    <a:pt x="89212" y="1801"/>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6389" y="12947"/>
                  </a:lnTo>
                  <a:lnTo>
                    <a:pt x="85960" y="12783"/>
                  </a:lnTo>
                  <a:lnTo>
                    <a:pt x="85530" y="12640"/>
                  </a:lnTo>
                  <a:lnTo>
                    <a:pt x="85080" y="12538"/>
                  </a:lnTo>
                  <a:lnTo>
                    <a:pt x="84630" y="12436"/>
                  </a:lnTo>
                  <a:lnTo>
                    <a:pt x="84180" y="12354"/>
                  </a:lnTo>
                  <a:lnTo>
                    <a:pt x="83730" y="12313"/>
                  </a:lnTo>
                  <a:lnTo>
                    <a:pt x="83260" y="12272"/>
                  </a:lnTo>
                  <a:lnTo>
                    <a:pt x="82810" y="12272"/>
                  </a:lnTo>
                  <a:lnTo>
                    <a:pt x="8281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2012" y="39330"/>
                  </a:lnTo>
                  <a:lnTo>
                    <a:pt x="71418" y="39228"/>
                  </a:lnTo>
                  <a:lnTo>
                    <a:pt x="70846" y="39125"/>
                  </a:lnTo>
                  <a:lnTo>
                    <a:pt x="70253" y="39084"/>
                  </a:lnTo>
                  <a:lnTo>
                    <a:pt x="69660" y="3906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621" y="7793"/>
                  </a:lnTo>
                  <a:lnTo>
                    <a:pt x="3007" y="7814"/>
                  </a:lnTo>
                  <a:lnTo>
                    <a:pt x="2373" y="7854"/>
                  </a:lnTo>
                  <a:lnTo>
                    <a:pt x="1760" y="7916"/>
                  </a:lnTo>
                  <a:lnTo>
                    <a:pt x="1146" y="8018"/>
                  </a:lnTo>
                  <a:lnTo>
                    <a:pt x="1146" y="8018"/>
                  </a:lnTo>
                  <a:lnTo>
                    <a:pt x="1146" y="8018"/>
                  </a:lnTo>
                  <a:lnTo>
                    <a:pt x="880" y="9286"/>
                  </a:lnTo>
                  <a:lnTo>
                    <a:pt x="655" y="10554"/>
                  </a:lnTo>
                  <a:lnTo>
                    <a:pt x="451" y="11843"/>
                  </a:lnTo>
                  <a:lnTo>
                    <a:pt x="287" y="13131"/>
                  </a:lnTo>
                  <a:lnTo>
                    <a:pt x="164" y="14440"/>
                  </a:lnTo>
                  <a:lnTo>
                    <a:pt x="62" y="15749"/>
                  </a:lnTo>
                  <a:lnTo>
                    <a:pt x="21" y="17058"/>
                  </a:lnTo>
                  <a:lnTo>
                    <a:pt x="1" y="18367"/>
                  </a:lnTo>
                  <a:lnTo>
                    <a:pt x="1" y="18367"/>
                  </a:lnTo>
                  <a:lnTo>
                    <a:pt x="1" y="19021"/>
                  </a:lnTo>
                  <a:lnTo>
                    <a:pt x="1" y="19021"/>
                  </a:lnTo>
                  <a:lnTo>
                    <a:pt x="42" y="20330"/>
                  </a:lnTo>
                  <a:lnTo>
                    <a:pt x="103" y="21619"/>
                  </a:lnTo>
                  <a:lnTo>
                    <a:pt x="226" y="22928"/>
                  </a:lnTo>
                  <a:lnTo>
                    <a:pt x="369" y="24236"/>
                  </a:lnTo>
                  <a:lnTo>
                    <a:pt x="369" y="24236"/>
                  </a:lnTo>
                  <a:lnTo>
                    <a:pt x="471" y="24973"/>
                  </a:lnTo>
                  <a:lnTo>
                    <a:pt x="573" y="25729"/>
                  </a:lnTo>
                  <a:lnTo>
                    <a:pt x="696" y="26466"/>
                  </a:lnTo>
                  <a:lnTo>
                    <a:pt x="839" y="27222"/>
                  </a:lnTo>
                  <a:lnTo>
                    <a:pt x="839" y="27222"/>
                  </a:lnTo>
                  <a:lnTo>
                    <a:pt x="1044" y="28245"/>
                  </a:lnTo>
                  <a:lnTo>
                    <a:pt x="1289" y="29288"/>
                  </a:lnTo>
                  <a:lnTo>
                    <a:pt x="1535" y="30311"/>
                  </a:lnTo>
                  <a:lnTo>
                    <a:pt x="1821" y="31333"/>
                  </a:lnTo>
                  <a:lnTo>
                    <a:pt x="1821" y="31333"/>
                  </a:lnTo>
                  <a:lnTo>
                    <a:pt x="2169" y="32458"/>
                  </a:lnTo>
                  <a:lnTo>
                    <a:pt x="2516" y="33562"/>
                  </a:lnTo>
                  <a:lnTo>
                    <a:pt x="2925" y="34667"/>
                  </a:lnTo>
                  <a:lnTo>
                    <a:pt x="3334" y="35771"/>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454" y="49188"/>
                  </a:lnTo>
                  <a:lnTo>
                    <a:pt x="11822" y="49617"/>
                  </a:lnTo>
                  <a:lnTo>
                    <a:pt x="11822" y="49617"/>
                  </a:lnTo>
                  <a:lnTo>
                    <a:pt x="12333" y="50169"/>
                  </a:lnTo>
                  <a:lnTo>
                    <a:pt x="12824" y="50701"/>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20" y="37039"/>
                  </a:lnTo>
                  <a:lnTo>
                    <a:pt x="90520" y="37039"/>
                  </a:lnTo>
                  <a:lnTo>
                    <a:pt x="90520" y="37039"/>
                  </a:lnTo>
                  <a:lnTo>
                    <a:pt x="90541" y="37019"/>
                  </a:lnTo>
                  <a:lnTo>
                    <a:pt x="90541" y="37019"/>
                  </a:lnTo>
                  <a:lnTo>
                    <a:pt x="90561" y="36998"/>
                  </a:lnTo>
                  <a:lnTo>
                    <a:pt x="90561" y="36998"/>
                  </a:lnTo>
                  <a:lnTo>
                    <a:pt x="90561" y="3697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120" y="13356"/>
                  </a:lnTo>
                  <a:lnTo>
                    <a:pt x="94038" y="12599"/>
                  </a:lnTo>
                  <a:lnTo>
                    <a:pt x="93936" y="11822"/>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1052" y="942"/>
                  </a:lnTo>
                  <a:lnTo>
                    <a:pt x="91052" y="942"/>
                  </a:lnTo>
                  <a:lnTo>
                    <a:pt x="90664" y="1"/>
                  </a:lnTo>
                  <a:lnTo>
                    <a:pt x="90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5"/>
            <p:cNvSpPr/>
            <p:nvPr/>
          </p:nvSpPr>
          <p:spPr>
            <a:xfrm>
              <a:off x="4023450" y="1473925"/>
              <a:ext cx="1130500" cy="1199525"/>
            </a:xfrm>
            <a:custGeom>
              <a:avLst/>
              <a:gdLst/>
              <a:ahLst/>
              <a:cxnLst/>
              <a:rect l="l" t="t" r="r" b="b"/>
              <a:pathLst>
                <a:path w="45220" h="47981" extrusionOk="0">
                  <a:moveTo>
                    <a:pt x="1" y="0"/>
                  </a:moveTo>
                  <a:lnTo>
                    <a:pt x="1" y="1268"/>
                  </a:lnTo>
                  <a:lnTo>
                    <a:pt x="21" y="2516"/>
                  </a:lnTo>
                  <a:lnTo>
                    <a:pt x="82" y="3784"/>
                  </a:lnTo>
                  <a:lnTo>
                    <a:pt x="185" y="5031"/>
                  </a:lnTo>
                  <a:lnTo>
                    <a:pt x="307" y="6279"/>
                  </a:lnTo>
                  <a:lnTo>
                    <a:pt x="471" y="7506"/>
                  </a:lnTo>
                  <a:lnTo>
                    <a:pt x="676" y="8754"/>
                  </a:lnTo>
                  <a:lnTo>
                    <a:pt x="901" y="9981"/>
                  </a:lnTo>
                  <a:lnTo>
                    <a:pt x="1166" y="11187"/>
                  </a:lnTo>
                  <a:lnTo>
                    <a:pt x="1453" y="12415"/>
                  </a:lnTo>
                  <a:lnTo>
                    <a:pt x="1780" y="13601"/>
                  </a:lnTo>
                  <a:lnTo>
                    <a:pt x="2128" y="14807"/>
                  </a:lnTo>
                  <a:lnTo>
                    <a:pt x="2516" y="15973"/>
                  </a:lnTo>
                  <a:lnTo>
                    <a:pt x="2925" y="17159"/>
                  </a:lnTo>
                  <a:lnTo>
                    <a:pt x="3375" y="18305"/>
                  </a:lnTo>
                  <a:lnTo>
                    <a:pt x="3846" y="19450"/>
                  </a:lnTo>
                  <a:lnTo>
                    <a:pt x="4357" y="20595"/>
                  </a:lnTo>
                  <a:lnTo>
                    <a:pt x="4889" y="21720"/>
                  </a:lnTo>
                  <a:lnTo>
                    <a:pt x="5441" y="22825"/>
                  </a:lnTo>
                  <a:lnTo>
                    <a:pt x="6034" y="23908"/>
                  </a:lnTo>
                  <a:lnTo>
                    <a:pt x="6668" y="24992"/>
                  </a:lnTo>
                  <a:lnTo>
                    <a:pt x="7302" y="26056"/>
                  </a:lnTo>
                  <a:lnTo>
                    <a:pt x="7997" y="27099"/>
                  </a:lnTo>
                  <a:lnTo>
                    <a:pt x="8693" y="28122"/>
                  </a:lnTo>
                  <a:lnTo>
                    <a:pt x="9429" y="29124"/>
                  </a:lnTo>
                  <a:lnTo>
                    <a:pt x="10186" y="30126"/>
                  </a:lnTo>
                  <a:lnTo>
                    <a:pt x="10983" y="31087"/>
                  </a:lnTo>
                  <a:lnTo>
                    <a:pt x="11801" y="32048"/>
                  </a:lnTo>
                  <a:lnTo>
                    <a:pt x="12640" y="32969"/>
                  </a:lnTo>
                  <a:lnTo>
                    <a:pt x="13499" y="33889"/>
                  </a:lnTo>
                  <a:lnTo>
                    <a:pt x="14399" y="34768"/>
                  </a:lnTo>
                  <a:lnTo>
                    <a:pt x="15319" y="35627"/>
                  </a:lnTo>
                  <a:lnTo>
                    <a:pt x="16301" y="36507"/>
                  </a:lnTo>
                  <a:lnTo>
                    <a:pt x="17282" y="37345"/>
                  </a:lnTo>
                  <a:lnTo>
                    <a:pt x="18305" y="38163"/>
                  </a:lnTo>
                  <a:lnTo>
                    <a:pt x="19369" y="38961"/>
                  </a:lnTo>
                  <a:lnTo>
                    <a:pt x="20596" y="39820"/>
                  </a:lnTo>
                  <a:lnTo>
                    <a:pt x="21230" y="40229"/>
                  </a:lnTo>
                  <a:lnTo>
                    <a:pt x="21864" y="40638"/>
                  </a:lnTo>
                  <a:lnTo>
                    <a:pt x="22764" y="41211"/>
                  </a:lnTo>
                  <a:lnTo>
                    <a:pt x="23663" y="41743"/>
                  </a:lnTo>
                  <a:lnTo>
                    <a:pt x="24604" y="42254"/>
                  </a:lnTo>
                  <a:lnTo>
                    <a:pt x="25545" y="42765"/>
                  </a:lnTo>
                  <a:lnTo>
                    <a:pt x="26588" y="43276"/>
                  </a:lnTo>
                  <a:lnTo>
                    <a:pt x="27631" y="43767"/>
                  </a:lnTo>
                  <a:lnTo>
                    <a:pt x="28715" y="44238"/>
                  </a:lnTo>
                  <a:lnTo>
                    <a:pt x="29799" y="44688"/>
                  </a:lnTo>
                  <a:lnTo>
                    <a:pt x="30740" y="45056"/>
                  </a:lnTo>
                  <a:lnTo>
                    <a:pt x="31701" y="45403"/>
                  </a:lnTo>
                  <a:lnTo>
                    <a:pt x="32642" y="45731"/>
                  </a:lnTo>
                  <a:lnTo>
                    <a:pt x="33603" y="46017"/>
                  </a:lnTo>
                  <a:lnTo>
                    <a:pt x="34564" y="46303"/>
                  </a:lnTo>
                  <a:lnTo>
                    <a:pt x="35505" y="46549"/>
                  </a:lnTo>
                  <a:lnTo>
                    <a:pt x="36466" y="46794"/>
                  </a:lnTo>
                  <a:lnTo>
                    <a:pt x="37428" y="46999"/>
                  </a:lnTo>
                  <a:lnTo>
                    <a:pt x="38389" y="47203"/>
                  </a:lnTo>
                  <a:lnTo>
                    <a:pt x="39350" y="47367"/>
                  </a:lnTo>
                  <a:lnTo>
                    <a:pt x="40311" y="47530"/>
                  </a:lnTo>
                  <a:lnTo>
                    <a:pt x="41272" y="47653"/>
                  </a:lnTo>
                  <a:lnTo>
                    <a:pt x="42254" y="47776"/>
                  </a:lnTo>
                  <a:lnTo>
                    <a:pt x="43215" y="47858"/>
                  </a:lnTo>
                  <a:lnTo>
                    <a:pt x="44177" y="47939"/>
                  </a:lnTo>
                  <a:lnTo>
                    <a:pt x="45138" y="47980"/>
                  </a:lnTo>
                  <a:lnTo>
                    <a:pt x="45179" y="47653"/>
                  </a:lnTo>
                  <a:lnTo>
                    <a:pt x="45199" y="47326"/>
                  </a:lnTo>
                  <a:lnTo>
                    <a:pt x="45220" y="46999"/>
                  </a:lnTo>
                  <a:lnTo>
                    <a:pt x="45220" y="46651"/>
                  </a:lnTo>
                  <a:lnTo>
                    <a:pt x="45199" y="46324"/>
                  </a:lnTo>
                  <a:lnTo>
                    <a:pt x="45179" y="45996"/>
                  </a:lnTo>
                  <a:lnTo>
                    <a:pt x="45138" y="45690"/>
                  </a:lnTo>
                  <a:lnTo>
                    <a:pt x="45076" y="45362"/>
                  </a:lnTo>
                  <a:lnTo>
                    <a:pt x="45015" y="45056"/>
                  </a:lnTo>
                  <a:lnTo>
                    <a:pt x="44933" y="44749"/>
                  </a:lnTo>
                  <a:lnTo>
                    <a:pt x="44831" y="44442"/>
                  </a:lnTo>
                  <a:lnTo>
                    <a:pt x="44729" y="44135"/>
                  </a:lnTo>
                  <a:lnTo>
                    <a:pt x="44463" y="43542"/>
                  </a:lnTo>
                  <a:lnTo>
                    <a:pt x="44177" y="42949"/>
                  </a:lnTo>
                  <a:lnTo>
                    <a:pt x="43849" y="42397"/>
                  </a:lnTo>
                  <a:lnTo>
                    <a:pt x="43461" y="41865"/>
                  </a:lnTo>
                  <a:lnTo>
                    <a:pt x="43052" y="41354"/>
                  </a:lnTo>
                  <a:lnTo>
                    <a:pt x="42622" y="40843"/>
                  </a:lnTo>
                  <a:lnTo>
                    <a:pt x="42152" y="40372"/>
                  </a:lnTo>
                  <a:lnTo>
                    <a:pt x="41641" y="39943"/>
                  </a:lnTo>
                  <a:lnTo>
                    <a:pt x="41129" y="39513"/>
                  </a:lnTo>
                  <a:lnTo>
                    <a:pt x="40598" y="39125"/>
                  </a:lnTo>
                  <a:lnTo>
                    <a:pt x="40025" y="38757"/>
                  </a:lnTo>
                  <a:lnTo>
                    <a:pt x="39452" y="38429"/>
                  </a:lnTo>
                  <a:lnTo>
                    <a:pt x="38920" y="38163"/>
                  </a:lnTo>
                  <a:lnTo>
                    <a:pt x="38389" y="37898"/>
                  </a:lnTo>
                  <a:lnTo>
                    <a:pt x="37837" y="37673"/>
                  </a:lnTo>
                  <a:lnTo>
                    <a:pt x="37284" y="37448"/>
                  </a:lnTo>
                  <a:lnTo>
                    <a:pt x="36712" y="37264"/>
                  </a:lnTo>
                  <a:lnTo>
                    <a:pt x="36139" y="37079"/>
                  </a:lnTo>
                  <a:lnTo>
                    <a:pt x="35566" y="36936"/>
                  </a:lnTo>
                  <a:lnTo>
                    <a:pt x="34973" y="36793"/>
                  </a:lnTo>
                  <a:lnTo>
                    <a:pt x="34380" y="36691"/>
                  </a:lnTo>
                  <a:lnTo>
                    <a:pt x="33787" y="36609"/>
                  </a:lnTo>
                  <a:lnTo>
                    <a:pt x="33194" y="36548"/>
                  </a:lnTo>
                  <a:lnTo>
                    <a:pt x="32601" y="36507"/>
                  </a:lnTo>
                  <a:lnTo>
                    <a:pt x="31987" y="36486"/>
                  </a:lnTo>
                  <a:lnTo>
                    <a:pt x="31394" y="36486"/>
                  </a:lnTo>
                  <a:lnTo>
                    <a:pt x="30801" y="36527"/>
                  </a:lnTo>
                  <a:lnTo>
                    <a:pt x="30188" y="36568"/>
                  </a:lnTo>
                  <a:lnTo>
                    <a:pt x="30290" y="36118"/>
                  </a:lnTo>
                  <a:lnTo>
                    <a:pt x="30372" y="35648"/>
                  </a:lnTo>
                  <a:lnTo>
                    <a:pt x="30413" y="35177"/>
                  </a:lnTo>
                  <a:lnTo>
                    <a:pt x="30453" y="34707"/>
                  </a:lnTo>
                  <a:lnTo>
                    <a:pt x="30474" y="34257"/>
                  </a:lnTo>
                  <a:lnTo>
                    <a:pt x="30474" y="33787"/>
                  </a:lnTo>
                  <a:lnTo>
                    <a:pt x="30453" y="33316"/>
                  </a:lnTo>
                  <a:lnTo>
                    <a:pt x="30413" y="32846"/>
                  </a:lnTo>
                  <a:lnTo>
                    <a:pt x="30351" y="32376"/>
                  </a:lnTo>
                  <a:lnTo>
                    <a:pt x="30290" y="31926"/>
                  </a:lnTo>
                  <a:lnTo>
                    <a:pt x="30208" y="31455"/>
                  </a:lnTo>
                  <a:lnTo>
                    <a:pt x="30106" y="31005"/>
                  </a:lnTo>
                  <a:lnTo>
                    <a:pt x="29983" y="30555"/>
                  </a:lnTo>
                  <a:lnTo>
                    <a:pt x="29840" y="30105"/>
                  </a:lnTo>
                  <a:lnTo>
                    <a:pt x="29676" y="29655"/>
                  </a:lnTo>
                  <a:lnTo>
                    <a:pt x="29513" y="29205"/>
                  </a:lnTo>
                  <a:lnTo>
                    <a:pt x="29329" y="28776"/>
                  </a:lnTo>
                  <a:lnTo>
                    <a:pt x="29145" y="28347"/>
                  </a:lnTo>
                  <a:lnTo>
                    <a:pt x="28920" y="27917"/>
                  </a:lnTo>
                  <a:lnTo>
                    <a:pt x="28695" y="27508"/>
                  </a:lnTo>
                  <a:lnTo>
                    <a:pt x="28470" y="27099"/>
                  </a:lnTo>
                  <a:lnTo>
                    <a:pt x="28204" y="26690"/>
                  </a:lnTo>
                  <a:lnTo>
                    <a:pt x="27938" y="26301"/>
                  </a:lnTo>
                  <a:lnTo>
                    <a:pt x="27672" y="25913"/>
                  </a:lnTo>
                  <a:lnTo>
                    <a:pt x="27386" y="25545"/>
                  </a:lnTo>
                  <a:lnTo>
                    <a:pt x="27079" y="25176"/>
                  </a:lnTo>
                  <a:lnTo>
                    <a:pt x="26772" y="24829"/>
                  </a:lnTo>
                  <a:lnTo>
                    <a:pt x="26445" y="24481"/>
                  </a:lnTo>
                  <a:lnTo>
                    <a:pt x="26097" y="24133"/>
                  </a:lnTo>
                  <a:lnTo>
                    <a:pt x="25750" y="23827"/>
                  </a:lnTo>
                  <a:lnTo>
                    <a:pt x="25402" y="23499"/>
                  </a:lnTo>
                  <a:lnTo>
                    <a:pt x="25034" y="23213"/>
                  </a:lnTo>
                  <a:lnTo>
                    <a:pt x="24666" y="22927"/>
                  </a:lnTo>
                  <a:lnTo>
                    <a:pt x="24277" y="22661"/>
                  </a:lnTo>
                  <a:lnTo>
                    <a:pt x="23888" y="22395"/>
                  </a:lnTo>
                  <a:lnTo>
                    <a:pt x="23479" y="22150"/>
                  </a:lnTo>
                  <a:lnTo>
                    <a:pt x="23070" y="21904"/>
                  </a:lnTo>
                  <a:lnTo>
                    <a:pt x="22661" y="21679"/>
                  </a:lnTo>
                  <a:lnTo>
                    <a:pt x="22252" y="21475"/>
                  </a:lnTo>
                  <a:lnTo>
                    <a:pt x="21823" y="21270"/>
                  </a:lnTo>
                  <a:lnTo>
                    <a:pt x="21393" y="21086"/>
                  </a:lnTo>
                  <a:lnTo>
                    <a:pt x="20964" y="20902"/>
                  </a:lnTo>
                  <a:lnTo>
                    <a:pt x="20514" y="20738"/>
                  </a:lnTo>
                  <a:lnTo>
                    <a:pt x="20084" y="20575"/>
                  </a:lnTo>
                  <a:lnTo>
                    <a:pt x="19184" y="20309"/>
                  </a:lnTo>
                  <a:lnTo>
                    <a:pt x="18264" y="20084"/>
                  </a:lnTo>
                  <a:lnTo>
                    <a:pt x="17323" y="19900"/>
                  </a:lnTo>
                  <a:lnTo>
                    <a:pt x="16403" y="19757"/>
                  </a:lnTo>
                  <a:lnTo>
                    <a:pt x="15442" y="19654"/>
                  </a:lnTo>
                  <a:lnTo>
                    <a:pt x="14501" y="19614"/>
                  </a:lnTo>
                  <a:lnTo>
                    <a:pt x="13560" y="19614"/>
                  </a:lnTo>
                  <a:lnTo>
                    <a:pt x="12599" y="19634"/>
                  </a:lnTo>
                  <a:lnTo>
                    <a:pt x="11658" y="19716"/>
                  </a:lnTo>
                  <a:lnTo>
                    <a:pt x="10717" y="19839"/>
                  </a:lnTo>
                  <a:lnTo>
                    <a:pt x="10717" y="19839"/>
                  </a:lnTo>
                  <a:lnTo>
                    <a:pt x="10861" y="19348"/>
                  </a:lnTo>
                  <a:lnTo>
                    <a:pt x="10963" y="18877"/>
                  </a:lnTo>
                  <a:lnTo>
                    <a:pt x="11065" y="18386"/>
                  </a:lnTo>
                  <a:lnTo>
                    <a:pt x="11147" y="17896"/>
                  </a:lnTo>
                  <a:lnTo>
                    <a:pt x="11208" y="17405"/>
                  </a:lnTo>
                  <a:lnTo>
                    <a:pt x="11249" y="16893"/>
                  </a:lnTo>
                  <a:lnTo>
                    <a:pt x="11290" y="16403"/>
                  </a:lnTo>
                  <a:lnTo>
                    <a:pt x="11311" y="15912"/>
                  </a:lnTo>
                  <a:lnTo>
                    <a:pt x="11311" y="15400"/>
                  </a:lnTo>
                  <a:lnTo>
                    <a:pt x="11311" y="14910"/>
                  </a:lnTo>
                  <a:lnTo>
                    <a:pt x="11270" y="14419"/>
                  </a:lnTo>
                  <a:lnTo>
                    <a:pt x="11229" y="13928"/>
                  </a:lnTo>
                  <a:lnTo>
                    <a:pt x="11188" y="13417"/>
                  </a:lnTo>
                  <a:lnTo>
                    <a:pt x="11106" y="12926"/>
                  </a:lnTo>
                  <a:lnTo>
                    <a:pt x="11024" y="12435"/>
                  </a:lnTo>
                  <a:lnTo>
                    <a:pt x="10922" y="11944"/>
                  </a:lnTo>
                  <a:lnTo>
                    <a:pt x="10820" y="11474"/>
                  </a:lnTo>
                  <a:lnTo>
                    <a:pt x="10697" y="10983"/>
                  </a:lnTo>
                  <a:lnTo>
                    <a:pt x="10554" y="10512"/>
                  </a:lnTo>
                  <a:lnTo>
                    <a:pt x="10390" y="10042"/>
                  </a:lnTo>
                  <a:lnTo>
                    <a:pt x="10227" y="9572"/>
                  </a:lnTo>
                  <a:lnTo>
                    <a:pt x="10043" y="9101"/>
                  </a:lnTo>
                  <a:lnTo>
                    <a:pt x="9838" y="8651"/>
                  </a:lnTo>
                  <a:lnTo>
                    <a:pt x="9633" y="8201"/>
                  </a:lnTo>
                  <a:lnTo>
                    <a:pt x="9408" y="7751"/>
                  </a:lnTo>
                  <a:lnTo>
                    <a:pt x="9163" y="7322"/>
                  </a:lnTo>
                  <a:lnTo>
                    <a:pt x="8918" y="6892"/>
                  </a:lnTo>
                  <a:lnTo>
                    <a:pt x="8652" y="6463"/>
                  </a:lnTo>
                  <a:lnTo>
                    <a:pt x="8365" y="6054"/>
                  </a:lnTo>
                  <a:lnTo>
                    <a:pt x="8079" y="5645"/>
                  </a:lnTo>
                  <a:lnTo>
                    <a:pt x="7772" y="5256"/>
                  </a:lnTo>
                  <a:lnTo>
                    <a:pt x="7466" y="4868"/>
                  </a:lnTo>
                  <a:lnTo>
                    <a:pt x="7077" y="4459"/>
                  </a:lnTo>
                  <a:lnTo>
                    <a:pt x="6688" y="4050"/>
                  </a:lnTo>
                  <a:lnTo>
                    <a:pt x="6279" y="3641"/>
                  </a:lnTo>
                  <a:lnTo>
                    <a:pt x="5870" y="3273"/>
                  </a:lnTo>
                  <a:lnTo>
                    <a:pt x="5441" y="2904"/>
                  </a:lnTo>
                  <a:lnTo>
                    <a:pt x="4991" y="2557"/>
                  </a:lnTo>
                  <a:lnTo>
                    <a:pt x="4541" y="2229"/>
                  </a:lnTo>
                  <a:lnTo>
                    <a:pt x="4071" y="1923"/>
                  </a:lnTo>
                  <a:lnTo>
                    <a:pt x="3600" y="1616"/>
                  </a:lnTo>
                  <a:lnTo>
                    <a:pt x="3109" y="1330"/>
                  </a:lnTo>
                  <a:lnTo>
                    <a:pt x="2598" y="1064"/>
                  </a:lnTo>
                  <a:lnTo>
                    <a:pt x="2107" y="818"/>
                  </a:lnTo>
                  <a:lnTo>
                    <a:pt x="1596" y="593"/>
                  </a:lnTo>
                  <a:lnTo>
                    <a:pt x="1064" y="368"/>
                  </a:lnTo>
                  <a:lnTo>
                    <a:pt x="532" y="18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5"/>
            <p:cNvSpPr/>
            <p:nvPr/>
          </p:nvSpPr>
          <p:spPr>
            <a:xfrm>
              <a:off x="5203025" y="1296500"/>
              <a:ext cx="1180600" cy="1377975"/>
            </a:xfrm>
            <a:custGeom>
              <a:avLst/>
              <a:gdLst/>
              <a:ahLst/>
              <a:cxnLst/>
              <a:rect l="l" t="t" r="r" b="b"/>
              <a:pathLst>
                <a:path w="47224" h="55119" extrusionOk="0">
                  <a:moveTo>
                    <a:pt x="46528" y="0"/>
                  </a:moveTo>
                  <a:lnTo>
                    <a:pt x="45771" y="348"/>
                  </a:lnTo>
                  <a:lnTo>
                    <a:pt x="45035" y="737"/>
                  </a:lnTo>
                  <a:lnTo>
                    <a:pt x="44258" y="1187"/>
                  </a:lnTo>
                  <a:lnTo>
                    <a:pt x="43501" y="1677"/>
                  </a:lnTo>
                  <a:lnTo>
                    <a:pt x="42765" y="2189"/>
                  </a:lnTo>
                  <a:lnTo>
                    <a:pt x="42049" y="2741"/>
                  </a:lnTo>
                  <a:lnTo>
                    <a:pt x="41374" y="3334"/>
                  </a:lnTo>
                  <a:lnTo>
                    <a:pt x="40720" y="3948"/>
                  </a:lnTo>
                  <a:lnTo>
                    <a:pt x="40086" y="4582"/>
                  </a:lnTo>
                  <a:lnTo>
                    <a:pt x="39472" y="5257"/>
                  </a:lnTo>
                  <a:lnTo>
                    <a:pt x="38899" y="5952"/>
                  </a:lnTo>
                  <a:lnTo>
                    <a:pt x="38347" y="6668"/>
                  </a:lnTo>
                  <a:lnTo>
                    <a:pt x="37836" y="7404"/>
                  </a:lnTo>
                  <a:lnTo>
                    <a:pt x="37366" y="8181"/>
                  </a:lnTo>
                  <a:lnTo>
                    <a:pt x="36916" y="8958"/>
                  </a:lnTo>
                  <a:lnTo>
                    <a:pt x="36507" y="9756"/>
                  </a:lnTo>
                  <a:lnTo>
                    <a:pt x="36138" y="10574"/>
                  </a:lnTo>
                  <a:lnTo>
                    <a:pt x="35791" y="11413"/>
                  </a:lnTo>
                  <a:lnTo>
                    <a:pt x="35504" y="12272"/>
                  </a:lnTo>
                  <a:lnTo>
                    <a:pt x="35239" y="13131"/>
                  </a:lnTo>
                  <a:lnTo>
                    <a:pt x="35014" y="13989"/>
                  </a:lnTo>
                  <a:lnTo>
                    <a:pt x="34830" y="14889"/>
                  </a:lnTo>
                  <a:lnTo>
                    <a:pt x="34686" y="15769"/>
                  </a:lnTo>
                  <a:lnTo>
                    <a:pt x="34584" y="16669"/>
                  </a:lnTo>
                  <a:lnTo>
                    <a:pt x="34523" y="17569"/>
                  </a:lnTo>
                  <a:lnTo>
                    <a:pt x="34502" y="18468"/>
                  </a:lnTo>
                  <a:lnTo>
                    <a:pt x="34523" y="19368"/>
                  </a:lnTo>
                  <a:lnTo>
                    <a:pt x="34564" y="20268"/>
                  </a:lnTo>
                  <a:lnTo>
                    <a:pt x="34666" y="21168"/>
                  </a:lnTo>
                  <a:lnTo>
                    <a:pt x="34789" y="22048"/>
                  </a:lnTo>
                  <a:lnTo>
                    <a:pt x="34952" y="22927"/>
                  </a:lnTo>
                  <a:lnTo>
                    <a:pt x="35157" y="23806"/>
                  </a:lnTo>
                  <a:lnTo>
                    <a:pt x="35402" y="24686"/>
                  </a:lnTo>
                  <a:lnTo>
                    <a:pt x="35688" y="25524"/>
                  </a:lnTo>
                  <a:lnTo>
                    <a:pt x="35443" y="25340"/>
                  </a:lnTo>
                  <a:lnTo>
                    <a:pt x="35198" y="25156"/>
                  </a:lnTo>
                  <a:lnTo>
                    <a:pt x="34932" y="24972"/>
                  </a:lnTo>
                  <a:lnTo>
                    <a:pt x="34666" y="24809"/>
                  </a:lnTo>
                  <a:lnTo>
                    <a:pt x="34380" y="24645"/>
                  </a:lnTo>
                  <a:lnTo>
                    <a:pt x="34114" y="24502"/>
                  </a:lnTo>
                  <a:lnTo>
                    <a:pt x="33521" y="24256"/>
                  </a:lnTo>
                  <a:lnTo>
                    <a:pt x="32927" y="24031"/>
                  </a:lnTo>
                  <a:lnTo>
                    <a:pt x="32314" y="23868"/>
                  </a:lnTo>
                  <a:lnTo>
                    <a:pt x="31700" y="23745"/>
                  </a:lnTo>
                  <a:lnTo>
                    <a:pt x="31066" y="23663"/>
                  </a:lnTo>
                  <a:lnTo>
                    <a:pt x="30432" y="23602"/>
                  </a:lnTo>
                  <a:lnTo>
                    <a:pt x="29798" y="23602"/>
                  </a:lnTo>
                  <a:lnTo>
                    <a:pt x="29144" y="23643"/>
                  </a:lnTo>
                  <a:lnTo>
                    <a:pt x="28510" y="23725"/>
                  </a:lnTo>
                  <a:lnTo>
                    <a:pt x="27876" y="23847"/>
                  </a:lnTo>
                  <a:lnTo>
                    <a:pt x="27262" y="23990"/>
                  </a:lnTo>
                  <a:lnTo>
                    <a:pt x="26649" y="24195"/>
                  </a:lnTo>
                  <a:lnTo>
                    <a:pt x="26056" y="24440"/>
                  </a:lnTo>
                  <a:lnTo>
                    <a:pt x="25483" y="24706"/>
                  </a:lnTo>
                  <a:lnTo>
                    <a:pt x="24931" y="25013"/>
                  </a:lnTo>
                  <a:lnTo>
                    <a:pt x="24379" y="25340"/>
                  </a:lnTo>
                  <a:lnTo>
                    <a:pt x="23867" y="25708"/>
                  </a:lnTo>
                  <a:lnTo>
                    <a:pt x="23356" y="26097"/>
                  </a:lnTo>
                  <a:lnTo>
                    <a:pt x="22886" y="26506"/>
                  </a:lnTo>
                  <a:lnTo>
                    <a:pt x="22436" y="26956"/>
                  </a:lnTo>
                  <a:lnTo>
                    <a:pt x="21986" y="27426"/>
                  </a:lnTo>
                  <a:lnTo>
                    <a:pt x="21577" y="27897"/>
                  </a:lnTo>
                  <a:lnTo>
                    <a:pt x="21188" y="28408"/>
                  </a:lnTo>
                  <a:lnTo>
                    <a:pt x="20800" y="28919"/>
                  </a:lnTo>
                  <a:lnTo>
                    <a:pt x="20452" y="29472"/>
                  </a:lnTo>
                  <a:lnTo>
                    <a:pt x="20125" y="30024"/>
                  </a:lnTo>
                  <a:lnTo>
                    <a:pt x="19838" y="30576"/>
                  </a:lnTo>
                  <a:lnTo>
                    <a:pt x="19552" y="31169"/>
                  </a:lnTo>
                  <a:lnTo>
                    <a:pt x="19307" y="31742"/>
                  </a:lnTo>
                  <a:lnTo>
                    <a:pt x="19061" y="32335"/>
                  </a:lnTo>
                  <a:lnTo>
                    <a:pt x="18857" y="32948"/>
                  </a:lnTo>
                  <a:lnTo>
                    <a:pt x="18673" y="33562"/>
                  </a:lnTo>
                  <a:lnTo>
                    <a:pt x="18509" y="34176"/>
                  </a:lnTo>
                  <a:lnTo>
                    <a:pt x="18366" y="34789"/>
                  </a:lnTo>
                  <a:lnTo>
                    <a:pt x="18243" y="35423"/>
                  </a:lnTo>
                  <a:lnTo>
                    <a:pt x="18141" y="36037"/>
                  </a:lnTo>
                  <a:lnTo>
                    <a:pt x="18059" y="36671"/>
                  </a:lnTo>
                  <a:lnTo>
                    <a:pt x="17977" y="37305"/>
                  </a:lnTo>
                  <a:lnTo>
                    <a:pt x="17936" y="37939"/>
                  </a:lnTo>
                  <a:lnTo>
                    <a:pt x="17895" y="38593"/>
                  </a:lnTo>
                  <a:lnTo>
                    <a:pt x="17875" y="39227"/>
                  </a:lnTo>
                  <a:lnTo>
                    <a:pt x="17854" y="39861"/>
                  </a:lnTo>
                  <a:lnTo>
                    <a:pt x="17854" y="40516"/>
                  </a:lnTo>
                  <a:lnTo>
                    <a:pt x="17875" y="41150"/>
                  </a:lnTo>
                  <a:lnTo>
                    <a:pt x="17916" y="41784"/>
                  </a:lnTo>
                  <a:lnTo>
                    <a:pt x="17507" y="41620"/>
                  </a:lnTo>
                  <a:lnTo>
                    <a:pt x="17118" y="41456"/>
                  </a:lnTo>
                  <a:lnTo>
                    <a:pt x="16709" y="41334"/>
                  </a:lnTo>
                  <a:lnTo>
                    <a:pt x="16300" y="41211"/>
                  </a:lnTo>
                  <a:lnTo>
                    <a:pt x="15891" y="41129"/>
                  </a:lnTo>
                  <a:lnTo>
                    <a:pt x="15462" y="41047"/>
                  </a:lnTo>
                  <a:lnTo>
                    <a:pt x="15053" y="41006"/>
                  </a:lnTo>
                  <a:lnTo>
                    <a:pt x="14623" y="40966"/>
                  </a:lnTo>
                  <a:lnTo>
                    <a:pt x="13764" y="40966"/>
                  </a:lnTo>
                  <a:lnTo>
                    <a:pt x="13355" y="40986"/>
                  </a:lnTo>
                  <a:lnTo>
                    <a:pt x="12926" y="41027"/>
                  </a:lnTo>
                  <a:lnTo>
                    <a:pt x="12496" y="41088"/>
                  </a:lnTo>
                  <a:lnTo>
                    <a:pt x="12067" y="41150"/>
                  </a:lnTo>
                  <a:lnTo>
                    <a:pt x="11658" y="41252"/>
                  </a:lnTo>
                  <a:lnTo>
                    <a:pt x="11228" y="41354"/>
                  </a:lnTo>
                  <a:lnTo>
                    <a:pt x="10819" y="41477"/>
                  </a:lnTo>
                  <a:lnTo>
                    <a:pt x="10390" y="41600"/>
                  </a:lnTo>
                  <a:lnTo>
                    <a:pt x="9981" y="41763"/>
                  </a:lnTo>
                  <a:lnTo>
                    <a:pt x="9592" y="41927"/>
                  </a:lnTo>
                  <a:lnTo>
                    <a:pt x="9183" y="42090"/>
                  </a:lnTo>
                  <a:lnTo>
                    <a:pt x="8794" y="42295"/>
                  </a:lnTo>
                  <a:lnTo>
                    <a:pt x="8406" y="42499"/>
                  </a:lnTo>
                  <a:lnTo>
                    <a:pt x="8017" y="42724"/>
                  </a:lnTo>
                  <a:lnTo>
                    <a:pt x="7649" y="42949"/>
                  </a:lnTo>
                  <a:lnTo>
                    <a:pt x="7281" y="43195"/>
                  </a:lnTo>
                  <a:lnTo>
                    <a:pt x="6913" y="43440"/>
                  </a:lnTo>
                  <a:lnTo>
                    <a:pt x="6565" y="43706"/>
                  </a:lnTo>
                  <a:lnTo>
                    <a:pt x="6238" y="43992"/>
                  </a:lnTo>
                  <a:lnTo>
                    <a:pt x="5890" y="44279"/>
                  </a:lnTo>
                  <a:lnTo>
                    <a:pt x="5583" y="44565"/>
                  </a:lnTo>
                  <a:lnTo>
                    <a:pt x="5277" y="44872"/>
                  </a:lnTo>
                  <a:lnTo>
                    <a:pt x="4786" y="45404"/>
                  </a:lnTo>
                  <a:lnTo>
                    <a:pt x="4315" y="45956"/>
                  </a:lnTo>
                  <a:lnTo>
                    <a:pt x="3865" y="46528"/>
                  </a:lnTo>
                  <a:lnTo>
                    <a:pt x="3456" y="47122"/>
                  </a:lnTo>
                  <a:lnTo>
                    <a:pt x="3047" y="47735"/>
                  </a:lnTo>
                  <a:lnTo>
                    <a:pt x="2679" y="48349"/>
                  </a:lnTo>
                  <a:lnTo>
                    <a:pt x="2332" y="48983"/>
                  </a:lnTo>
                  <a:lnTo>
                    <a:pt x="2004" y="49637"/>
                  </a:lnTo>
                  <a:lnTo>
                    <a:pt x="1698" y="50292"/>
                  </a:lnTo>
                  <a:lnTo>
                    <a:pt x="1391" y="50966"/>
                  </a:lnTo>
                  <a:lnTo>
                    <a:pt x="1125" y="51641"/>
                  </a:lnTo>
                  <a:lnTo>
                    <a:pt x="879" y="52316"/>
                  </a:lnTo>
                  <a:lnTo>
                    <a:pt x="634" y="53012"/>
                  </a:lnTo>
                  <a:lnTo>
                    <a:pt x="409" y="53707"/>
                  </a:lnTo>
                  <a:lnTo>
                    <a:pt x="184" y="54423"/>
                  </a:lnTo>
                  <a:lnTo>
                    <a:pt x="0" y="55118"/>
                  </a:lnTo>
                  <a:lnTo>
                    <a:pt x="879" y="55118"/>
                  </a:lnTo>
                  <a:lnTo>
                    <a:pt x="1759" y="55098"/>
                  </a:lnTo>
                  <a:lnTo>
                    <a:pt x="2618" y="55057"/>
                  </a:lnTo>
                  <a:lnTo>
                    <a:pt x="3497" y="54996"/>
                  </a:lnTo>
                  <a:lnTo>
                    <a:pt x="4377" y="54914"/>
                  </a:lnTo>
                  <a:lnTo>
                    <a:pt x="5236" y="54832"/>
                  </a:lnTo>
                  <a:lnTo>
                    <a:pt x="6115" y="54730"/>
                  </a:lnTo>
                  <a:lnTo>
                    <a:pt x="6974" y="54607"/>
                  </a:lnTo>
                  <a:lnTo>
                    <a:pt x="7833" y="54464"/>
                  </a:lnTo>
                  <a:lnTo>
                    <a:pt x="8692" y="54321"/>
                  </a:lnTo>
                  <a:lnTo>
                    <a:pt x="9531" y="54157"/>
                  </a:lnTo>
                  <a:lnTo>
                    <a:pt x="10390" y="53973"/>
                  </a:lnTo>
                  <a:lnTo>
                    <a:pt x="11228" y="53768"/>
                  </a:lnTo>
                  <a:lnTo>
                    <a:pt x="12067" y="53543"/>
                  </a:lnTo>
                  <a:lnTo>
                    <a:pt x="12905" y="53318"/>
                  </a:lnTo>
                  <a:lnTo>
                    <a:pt x="13744" y="53073"/>
                  </a:lnTo>
                  <a:lnTo>
                    <a:pt x="14562" y="52807"/>
                  </a:lnTo>
                  <a:lnTo>
                    <a:pt x="15380" y="52541"/>
                  </a:lnTo>
                  <a:lnTo>
                    <a:pt x="16198" y="52255"/>
                  </a:lnTo>
                  <a:lnTo>
                    <a:pt x="17016" y="51948"/>
                  </a:lnTo>
                  <a:lnTo>
                    <a:pt x="17814" y="51621"/>
                  </a:lnTo>
                  <a:lnTo>
                    <a:pt x="18611" y="51294"/>
                  </a:lnTo>
                  <a:lnTo>
                    <a:pt x="19409" y="50946"/>
                  </a:lnTo>
                  <a:lnTo>
                    <a:pt x="20186" y="50578"/>
                  </a:lnTo>
                  <a:lnTo>
                    <a:pt x="20963" y="50210"/>
                  </a:lnTo>
                  <a:lnTo>
                    <a:pt x="21740" y="49821"/>
                  </a:lnTo>
                  <a:lnTo>
                    <a:pt x="22518" y="49412"/>
                  </a:lnTo>
                  <a:lnTo>
                    <a:pt x="23274" y="48983"/>
                  </a:lnTo>
                  <a:lnTo>
                    <a:pt x="24010" y="48553"/>
                  </a:lnTo>
                  <a:lnTo>
                    <a:pt x="24767" y="48103"/>
                  </a:lnTo>
                  <a:lnTo>
                    <a:pt x="25503" y="47653"/>
                  </a:lnTo>
                  <a:lnTo>
                    <a:pt x="26219" y="47183"/>
                  </a:lnTo>
                  <a:lnTo>
                    <a:pt x="26935" y="46692"/>
                  </a:lnTo>
                  <a:lnTo>
                    <a:pt x="27651" y="46181"/>
                  </a:lnTo>
                  <a:lnTo>
                    <a:pt x="28346" y="45669"/>
                  </a:lnTo>
                  <a:lnTo>
                    <a:pt x="29042" y="45138"/>
                  </a:lnTo>
                  <a:lnTo>
                    <a:pt x="29717" y="44606"/>
                  </a:lnTo>
                  <a:lnTo>
                    <a:pt x="30391" y="44054"/>
                  </a:lnTo>
                  <a:lnTo>
                    <a:pt x="31066" y="43481"/>
                  </a:lnTo>
                  <a:lnTo>
                    <a:pt x="31721" y="42888"/>
                  </a:lnTo>
                  <a:lnTo>
                    <a:pt x="32355" y="42295"/>
                  </a:lnTo>
                  <a:lnTo>
                    <a:pt x="32989" y="41702"/>
                  </a:lnTo>
                  <a:lnTo>
                    <a:pt x="33623" y="41088"/>
                  </a:lnTo>
                  <a:lnTo>
                    <a:pt x="34236" y="40454"/>
                  </a:lnTo>
                  <a:lnTo>
                    <a:pt x="34830" y="39800"/>
                  </a:lnTo>
                  <a:lnTo>
                    <a:pt x="35423" y="39145"/>
                  </a:lnTo>
                  <a:lnTo>
                    <a:pt x="35995" y="38470"/>
                  </a:lnTo>
                  <a:lnTo>
                    <a:pt x="36568" y="37795"/>
                  </a:lnTo>
                  <a:lnTo>
                    <a:pt x="37120" y="37100"/>
                  </a:lnTo>
                  <a:lnTo>
                    <a:pt x="37652" y="36405"/>
                  </a:lnTo>
                  <a:lnTo>
                    <a:pt x="38184" y="35689"/>
                  </a:lnTo>
                  <a:lnTo>
                    <a:pt x="38715" y="34953"/>
                  </a:lnTo>
                  <a:lnTo>
                    <a:pt x="39206" y="34216"/>
                  </a:lnTo>
                  <a:lnTo>
                    <a:pt x="39717" y="33460"/>
                  </a:lnTo>
                  <a:lnTo>
                    <a:pt x="40188" y="32703"/>
                  </a:lnTo>
                  <a:lnTo>
                    <a:pt x="40658" y="31926"/>
                  </a:lnTo>
                  <a:lnTo>
                    <a:pt x="41108" y="31149"/>
                  </a:lnTo>
                  <a:lnTo>
                    <a:pt x="41538" y="30351"/>
                  </a:lnTo>
                  <a:lnTo>
                    <a:pt x="41967" y="29533"/>
                  </a:lnTo>
                  <a:lnTo>
                    <a:pt x="42376" y="28715"/>
                  </a:lnTo>
                  <a:lnTo>
                    <a:pt x="42785" y="27876"/>
                  </a:lnTo>
                  <a:lnTo>
                    <a:pt x="43153" y="27038"/>
                  </a:lnTo>
                  <a:lnTo>
                    <a:pt x="43522" y="26199"/>
                  </a:lnTo>
                  <a:lnTo>
                    <a:pt x="43869" y="25320"/>
                  </a:lnTo>
                  <a:lnTo>
                    <a:pt x="44176" y="24543"/>
                  </a:lnTo>
                  <a:lnTo>
                    <a:pt x="44462" y="23765"/>
                  </a:lnTo>
                  <a:lnTo>
                    <a:pt x="44749" y="22968"/>
                  </a:lnTo>
                  <a:lnTo>
                    <a:pt x="44994" y="22191"/>
                  </a:lnTo>
                  <a:lnTo>
                    <a:pt x="45239" y="21393"/>
                  </a:lnTo>
                  <a:lnTo>
                    <a:pt x="45485" y="20595"/>
                  </a:lnTo>
                  <a:lnTo>
                    <a:pt x="45689" y="19798"/>
                  </a:lnTo>
                  <a:lnTo>
                    <a:pt x="45894" y="19000"/>
                  </a:lnTo>
                  <a:lnTo>
                    <a:pt x="46078" y="18203"/>
                  </a:lnTo>
                  <a:lnTo>
                    <a:pt x="46242" y="17425"/>
                  </a:lnTo>
                  <a:lnTo>
                    <a:pt x="46405" y="16628"/>
                  </a:lnTo>
                  <a:lnTo>
                    <a:pt x="46548" y="15810"/>
                  </a:lnTo>
                  <a:lnTo>
                    <a:pt x="46671" y="15012"/>
                  </a:lnTo>
                  <a:lnTo>
                    <a:pt x="46794" y="14214"/>
                  </a:lnTo>
                  <a:lnTo>
                    <a:pt x="46896" y="13417"/>
                  </a:lnTo>
                  <a:lnTo>
                    <a:pt x="46978" y="12619"/>
                  </a:lnTo>
                  <a:lnTo>
                    <a:pt x="47060" y="11822"/>
                  </a:lnTo>
                  <a:lnTo>
                    <a:pt x="47121" y="11024"/>
                  </a:lnTo>
                  <a:lnTo>
                    <a:pt x="47162" y="10226"/>
                  </a:lnTo>
                  <a:lnTo>
                    <a:pt x="47182" y="9429"/>
                  </a:lnTo>
                  <a:lnTo>
                    <a:pt x="47203" y="8631"/>
                  </a:lnTo>
                  <a:lnTo>
                    <a:pt x="47223" y="7854"/>
                  </a:lnTo>
                  <a:lnTo>
                    <a:pt x="47203" y="7056"/>
                  </a:lnTo>
                  <a:lnTo>
                    <a:pt x="47182" y="6259"/>
                  </a:lnTo>
                  <a:lnTo>
                    <a:pt x="47142" y="5461"/>
                  </a:lnTo>
                  <a:lnTo>
                    <a:pt x="47101" y="4684"/>
                  </a:lnTo>
                  <a:lnTo>
                    <a:pt x="47039" y="3886"/>
                  </a:lnTo>
                  <a:lnTo>
                    <a:pt x="46957" y="3109"/>
                  </a:lnTo>
                  <a:lnTo>
                    <a:pt x="46876" y="2332"/>
                  </a:lnTo>
                  <a:lnTo>
                    <a:pt x="46773" y="1555"/>
                  </a:lnTo>
                  <a:lnTo>
                    <a:pt x="46671" y="778"/>
                  </a:lnTo>
                  <a:lnTo>
                    <a:pt x="46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5"/>
            <p:cNvSpPr/>
            <p:nvPr/>
          </p:nvSpPr>
          <p:spPr>
            <a:xfrm>
              <a:off x="5923950" y="1053125"/>
              <a:ext cx="115050" cy="27625"/>
            </a:xfrm>
            <a:custGeom>
              <a:avLst/>
              <a:gdLst/>
              <a:ahLst/>
              <a:cxnLst/>
              <a:rect l="l" t="t" r="r" b="b"/>
              <a:pathLst>
                <a:path w="4602" h="1105" extrusionOk="0">
                  <a:moveTo>
                    <a:pt x="4561" y="0"/>
                  </a:moveTo>
                  <a:lnTo>
                    <a:pt x="0" y="859"/>
                  </a:lnTo>
                  <a:lnTo>
                    <a:pt x="41" y="110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5"/>
            <p:cNvSpPr/>
            <p:nvPr/>
          </p:nvSpPr>
          <p:spPr>
            <a:xfrm>
              <a:off x="4326150" y="1357350"/>
              <a:ext cx="115050" cy="28150"/>
            </a:xfrm>
            <a:custGeom>
              <a:avLst/>
              <a:gdLst/>
              <a:ahLst/>
              <a:cxnLst/>
              <a:rect l="l" t="t" r="r" b="b"/>
              <a:pathLst>
                <a:path w="4602" h="1126" extrusionOk="0">
                  <a:moveTo>
                    <a:pt x="4561" y="0"/>
                  </a:moveTo>
                  <a:lnTo>
                    <a:pt x="0" y="859"/>
                  </a:lnTo>
                  <a:lnTo>
                    <a:pt x="41" y="112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5"/>
            <p:cNvSpPr/>
            <p:nvPr/>
          </p:nvSpPr>
          <p:spPr>
            <a:xfrm>
              <a:off x="5928025" y="1334325"/>
              <a:ext cx="115575" cy="24575"/>
            </a:xfrm>
            <a:custGeom>
              <a:avLst/>
              <a:gdLst/>
              <a:ahLst/>
              <a:cxnLst/>
              <a:rect l="l" t="t" r="r" b="b"/>
              <a:pathLst>
                <a:path w="4623" h="983" extrusionOk="0">
                  <a:moveTo>
                    <a:pt x="42" y="1"/>
                  </a:moveTo>
                  <a:lnTo>
                    <a:pt x="1" y="246"/>
                  </a:lnTo>
                  <a:lnTo>
                    <a:pt x="4582" y="983"/>
                  </a:lnTo>
                  <a:lnTo>
                    <a:pt x="4623" y="737"/>
                  </a:lnTo>
                  <a:lnTo>
                    <a:pt x="4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5"/>
            <p:cNvSpPr/>
            <p:nvPr/>
          </p:nvSpPr>
          <p:spPr>
            <a:xfrm>
              <a:off x="4321550" y="1079200"/>
              <a:ext cx="115575" cy="24575"/>
            </a:xfrm>
            <a:custGeom>
              <a:avLst/>
              <a:gdLst/>
              <a:ahLst/>
              <a:cxnLst/>
              <a:rect l="l" t="t" r="r" b="b"/>
              <a:pathLst>
                <a:path w="4623" h="983" extrusionOk="0">
                  <a:moveTo>
                    <a:pt x="41" y="0"/>
                  </a:moveTo>
                  <a:lnTo>
                    <a:pt x="0" y="266"/>
                  </a:lnTo>
                  <a:lnTo>
                    <a:pt x="4581" y="982"/>
                  </a:lnTo>
                  <a:lnTo>
                    <a:pt x="4622" y="737"/>
                  </a:lnTo>
                  <a:lnTo>
                    <a:pt x="4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5"/>
            <p:cNvSpPr/>
            <p:nvPr/>
          </p:nvSpPr>
          <p:spPr>
            <a:xfrm>
              <a:off x="4662575" y="626700"/>
              <a:ext cx="1060950" cy="1060975"/>
            </a:xfrm>
            <a:custGeom>
              <a:avLst/>
              <a:gdLst/>
              <a:ahLst/>
              <a:cxnLst/>
              <a:rect l="l" t="t" r="r" b="b"/>
              <a:pathLst>
                <a:path w="42438" h="42439" extrusionOk="0">
                  <a:moveTo>
                    <a:pt x="20677" y="0"/>
                  </a:moveTo>
                  <a:lnTo>
                    <a:pt x="20125" y="21"/>
                  </a:lnTo>
                  <a:lnTo>
                    <a:pt x="19593" y="62"/>
                  </a:lnTo>
                  <a:lnTo>
                    <a:pt x="19041" y="103"/>
                  </a:lnTo>
                  <a:lnTo>
                    <a:pt x="18509" y="164"/>
                  </a:lnTo>
                  <a:lnTo>
                    <a:pt x="17998" y="246"/>
                  </a:lnTo>
                  <a:lnTo>
                    <a:pt x="17466" y="328"/>
                  </a:lnTo>
                  <a:lnTo>
                    <a:pt x="16935" y="430"/>
                  </a:lnTo>
                  <a:lnTo>
                    <a:pt x="16423" y="553"/>
                  </a:lnTo>
                  <a:lnTo>
                    <a:pt x="15912" y="675"/>
                  </a:lnTo>
                  <a:lnTo>
                    <a:pt x="15401" y="798"/>
                  </a:lnTo>
                  <a:lnTo>
                    <a:pt x="14910" y="962"/>
                  </a:lnTo>
                  <a:lnTo>
                    <a:pt x="14419" y="1125"/>
                  </a:lnTo>
                  <a:lnTo>
                    <a:pt x="13928" y="1289"/>
                  </a:lnTo>
                  <a:lnTo>
                    <a:pt x="13437" y="1473"/>
                  </a:lnTo>
                  <a:lnTo>
                    <a:pt x="12967" y="1677"/>
                  </a:lnTo>
                  <a:lnTo>
                    <a:pt x="12476" y="1882"/>
                  </a:lnTo>
                  <a:lnTo>
                    <a:pt x="12026" y="2087"/>
                  </a:lnTo>
                  <a:lnTo>
                    <a:pt x="11556" y="2332"/>
                  </a:lnTo>
                  <a:lnTo>
                    <a:pt x="11106" y="2557"/>
                  </a:lnTo>
                  <a:lnTo>
                    <a:pt x="10656" y="2823"/>
                  </a:lnTo>
                  <a:lnTo>
                    <a:pt x="10206" y="3068"/>
                  </a:lnTo>
                  <a:lnTo>
                    <a:pt x="9776" y="3355"/>
                  </a:lnTo>
                  <a:lnTo>
                    <a:pt x="9347" y="3620"/>
                  </a:lnTo>
                  <a:lnTo>
                    <a:pt x="8529" y="4214"/>
                  </a:lnTo>
                  <a:lnTo>
                    <a:pt x="7711" y="4848"/>
                  </a:lnTo>
                  <a:lnTo>
                    <a:pt x="6954" y="5522"/>
                  </a:lnTo>
                  <a:lnTo>
                    <a:pt x="6218" y="6218"/>
                  </a:lnTo>
                  <a:lnTo>
                    <a:pt x="5502" y="6954"/>
                  </a:lnTo>
                  <a:lnTo>
                    <a:pt x="4848" y="7731"/>
                  </a:lnTo>
                  <a:lnTo>
                    <a:pt x="4214" y="8529"/>
                  </a:lnTo>
                  <a:lnTo>
                    <a:pt x="3620" y="9367"/>
                  </a:lnTo>
                  <a:lnTo>
                    <a:pt x="3334" y="9776"/>
                  </a:lnTo>
                  <a:lnTo>
                    <a:pt x="3068" y="10226"/>
                  </a:lnTo>
                  <a:lnTo>
                    <a:pt x="2802" y="10656"/>
                  </a:lnTo>
                  <a:lnTo>
                    <a:pt x="2557" y="11106"/>
                  </a:lnTo>
                  <a:lnTo>
                    <a:pt x="2312" y="11556"/>
                  </a:lnTo>
                  <a:lnTo>
                    <a:pt x="2087" y="12026"/>
                  </a:lnTo>
                  <a:lnTo>
                    <a:pt x="1882" y="12497"/>
                  </a:lnTo>
                  <a:lnTo>
                    <a:pt x="1657" y="12967"/>
                  </a:lnTo>
                  <a:lnTo>
                    <a:pt x="1473" y="13437"/>
                  </a:lnTo>
                  <a:lnTo>
                    <a:pt x="1289" y="13928"/>
                  </a:lnTo>
                  <a:lnTo>
                    <a:pt x="1105" y="14419"/>
                  </a:lnTo>
                  <a:lnTo>
                    <a:pt x="962" y="14910"/>
                  </a:lnTo>
                  <a:lnTo>
                    <a:pt x="798" y="15421"/>
                  </a:lnTo>
                  <a:lnTo>
                    <a:pt x="675" y="15912"/>
                  </a:lnTo>
                  <a:lnTo>
                    <a:pt x="532" y="16423"/>
                  </a:lnTo>
                  <a:lnTo>
                    <a:pt x="430" y="16955"/>
                  </a:lnTo>
                  <a:lnTo>
                    <a:pt x="328" y="17466"/>
                  </a:lnTo>
                  <a:lnTo>
                    <a:pt x="246" y="17998"/>
                  </a:lnTo>
                  <a:lnTo>
                    <a:pt x="164" y="18530"/>
                  </a:lnTo>
                  <a:lnTo>
                    <a:pt x="103" y="19062"/>
                  </a:lnTo>
                  <a:lnTo>
                    <a:pt x="62" y="19593"/>
                  </a:lnTo>
                  <a:lnTo>
                    <a:pt x="21" y="20125"/>
                  </a:lnTo>
                  <a:lnTo>
                    <a:pt x="0" y="20677"/>
                  </a:lnTo>
                  <a:lnTo>
                    <a:pt x="0" y="21229"/>
                  </a:lnTo>
                  <a:lnTo>
                    <a:pt x="0" y="21782"/>
                  </a:lnTo>
                  <a:lnTo>
                    <a:pt x="21" y="22313"/>
                  </a:lnTo>
                  <a:lnTo>
                    <a:pt x="62" y="22866"/>
                  </a:lnTo>
                  <a:lnTo>
                    <a:pt x="103" y="23397"/>
                  </a:lnTo>
                  <a:lnTo>
                    <a:pt x="164" y="23929"/>
                  </a:lnTo>
                  <a:lnTo>
                    <a:pt x="246" y="24461"/>
                  </a:lnTo>
                  <a:lnTo>
                    <a:pt x="328" y="24972"/>
                  </a:lnTo>
                  <a:lnTo>
                    <a:pt x="430" y="25504"/>
                  </a:lnTo>
                  <a:lnTo>
                    <a:pt x="532" y="26015"/>
                  </a:lnTo>
                  <a:lnTo>
                    <a:pt x="675" y="26527"/>
                  </a:lnTo>
                  <a:lnTo>
                    <a:pt x="798" y="27038"/>
                  </a:lnTo>
                  <a:lnTo>
                    <a:pt x="962" y="27529"/>
                  </a:lnTo>
                  <a:lnTo>
                    <a:pt x="1105" y="28040"/>
                  </a:lnTo>
                  <a:lnTo>
                    <a:pt x="1289" y="28531"/>
                  </a:lnTo>
                  <a:lnTo>
                    <a:pt x="1473" y="29001"/>
                  </a:lnTo>
                  <a:lnTo>
                    <a:pt x="1657" y="29492"/>
                  </a:lnTo>
                  <a:lnTo>
                    <a:pt x="1882" y="29962"/>
                  </a:lnTo>
                  <a:lnTo>
                    <a:pt x="2087" y="30433"/>
                  </a:lnTo>
                  <a:lnTo>
                    <a:pt x="2312" y="30883"/>
                  </a:lnTo>
                  <a:lnTo>
                    <a:pt x="2557" y="31333"/>
                  </a:lnTo>
                  <a:lnTo>
                    <a:pt x="2802" y="31783"/>
                  </a:lnTo>
                  <a:lnTo>
                    <a:pt x="3068" y="32233"/>
                  </a:lnTo>
                  <a:lnTo>
                    <a:pt x="3334" y="32662"/>
                  </a:lnTo>
                  <a:lnTo>
                    <a:pt x="3620" y="33092"/>
                  </a:lnTo>
                  <a:lnTo>
                    <a:pt x="4214" y="33930"/>
                  </a:lnTo>
                  <a:lnTo>
                    <a:pt x="4848" y="34728"/>
                  </a:lnTo>
                  <a:lnTo>
                    <a:pt x="5502" y="35484"/>
                  </a:lnTo>
                  <a:lnTo>
                    <a:pt x="6218" y="36221"/>
                  </a:lnTo>
                  <a:lnTo>
                    <a:pt x="6954" y="36937"/>
                  </a:lnTo>
                  <a:lnTo>
                    <a:pt x="7711" y="37591"/>
                  </a:lnTo>
                  <a:lnTo>
                    <a:pt x="8529" y="38225"/>
                  </a:lnTo>
                  <a:lnTo>
                    <a:pt x="9347" y="38818"/>
                  </a:lnTo>
                  <a:lnTo>
                    <a:pt x="9776" y="39104"/>
                  </a:lnTo>
                  <a:lnTo>
                    <a:pt x="10206" y="39370"/>
                  </a:lnTo>
                  <a:lnTo>
                    <a:pt x="10656" y="39636"/>
                  </a:lnTo>
                  <a:lnTo>
                    <a:pt x="11106" y="39882"/>
                  </a:lnTo>
                  <a:lnTo>
                    <a:pt x="11556" y="40127"/>
                  </a:lnTo>
                  <a:lnTo>
                    <a:pt x="12026" y="40352"/>
                  </a:lnTo>
                  <a:lnTo>
                    <a:pt x="12476" y="40577"/>
                  </a:lnTo>
                  <a:lnTo>
                    <a:pt x="12967" y="40781"/>
                  </a:lnTo>
                  <a:lnTo>
                    <a:pt x="13437" y="40966"/>
                  </a:lnTo>
                  <a:lnTo>
                    <a:pt x="13928" y="41150"/>
                  </a:lnTo>
                  <a:lnTo>
                    <a:pt x="14419" y="41334"/>
                  </a:lnTo>
                  <a:lnTo>
                    <a:pt x="14910" y="41497"/>
                  </a:lnTo>
                  <a:lnTo>
                    <a:pt x="15401" y="41640"/>
                  </a:lnTo>
                  <a:lnTo>
                    <a:pt x="15912" y="41784"/>
                  </a:lnTo>
                  <a:lnTo>
                    <a:pt x="16423" y="41906"/>
                  </a:lnTo>
                  <a:lnTo>
                    <a:pt x="16935" y="42009"/>
                  </a:lnTo>
                  <a:lnTo>
                    <a:pt x="17466" y="42111"/>
                  </a:lnTo>
                  <a:lnTo>
                    <a:pt x="17998" y="42193"/>
                  </a:lnTo>
                  <a:lnTo>
                    <a:pt x="18509" y="42274"/>
                  </a:lnTo>
                  <a:lnTo>
                    <a:pt x="19041" y="42336"/>
                  </a:lnTo>
                  <a:lnTo>
                    <a:pt x="19593" y="42377"/>
                  </a:lnTo>
                  <a:lnTo>
                    <a:pt x="20125" y="42418"/>
                  </a:lnTo>
                  <a:lnTo>
                    <a:pt x="20677" y="42438"/>
                  </a:lnTo>
                  <a:lnTo>
                    <a:pt x="21761" y="42438"/>
                  </a:lnTo>
                  <a:lnTo>
                    <a:pt x="22313" y="42418"/>
                  </a:lnTo>
                  <a:lnTo>
                    <a:pt x="22845" y="42377"/>
                  </a:lnTo>
                  <a:lnTo>
                    <a:pt x="23397" y="42336"/>
                  </a:lnTo>
                  <a:lnTo>
                    <a:pt x="23929" y="42274"/>
                  </a:lnTo>
                  <a:lnTo>
                    <a:pt x="24461" y="42193"/>
                  </a:lnTo>
                  <a:lnTo>
                    <a:pt x="24972" y="42111"/>
                  </a:lnTo>
                  <a:lnTo>
                    <a:pt x="25504" y="42009"/>
                  </a:lnTo>
                  <a:lnTo>
                    <a:pt x="26015" y="41906"/>
                  </a:lnTo>
                  <a:lnTo>
                    <a:pt x="26526" y="41784"/>
                  </a:lnTo>
                  <a:lnTo>
                    <a:pt x="27038" y="41640"/>
                  </a:lnTo>
                  <a:lnTo>
                    <a:pt x="27529" y="41497"/>
                  </a:lnTo>
                  <a:lnTo>
                    <a:pt x="28019" y="41334"/>
                  </a:lnTo>
                  <a:lnTo>
                    <a:pt x="28510" y="41150"/>
                  </a:lnTo>
                  <a:lnTo>
                    <a:pt x="29001" y="40966"/>
                  </a:lnTo>
                  <a:lnTo>
                    <a:pt x="29472" y="40781"/>
                  </a:lnTo>
                  <a:lnTo>
                    <a:pt x="29962" y="40577"/>
                  </a:lnTo>
                  <a:lnTo>
                    <a:pt x="30412" y="40352"/>
                  </a:lnTo>
                  <a:lnTo>
                    <a:pt x="30883" y="40127"/>
                  </a:lnTo>
                  <a:lnTo>
                    <a:pt x="31333" y="39882"/>
                  </a:lnTo>
                  <a:lnTo>
                    <a:pt x="31783" y="39636"/>
                  </a:lnTo>
                  <a:lnTo>
                    <a:pt x="32233" y="39370"/>
                  </a:lnTo>
                  <a:lnTo>
                    <a:pt x="32662" y="39104"/>
                  </a:lnTo>
                  <a:lnTo>
                    <a:pt x="33092" y="38818"/>
                  </a:lnTo>
                  <a:lnTo>
                    <a:pt x="33910" y="38225"/>
                  </a:lnTo>
                  <a:lnTo>
                    <a:pt x="34728" y="37591"/>
                  </a:lnTo>
                  <a:lnTo>
                    <a:pt x="35484" y="36937"/>
                  </a:lnTo>
                  <a:lnTo>
                    <a:pt x="36221" y="36221"/>
                  </a:lnTo>
                  <a:lnTo>
                    <a:pt x="36936" y="35484"/>
                  </a:lnTo>
                  <a:lnTo>
                    <a:pt x="37591" y="34728"/>
                  </a:lnTo>
                  <a:lnTo>
                    <a:pt x="38225" y="33930"/>
                  </a:lnTo>
                  <a:lnTo>
                    <a:pt x="38818" y="33092"/>
                  </a:lnTo>
                  <a:lnTo>
                    <a:pt x="39104" y="32662"/>
                  </a:lnTo>
                  <a:lnTo>
                    <a:pt x="39370" y="32233"/>
                  </a:lnTo>
                  <a:lnTo>
                    <a:pt x="39636" y="31783"/>
                  </a:lnTo>
                  <a:lnTo>
                    <a:pt x="39882" y="31333"/>
                  </a:lnTo>
                  <a:lnTo>
                    <a:pt x="40127" y="30883"/>
                  </a:lnTo>
                  <a:lnTo>
                    <a:pt x="40352" y="30433"/>
                  </a:lnTo>
                  <a:lnTo>
                    <a:pt x="40556" y="29962"/>
                  </a:lnTo>
                  <a:lnTo>
                    <a:pt x="40781" y="29492"/>
                  </a:lnTo>
                  <a:lnTo>
                    <a:pt x="40965" y="29001"/>
                  </a:lnTo>
                  <a:lnTo>
                    <a:pt x="41150" y="28531"/>
                  </a:lnTo>
                  <a:lnTo>
                    <a:pt x="41334" y="28040"/>
                  </a:lnTo>
                  <a:lnTo>
                    <a:pt x="41497" y="27529"/>
                  </a:lnTo>
                  <a:lnTo>
                    <a:pt x="41640" y="27038"/>
                  </a:lnTo>
                  <a:lnTo>
                    <a:pt x="41763" y="26527"/>
                  </a:lnTo>
                  <a:lnTo>
                    <a:pt x="41906" y="26015"/>
                  </a:lnTo>
                  <a:lnTo>
                    <a:pt x="42009" y="25504"/>
                  </a:lnTo>
                  <a:lnTo>
                    <a:pt x="42111" y="24972"/>
                  </a:lnTo>
                  <a:lnTo>
                    <a:pt x="42193" y="24461"/>
                  </a:lnTo>
                  <a:lnTo>
                    <a:pt x="42274" y="23929"/>
                  </a:lnTo>
                  <a:lnTo>
                    <a:pt x="42336" y="23397"/>
                  </a:lnTo>
                  <a:lnTo>
                    <a:pt x="42377" y="22866"/>
                  </a:lnTo>
                  <a:lnTo>
                    <a:pt x="42418" y="22313"/>
                  </a:lnTo>
                  <a:lnTo>
                    <a:pt x="42438" y="21782"/>
                  </a:lnTo>
                  <a:lnTo>
                    <a:pt x="42438" y="21229"/>
                  </a:lnTo>
                  <a:lnTo>
                    <a:pt x="42438" y="20677"/>
                  </a:lnTo>
                  <a:lnTo>
                    <a:pt x="42418" y="20125"/>
                  </a:lnTo>
                  <a:lnTo>
                    <a:pt x="42377" y="19593"/>
                  </a:lnTo>
                  <a:lnTo>
                    <a:pt x="42336" y="19062"/>
                  </a:lnTo>
                  <a:lnTo>
                    <a:pt x="42274" y="18530"/>
                  </a:lnTo>
                  <a:lnTo>
                    <a:pt x="42193" y="17998"/>
                  </a:lnTo>
                  <a:lnTo>
                    <a:pt x="42111" y="17466"/>
                  </a:lnTo>
                  <a:lnTo>
                    <a:pt x="42009" y="16955"/>
                  </a:lnTo>
                  <a:lnTo>
                    <a:pt x="41906" y="16423"/>
                  </a:lnTo>
                  <a:lnTo>
                    <a:pt x="41763" y="15912"/>
                  </a:lnTo>
                  <a:lnTo>
                    <a:pt x="41640" y="15421"/>
                  </a:lnTo>
                  <a:lnTo>
                    <a:pt x="41497" y="14910"/>
                  </a:lnTo>
                  <a:lnTo>
                    <a:pt x="41334" y="14419"/>
                  </a:lnTo>
                  <a:lnTo>
                    <a:pt x="41150" y="13928"/>
                  </a:lnTo>
                  <a:lnTo>
                    <a:pt x="40965" y="13437"/>
                  </a:lnTo>
                  <a:lnTo>
                    <a:pt x="40781" y="12967"/>
                  </a:lnTo>
                  <a:lnTo>
                    <a:pt x="40556" y="12497"/>
                  </a:lnTo>
                  <a:lnTo>
                    <a:pt x="40352" y="12026"/>
                  </a:lnTo>
                  <a:lnTo>
                    <a:pt x="40127" y="11556"/>
                  </a:lnTo>
                  <a:lnTo>
                    <a:pt x="39882" y="11106"/>
                  </a:lnTo>
                  <a:lnTo>
                    <a:pt x="39636" y="10656"/>
                  </a:lnTo>
                  <a:lnTo>
                    <a:pt x="39370" y="10226"/>
                  </a:lnTo>
                  <a:lnTo>
                    <a:pt x="39104" y="9776"/>
                  </a:lnTo>
                  <a:lnTo>
                    <a:pt x="38818" y="9367"/>
                  </a:lnTo>
                  <a:lnTo>
                    <a:pt x="38225" y="8529"/>
                  </a:lnTo>
                  <a:lnTo>
                    <a:pt x="37591" y="7731"/>
                  </a:lnTo>
                  <a:lnTo>
                    <a:pt x="36936" y="6954"/>
                  </a:lnTo>
                  <a:lnTo>
                    <a:pt x="36221" y="6218"/>
                  </a:lnTo>
                  <a:lnTo>
                    <a:pt x="35484" y="5522"/>
                  </a:lnTo>
                  <a:lnTo>
                    <a:pt x="34728" y="4848"/>
                  </a:lnTo>
                  <a:lnTo>
                    <a:pt x="33910" y="4214"/>
                  </a:lnTo>
                  <a:lnTo>
                    <a:pt x="33092" y="3620"/>
                  </a:lnTo>
                  <a:lnTo>
                    <a:pt x="32662" y="3355"/>
                  </a:lnTo>
                  <a:lnTo>
                    <a:pt x="32233" y="3068"/>
                  </a:lnTo>
                  <a:lnTo>
                    <a:pt x="31783" y="2823"/>
                  </a:lnTo>
                  <a:lnTo>
                    <a:pt x="31333" y="2557"/>
                  </a:lnTo>
                  <a:lnTo>
                    <a:pt x="30883" y="2332"/>
                  </a:lnTo>
                  <a:lnTo>
                    <a:pt x="30412" y="2087"/>
                  </a:lnTo>
                  <a:lnTo>
                    <a:pt x="29962" y="1882"/>
                  </a:lnTo>
                  <a:lnTo>
                    <a:pt x="29472" y="1677"/>
                  </a:lnTo>
                  <a:lnTo>
                    <a:pt x="29001" y="1473"/>
                  </a:lnTo>
                  <a:lnTo>
                    <a:pt x="28510" y="1289"/>
                  </a:lnTo>
                  <a:lnTo>
                    <a:pt x="28019" y="1125"/>
                  </a:lnTo>
                  <a:lnTo>
                    <a:pt x="27529" y="962"/>
                  </a:lnTo>
                  <a:lnTo>
                    <a:pt x="27038" y="798"/>
                  </a:lnTo>
                  <a:lnTo>
                    <a:pt x="26526" y="675"/>
                  </a:lnTo>
                  <a:lnTo>
                    <a:pt x="26015" y="553"/>
                  </a:lnTo>
                  <a:lnTo>
                    <a:pt x="25504" y="430"/>
                  </a:lnTo>
                  <a:lnTo>
                    <a:pt x="24972" y="328"/>
                  </a:lnTo>
                  <a:lnTo>
                    <a:pt x="24461" y="246"/>
                  </a:lnTo>
                  <a:lnTo>
                    <a:pt x="23929" y="164"/>
                  </a:lnTo>
                  <a:lnTo>
                    <a:pt x="23397" y="103"/>
                  </a:lnTo>
                  <a:lnTo>
                    <a:pt x="22845" y="62"/>
                  </a:lnTo>
                  <a:lnTo>
                    <a:pt x="22313" y="21"/>
                  </a:lnTo>
                  <a:lnTo>
                    <a:pt x="21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5"/>
            <p:cNvSpPr/>
            <p:nvPr/>
          </p:nvSpPr>
          <p:spPr>
            <a:xfrm>
              <a:off x="4605300" y="569425"/>
              <a:ext cx="1175500" cy="1176025"/>
            </a:xfrm>
            <a:custGeom>
              <a:avLst/>
              <a:gdLst/>
              <a:ahLst/>
              <a:cxnLst/>
              <a:rect l="l" t="t" r="r" b="b"/>
              <a:pathLst>
                <a:path w="47020" h="47041" extrusionOk="0">
                  <a:moveTo>
                    <a:pt x="23520" y="205"/>
                  </a:moveTo>
                  <a:lnTo>
                    <a:pt x="24114" y="226"/>
                  </a:lnTo>
                  <a:lnTo>
                    <a:pt x="24707" y="246"/>
                  </a:lnTo>
                  <a:lnTo>
                    <a:pt x="25300" y="287"/>
                  </a:lnTo>
                  <a:lnTo>
                    <a:pt x="25893" y="328"/>
                  </a:lnTo>
                  <a:lnTo>
                    <a:pt x="26466" y="410"/>
                  </a:lnTo>
                  <a:lnTo>
                    <a:pt x="27059" y="492"/>
                  </a:lnTo>
                  <a:lnTo>
                    <a:pt x="27631" y="573"/>
                  </a:lnTo>
                  <a:lnTo>
                    <a:pt x="28204" y="696"/>
                  </a:lnTo>
                  <a:lnTo>
                    <a:pt x="28777" y="819"/>
                  </a:lnTo>
                  <a:lnTo>
                    <a:pt x="29329" y="942"/>
                  </a:lnTo>
                  <a:lnTo>
                    <a:pt x="29881" y="1105"/>
                  </a:lnTo>
                  <a:lnTo>
                    <a:pt x="30433" y="1269"/>
                  </a:lnTo>
                  <a:lnTo>
                    <a:pt x="30985" y="1432"/>
                  </a:lnTo>
                  <a:lnTo>
                    <a:pt x="31517" y="1637"/>
                  </a:lnTo>
                  <a:lnTo>
                    <a:pt x="32049" y="1841"/>
                  </a:lnTo>
                  <a:lnTo>
                    <a:pt x="32581" y="2046"/>
                  </a:lnTo>
                  <a:lnTo>
                    <a:pt x="33092" y="2271"/>
                  </a:lnTo>
                  <a:lnTo>
                    <a:pt x="33603" y="2516"/>
                  </a:lnTo>
                  <a:lnTo>
                    <a:pt x="34114" y="2762"/>
                  </a:lnTo>
                  <a:lnTo>
                    <a:pt x="34605" y="3028"/>
                  </a:lnTo>
                  <a:lnTo>
                    <a:pt x="35096" y="3314"/>
                  </a:lnTo>
                  <a:lnTo>
                    <a:pt x="35587" y="3600"/>
                  </a:lnTo>
                  <a:lnTo>
                    <a:pt x="36057" y="3887"/>
                  </a:lnTo>
                  <a:lnTo>
                    <a:pt x="36528" y="4193"/>
                  </a:lnTo>
                  <a:lnTo>
                    <a:pt x="36998" y="4521"/>
                  </a:lnTo>
                  <a:lnTo>
                    <a:pt x="37448" y="4848"/>
                  </a:lnTo>
                  <a:lnTo>
                    <a:pt x="37898" y="5196"/>
                  </a:lnTo>
                  <a:lnTo>
                    <a:pt x="38328" y="5543"/>
                  </a:lnTo>
                  <a:lnTo>
                    <a:pt x="38757" y="5911"/>
                  </a:lnTo>
                  <a:lnTo>
                    <a:pt x="39166" y="6280"/>
                  </a:lnTo>
                  <a:lnTo>
                    <a:pt x="39575" y="6648"/>
                  </a:lnTo>
                  <a:lnTo>
                    <a:pt x="39984" y="7036"/>
                  </a:lnTo>
                  <a:lnTo>
                    <a:pt x="40373" y="7445"/>
                  </a:lnTo>
                  <a:lnTo>
                    <a:pt x="40761" y="7854"/>
                  </a:lnTo>
                  <a:lnTo>
                    <a:pt x="41129" y="8284"/>
                  </a:lnTo>
                  <a:lnTo>
                    <a:pt x="41477" y="8693"/>
                  </a:lnTo>
                  <a:lnTo>
                    <a:pt x="41845" y="9143"/>
                  </a:lnTo>
                  <a:lnTo>
                    <a:pt x="42173" y="9572"/>
                  </a:lnTo>
                  <a:lnTo>
                    <a:pt x="42500" y="10043"/>
                  </a:lnTo>
                  <a:lnTo>
                    <a:pt x="42827" y="10493"/>
                  </a:lnTo>
                  <a:lnTo>
                    <a:pt x="43134" y="10963"/>
                  </a:lnTo>
                  <a:lnTo>
                    <a:pt x="43441" y="11433"/>
                  </a:lnTo>
                  <a:lnTo>
                    <a:pt x="43727" y="11924"/>
                  </a:lnTo>
                  <a:lnTo>
                    <a:pt x="43993" y="12415"/>
                  </a:lnTo>
                  <a:lnTo>
                    <a:pt x="44259" y="12906"/>
                  </a:lnTo>
                  <a:lnTo>
                    <a:pt x="44504" y="13417"/>
                  </a:lnTo>
                  <a:lnTo>
                    <a:pt x="44749" y="13929"/>
                  </a:lnTo>
                  <a:lnTo>
                    <a:pt x="44974" y="14460"/>
                  </a:lnTo>
                  <a:lnTo>
                    <a:pt x="45199" y="14972"/>
                  </a:lnTo>
                  <a:lnTo>
                    <a:pt x="45404" y="15503"/>
                  </a:lnTo>
                  <a:lnTo>
                    <a:pt x="45588" y="16056"/>
                  </a:lnTo>
                  <a:lnTo>
                    <a:pt x="45772" y="16587"/>
                  </a:lnTo>
                  <a:lnTo>
                    <a:pt x="45936" y="17140"/>
                  </a:lnTo>
                  <a:lnTo>
                    <a:pt x="46079" y="17692"/>
                  </a:lnTo>
                  <a:lnTo>
                    <a:pt x="46222" y="18264"/>
                  </a:lnTo>
                  <a:lnTo>
                    <a:pt x="46345" y="18817"/>
                  </a:lnTo>
                  <a:lnTo>
                    <a:pt x="46447" y="19389"/>
                  </a:lnTo>
                  <a:lnTo>
                    <a:pt x="46549" y="19962"/>
                  </a:lnTo>
                  <a:lnTo>
                    <a:pt x="46631" y="20555"/>
                  </a:lnTo>
                  <a:lnTo>
                    <a:pt x="46692" y="21128"/>
                  </a:lnTo>
                  <a:lnTo>
                    <a:pt x="46754" y="21721"/>
                  </a:lnTo>
                  <a:lnTo>
                    <a:pt x="46774" y="22314"/>
                  </a:lnTo>
                  <a:lnTo>
                    <a:pt x="46815" y="22907"/>
                  </a:lnTo>
                  <a:lnTo>
                    <a:pt x="46815" y="23520"/>
                  </a:lnTo>
                  <a:lnTo>
                    <a:pt x="46815" y="24114"/>
                  </a:lnTo>
                  <a:lnTo>
                    <a:pt x="46774" y="24707"/>
                  </a:lnTo>
                  <a:lnTo>
                    <a:pt x="46754" y="25300"/>
                  </a:lnTo>
                  <a:lnTo>
                    <a:pt x="46692" y="25893"/>
                  </a:lnTo>
                  <a:lnTo>
                    <a:pt x="46631" y="26486"/>
                  </a:lnTo>
                  <a:lnTo>
                    <a:pt x="46549" y="27059"/>
                  </a:lnTo>
                  <a:lnTo>
                    <a:pt x="46447" y="27631"/>
                  </a:lnTo>
                  <a:lnTo>
                    <a:pt x="46345" y="28204"/>
                  </a:lnTo>
                  <a:lnTo>
                    <a:pt x="46222" y="28777"/>
                  </a:lnTo>
                  <a:lnTo>
                    <a:pt x="46079" y="29329"/>
                  </a:lnTo>
                  <a:lnTo>
                    <a:pt x="45936" y="29881"/>
                  </a:lnTo>
                  <a:lnTo>
                    <a:pt x="45772" y="30433"/>
                  </a:lnTo>
                  <a:lnTo>
                    <a:pt x="45588" y="30985"/>
                  </a:lnTo>
                  <a:lnTo>
                    <a:pt x="45404" y="31517"/>
                  </a:lnTo>
                  <a:lnTo>
                    <a:pt x="45199" y="32049"/>
                  </a:lnTo>
                  <a:lnTo>
                    <a:pt x="44974" y="32581"/>
                  </a:lnTo>
                  <a:lnTo>
                    <a:pt x="44749" y="33092"/>
                  </a:lnTo>
                  <a:lnTo>
                    <a:pt x="44504" y="33603"/>
                  </a:lnTo>
                  <a:lnTo>
                    <a:pt x="44259" y="34115"/>
                  </a:lnTo>
                  <a:lnTo>
                    <a:pt x="43993" y="34605"/>
                  </a:lnTo>
                  <a:lnTo>
                    <a:pt x="43727" y="35096"/>
                  </a:lnTo>
                  <a:lnTo>
                    <a:pt x="43441" y="35587"/>
                  </a:lnTo>
                  <a:lnTo>
                    <a:pt x="43134" y="36057"/>
                  </a:lnTo>
                  <a:lnTo>
                    <a:pt x="42827" y="36528"/>
                  </a:lnTo>
                  <a:lnTo>
                    <a:pt x="42500" y="36998"/>
                  </a:lnTo>
                  <a:lnTo>
                    <a:pt x="42173" y="37448"/>
                  </a:lnTo>
                  <a:lnTo>
                    <a:pt x="41845" y="37898"/>
                  </a:lnTo>
                  <a:lnTo>
                    <a:pt x="41477" y="38328"/>
                  </a:lnTo>
                  <a:lnTo>
                    <a:pt x="41129" y="38757"/>
                  </a:lnTo>
                  <a:lnTo>
                    <a:pt x="40761" y="39166"/>
                  </a:lnTo>
                  <a:lnTo>
                    <a:pt x="40373" y="39575"/>
                  </a:lnTo>
                  <a:lnTo>
                    <a:pt x="39984" y="39984"/>
                  </a:lnTo>
                  <a:lnTo>
                    <a:pt x="39575" y="40373"/>
                  </a:lnTo>
                  <a:lnTo>
                    <a:pt x="39166" y="40761"/>
                  </a:lnTo>
                  <a:lnTo>
                    <a:pt x="38757" y="41130"/>
                  </a:lnTo>
                  <a:lnTo>
                    <a:pt x="38328" y="41498"/>
                  </a:lnTo>
                  <a:lnTo>
                    <a:pt x="37898" y="41845"/>
                  </a:lnTo>
                  <a:lnTo>
                    <a:pt x="37448" y="42173"/>
                  </a:lnTo>
                  <a:lnTo>
                    <a:pt x="36998" y="42520"/>
                  </a:lnTo>
                  <a:lnTo>
                    <a:pt x="36528" y="42827"/>
                  </a:lnTo>
                  <a:lnTo>
                    <a:pt x="36057" y="43134"/>
                  </a:lnTo>
                  <a:lnTo>
                    <a:pt x="35587" y="43441"/>
                  </a:lnTo>
                  <a:lnTo>
                    <a:pt x="35096" y="43727"/>
                  </a:lnTo>
                  <a:lnTo>
                    <a:pt x="34605" y="43993"/>
                  </a:lnTo>
                  <a:lnTo>
                    <a:pt x="34114" y="44259"/>
                  </a:lnTo>
                  <a:lnTo>
                    <a:pt x="33603" y="44525"/>
                  </a:lnTo>
                  <a:lnTo>
                    <a:pt x="33092" y="44750"/>
                  </a:lnTo>
                  <a:lnTo>
                    <a:pt x="32581" y="44975"/>
                  </a:lnTo>
                  <a:lnTo>
                    <a:pt x="32049" y="45199"/>
                  </a:lnTo>
                  <a:lnTo>
                    <a:pt x="31517" y="45404"/>
                  </a:lnTo>
                  <a:lnTo>
                    <a:pt x="30985" y="45588"/>
                  </a:lnTo>
                  <a:lnTo>
                    <a:pt x="30433" y="45772"/>
                  </a:lnTo>
                  <a:lnTo>
                    <a:pt x="29881" y="45936"/>
                  </a:lnTo>
                  <a:lnTo>
                    <a:pt x="29329" y="46079"/>
                  </a:lnTo>
                  <a:lnTo>
                    <a:pt x="28777" y="46222"/>
                  </a:lnTo>
                  <a:lnTo>
                    <a:pt x="28204" y="46345"/>
                  </a:lnTo>
                  <a:lnTo>
                    <a:pt x="27631" y="46447"/>
                  </a:lnTo>
                  <a:lnTo>
                    <a:pt x="27059" y="46549"/>
                  </a:lnTo>
                  <a:lnTo>
                    <a:pt x="26466" y="46631"/>
                  </a:lnTo>
                  <a:lnTo>
                    <a:pt x="25893" y="46692"/>
                  </a:lnTo>
                  <a:lnTo>
                    <a:pt x="25300" y="46754"/>
                  </a:lnTo>
                  <a:lnTo>
                    <a:pt x="24707" y="46795"/>
                  </a:lnTo>
                  <a:lnTo>
                    <a:pt x="24114" y="46815"/>
                  </a:lnTo>
                  <a:lnTo>
                    <a:pt x="22907" y="46815"/>
                  </a:lnTo>
                  <a:lnTo>
                    <a:pt x="22314" y="46795"/>
                  </a:lnTo>
                  <a:lnTo>
                    <a:pt x="21721" y="46754"/>
                  </a:lnTo>
                  <a:lnTo>
                    <a:pt x="21128" y="46692"/>
                  </a:lnTo>
                  <a:lnTo>
                    <a:pt x="20555" y="46631"/>
                  </a:lnTo>
                  <a:lnTo>
                    <a:pt x="19962" y="46549"/>
                  </a:lnTo>
                  <a:lnTo>
                    <a:pt x="19389" y="46447"/>
                  </a:lnTo>
                  <a:lnTo>
                    <a:pt x="18817" y="46345"/>
                  </a:lnTo>
                  <a:lnTo>
                    <a:pt x="18264" y="46222"/>
                  </a:lnTo>
                  <a:lnTo>
                    <a:pt x="17692" y="46079"/>
                  </a:lnTo>
                  <a:lnTo>
                    <a:pt x="17139" y="45936"/>
                  </a:lnTo>
                  <a:lnTo>
                    <a:pt x="16587" y="45772"/>
                  </a:lnTo>
                  <a:lnTo>
                    <a:pt x="16035" y="45588"/>
                  </a:lnTo>
                  <a:lnTo>
                    <a:pt x="15503" y="45404"/>
                  </a:lnTo>
                  <a:lnTo>
                    <a:pt x="14972" y="45199"/>
                  </a:lnTo>
                  <a:lnTo>
                    <a:pt x="14440" y="44975"/>
                  </a:lnTo>
                  <a:lnTo>
                    <a:pt x="13929" y="44750"/>
                  </a:lnTo>
                  <a:lnTo>
                    <a:pt x="13417" y="44525"/>
                  </a:lnTo>
                  <a:lnTo>
                    <a:pt x="12906" y="44259"/>
                  </a:lnTo>
                  <a:lnTo>
                    <a:pt x="12415" y="43993"/>
                  </a:lnTo>
                  <a:lnTo>
                    <a:pt x="11924" y="43727"/>
                  </a:lnTo>
                  <a:lnTo>
                    <a:pt x="11433" y="43441"/>
                  </a:lnTo>
                  <a:lnTo>
                    <a:pt x="10963" y="43134"/>
                  </a:lnTo>
                  <a:lnTo>
                    <a:pt x="10493" y="42827"/>
                  </a:lnTo>
                  <a:lnTo>
                    <a:pt x="10022" y="42520"/>
                  </a:lnTo>
                  <a:lnTo>
                    <a:pt x="9572" y="42173"/>
                  </a:lnTo>
                  <a:lnTo>
                    <a:pt x="9143" y="41845"/>
                  </a:lnTo>
                  <a:lnTo>
                    <a:pt x="8693" y="41498"/>
                  </a:lnTo>
                  <a:lnTo>
                    <a:pt x="8263" y="41130"/>
                  </a:lnTo>
                  <a:lnTo>
                    <a:pt x="7854" y="40761"/>
                  </a:lnTo>
                  <a:lnTo>
                    <a:pt x="7445" y="40373"/>
                  </a:lnTo>
                  <a:lnTo>
                    <a:pt x="7036" y="39984"/>
                  </a:lnTo>
                  <a:lnTo>
                    <a:pt x="6648" y="39575"/>
                  </a:lnTo>
                  <a:lnTo>
                    <a:pt x="6259" y="39166"/>
                  </a:lnTo>
                  <a:lnTo>
                    <a:pt x="5891" y="38757"/>
                  </a:lnTo>
                  <a:lnTo>
                    <a:pt x="5543" y="38328"/>
                  </a:lnTo>
                  <a:lnTo>
                    <a:pt x="5175" y="37898"/>
                  </a:lnTo>
                  <a:lnTo>
                    <a:pt x="4848" y="37448"/>
                  </a:lnTo>
                  <a:lnTo>
                    <a:pt x="4521" y="36998"/>
                  </a:lnTo>
                  <a:lnTo>
                    <a:pt x="4193" y="36528"/>
                  </a:lnTo>
                  <a:lnTo>
                    <a:pt x="3887" y="36057"/>
                  </a:lnTo>
                  <a:lnTo>
                    <a:pt x="3580" y="35587"/>
                  </a:lnTo>
                  <a:lnTo>
                    <a:pt x="3294" y="35096"/>
                  </a:lnTo>
                  <a:lnTo>
                    <a:pt x="3028" y="34605"/>
                  </a:lnTo>
                  <a:lnTo>
                    <a:pt x="2762" y="34115"/>
                  </a:lnTo>
                  <a:lnTo>
                    <a:pt x="2516" y="33603"/>
                  </a:lnTo>
                  <a:lnTo>
                    <a:pt x="2271" y="33092"/>
                  </a:lnTo>
                  <a:lnTo>
                    <a:pt x="2046" y="32581"/>
                  </a:lnTo>
                  <a:lnTo>
                    <a:pt x="1821" y="32049"/>
                  </a:lnTo>
                  <a:lnTo>
                    <a:pt x="1617" y="31517"/>
                  </a:lnTo>
                  <a:lnTo>
                    <a:pt x="1432" y="30985"/>
                  </a:lnTo>
                  <a:lnTo>
                    <a:pt x="1248" y="30433"/>
                  </a:lnTo>
                  <a:lnTo>
                    <a:pt x="1085" y="29881"/>
                  </a:lnTo>
                  <a:lnTo>
                    <a:pt x="942" y="29329"/>
                  </a:lnTo>
                  <a:lnTo>
                    <a:pt x="798" y="28777"/>
                  </a:lnTo>
                  <a:lnTo>
                    <a:pt x="676" y="28204"/>
                  </a:lnTo>
                  <a:lnTo>
                    <a:pt x="573" y="27631"/>
                  </a:lnTo>
                  <a:lnTo>
                    <a:pt x="471" y="27059"/>
                  </a:lnTo>
                  <a:lnTo>
                    <a:pt x="389" y="26486"/>
                  </a:lnTo>
                  <a:lnTo>
                    <a:pt x="328" y="25893"/>
                  </a:lnTo>
                  <a:lnTo>
                    <a:pt x="267" y="25300"/>
                  </a:lnTo>
                  <a:lnTo>
                    <a:pt x="246" y="24707"/>
                  </a:lnTo>
                  <a:lnTo>
                    <a:pt x="226" y="24114"/>
                  </a:lnTo>
                  <a:lnTo>
                    <a:pt x="205" y="23520"/>
                  </a:lnTo>
                  <a:lnTo>
                    <a:pt x="226" y="22907"/>
                  </a:lnTo>
                  <a:lnTo>
                    <a:pt x="246" y="22314"/>
                  </a:lnTo>
                  <a:lnTo>
                    <a:pt x="267" y="21721"/>
                  </a:lnTo>
                  <a:lnTo>
                    <a:pt x="328" y="21128"/>
                  </a:lnTo>
                  <a:lnTo>
                    <a:pt x="389" y="20555"/>
                  </a:lnTo>
                  <a:lnTo>
                    <a:pt x="471" y="19962"/>
                  </a:lnTo>
                  <a:lnTo>
                    <a:pt x="573" y="19389"/>
                  </a:lnTo>
                  <a:lnTo>
                    <a:pt x="676" y="18817"/>
                  </a:lnTo>
                  <a:lnTo>
                    <a:pt x="798" y="18264"/>
                  </a:lnTo>
                  <a:lnTo>
                    <a:pt x="942" y="17692"/>
                  </a:lnTo>
                  <a:lnTo>
                    <a:pt x="1085" y="17140"/>
                  </a:lnTo>
                  <a:lnTo>
                    <a:pt x="1248" y="16587"/>
                  </a:lnTo>
                  <a:lnTo>
                    <a:pt x="1432" y="16056"/>
                  </a:lnTo>
                  <a:lnTo>
                    <a:pt x="1617" y="15503"/>
                  </a:lnTo>
                  <a:lnTo>
                    <a:pt x="1821" y="14972"/>
                  </a:lnTo>
                  <a:lnTo>
                    <a:pt x="2046" y="14460"/>
                  </a:lnTo>
                  <a:lnTo>
                    <a:pt x="2271" y="13929"/>
                  </a:lnTo>
                  <a:lnTo>
                    <a:pt x="2516" y="13417"/>
                  </a:lnTo>
                  <a:lnTo>
                    <a:pt x="2762" y="12906"/>
                  </a:lnTo>
                  <a:lnTo>
                    <a:pt x="3028" y="12415"/>
                  </a:lnTo>
                  <a:lnTo>
                    <a:pt x="3294" y="11924"/>
                  </a:lnTo>
                  <a:lnTo>
                    <a:pt x="3580" y="11433"/>
                  </a:lnTo>
                  <a:lnTo>
                    <a:pt x="3887" y="10963"/>
                  </a:lnTo>
                  <a:lnTo>
                    <a:pt x="4193" y="10493"/>
                  </a:lnTo>
                  <a:lnTo>
                    <a:pt x="4521" y="10043"/>
                  </a:lnTo>
                  <a:lnTo>
                    <a:pt x="4848" y="9572"/>
                  </a:lnTo>
                  <a:lnTo>
                    <a:pt x="5175" y="9143"/>
                  </a:lnTo>
                  <a:lnTo>
                    <a:pt x="5543" y="8693"/>
                  </a:lnTo>
                  <a:lnTo>
                    <a:pt x="5891" y="8284"/>
                  </a:lnTo>
                  <a:lnTo>
                    <a:pt x="6259" y="7854"/>
                  </a:lnTo>
                  <a:lnTo>
                    <a:pt x="6648" y="7445"/>
                  </a:lnTo>
                  <a:lnTo>
                    <a:pt x="7036" y="7036"/>
                  </a:lnTo>
                  <a:lnTo>
                    <a:pt x="7445" y="6648"/>
                  </a:lnTo>
                  <a:lnTo>
                    <a:pt x="7854" y="6280"/>
                  </a:lnTo>
                  <a:lnTo>
                    <a:pt x="8263" y="5911"/>
                  </a:lnTo>
                  <a:lnTo>
                    <a:pt x="8693" y="5543"/>
                  </a:lnTo>
                  <a:lnTo>
                    <a:pt x="9143" y="5196"/>
                  </a:lnTo>
                  <a:lnTo>
                    <a:pt x="9572" y="4848"/>
                  </a:lnTo>
                  <a:lnTo>
                    <a:pt x="10022" y="4521"/>
                  </a:lnTo>
                  <a:lnTo>
                    <a:pt x="10493" y="4193"/>
                  </a:lnTo>
                  <a:lnTo>
                    <a:pt x="10963" y="3887"/>
                  </a:lnTo>
                  <a:lnTo>
                    <a:pt x="11433" y="3600"/>
                  </a:lnTo>
                  <a:lnTo>
                    <a:pt x="11924" y="3314"/>
                  </a:lnTo>
                  <a:lnTo>
                    <a:pt x="12415" y="3028"/>
                  </a:lnTo>
                  <a:lnTo>
                    <a:pt x="12906" y="2762"/>
                  </a:lnTo>
                  <a:lnTo>
                    <a:pt x="13417" y="2516"/>
                  </a:lnTo>
                  <a:lnTo>
                    <a:pt x="13929" y="2271"/>
                  </a:lnTo>
                  <a:lnTo>
                    <a:pt x="14440" y="2046"/>
                  </a:lnTo>
                  <a:lnTo>
                    <a:pt x="14972" y="1841"/>
                  </a:lnTo>
                  <a:lnTo>
                    <a:pt x="15503" y="1637"/>
                  </a:lnTo>
                  <a:lnTo>
                    <a:pt x="16035" y="1432"/>
                  </a:lnTo>
                  <a:lnTo>
                    <a:pt x="16587" y="1269"/>
                  </a:lnTo>
                  <a:lnTo>
                    <a:pt x="17139" y="1105"/>
                  </a:lnTo>
                  <a:lnTo>
                    <a:pt x="17692" y="942"/>
                  </a:lnTo>
                  <a:lnTo>
                    <a:pt x="18264" y="819"/>
                  </a:lnTo>
                  <a:lnTo>
                    <a:pt x="18817" y="696"/>
                  </a:lnTo>
                  <a:lnTo>
                    <a:pt x="19389" y="573"/>
                  </a:lnTo>
                  <a:lnTo>
                    <a:pt x="19962" y="492"/>
                  </a:lnTo>
                  <a:lnTo>
                    <a:pt x="20555" y="410"/>
                  </a:lnTo>
                  <a:lnTo>
                    <a:pt x="21128" y="328"/>
                  </a:lnTo>
                  <a:lnTo>
                    <a:pt x="21721" y="287"/>
                  </a:lnTo>
                  <a:lnTo>
                    <a:pt x="22314" y="246"/>
                  </a:lnTo>
                  <a:lnTo>
                    <a:pt x="22907" y="226"/>
                  </a:lnTo>
                  <a:lnTo>
                    <a:pt x="23520" y="205"/>
                  </a:lnTo>
                  <a:close/>
                  <a:moveTo>
                    <a:pt x="22907" y="1"/>
                  </a:moveTo>
                  <a:lnTo>
                    <a:pt x="22293" y="21"/>
                  </a:lnTo>
                  <a:lnTo>
                    <a:pt x="21700" y="62"/>
                  </a:lnTo>
                  <a:lnTo>
                    <a:pt x="21107" y="124"/>
                  </a:lnTo>
                  <a:lnTo>
                    <a:pt x="20514" y="185"/>
                  </a:lnTo>
                  <a:lnTo>
                    <a:pt x="19941" y="267"/>
                  </a:lnTo>
                  <a:lnTo>
                    <a:pt x="19348" y="369"/>
                  </a:lnTo>
                  <a:lnTo>
                    <a:pt x="18776" y="471"/>
                  </a:lnTo>
                  <a:lnTo>
                    <a:pt x="18203" y="594"/>
                  </a:lnTo>
                  <a:lnTo>
                    <a:pt x="17630" y="737"/>
                  </a:lnTo>
                  <a:lnTo>
                    <a:pt x="17078" y="901"/>
                  </a:lnTo>
                  <a:lnTo>
                    <a:pt x="16526" y="1064"/>
                  </a:lnTo>
                  <a:lnTo>
                    <a:pt x="15974" y="1228"/>
                  </a:lnTo>
                  <a:lnTo>
                    <a:pt x="15442" y="1432"/>
                  </a:lnTo>
                  <a:lnTo>
                    <a:pt x="14890" y="1637"/>
                  </a:lnTo>
                  <a:lnTo>
                    <a:pt x="14358" y="1841"/>
                  </a:lnTo>
                  <a:lnTo>
                    <a:pt x="13847" y="2087"/>
                  </a:lnTo>
                  <a:lnTo>
                    <a:pt x="13315" y="2312"/>
                  </a:lnTo>
                  <a:lnTo>
                    <a:pt x="12804" y="2578"/>
                  </a:lnTo>
                  <a:lnTo>
                    <a:pt x="12313" y="2844"/>
                  </a:lnTo>
                  <a:lnTo>
                    <a:pt x="11822" y="3110"/>
                  </a:lnTo>
                  <a:lnTo>
                    <a:pt x="11331" y="3416"/>
                  </a:lnTo>
                  <a:lnTo>
                    <a:pt x="10840" y="3703"/>
                  </a:lnTo>
                  <a:lnTo>
                    <a:pt x="10370" y="4030"/>
                  </a:lnTo>
                  <a:lnTo>
                    <a:pt x="9900" y="4337"/>
                  </a:lnTo>
                  <a:lnTo>
                    <a:pt x="9450" y="4684"/>
                  </a:lnTo>
                  <a:lnTo>
                    <a:pt x="9000" y="5012"/>
                  </a:lnTo>
                  <a:lnTo>
                    <a:pt x="8570" y="5380"/>
                  </a:lnTo>
                  <a:lnTo>
                    <a:pt x="8120" y="5748"/>
                  </a:lnTo>
                  <a:lnTo>
                    <a:pt x="7711" y="6116"/>
                  </a:lnTo>
                  <a:lnTo>
                    <a:pt x="7302" y="6505"/>
                  </a:lnTo>
                  <a:lnTo>
                    <a:pt x="6893" y="6893"/>
                  </a:lnTo>
                  <a:lnTo>
                    <a:pt x="6505" y="7302"/>
                  </a:lnTo>
                  <a:lnTo>
                    <a:pt x="6116" y="7711"/>
                  </a:lnTo>
                  <a:lnTo>
                    <a:pt x="5727" y="8141"/>
                  </a:lnTo>
                  <a:lnTo>
                    <a:pt x="5380" y="8570"/>
                  </a:lnTo>
                  <a:lnTo>
                    <a:pt x="5012" y="9000"/>
                  </a:lnTo>
                  <a:lnTo>
                    <a:pt x="4664" y="9450"/>
                  </a:lnTo>
                  <a:lnTo>
                    <a:pt x="4337" y="9920"/>
                  </a:lnTo>
                  <a:lnTo>
                    <a:pt x="4009" y="10370"/>
                  </a:lnTo>
                  <a:lnTo>
                    <a:pt x="3703" y="10840"/>
                  </a:lnTo>
                  <a:lnTo>
                    <a:pt x="3396" y="11331"/>
                  </a:lnTo>
                  <a:lnTo>
                    <a:pt x="3110" y="11822"/>
                  </a:lnTo>
                  <a:lnTo>
                    <a:pt x="2844" y="12313"/>
                  </a:lnTo>
                  <a:lnTo>
                    <a:pt x="2578" y="12824"/>
                  </a:lnTo>
                  <a:lnTo>
                    <a:pt x="2312" y="13335"/>
                  </a:lnTo>
                  <a:lnTo>
                    <a:pt x="2066" y="13847"/>
                  </a:lnTo>
                  <a:lnTo>
                    <a:pt x="1842" y="14378"/>
                  </a:lnTo>
                  <a:lnTo>
                    <a:pt x="1637" y="14910"/>
                  </a:lnTo>
                  <a:lnTo>
                    <a:pt x="1432" y="15442"/>
                  </a:lnTo>
                  <a:lnTo>
                    <a:pt x="1228" y="15974"/>
                  </a:lnTo>
                  <a:lnTo>
                    <a:pt x="1044" y="16526"/>
                  </a:lnTo>
                  <a:lnTo>
                    <a:pt x="880" y="17078"/>
                  </a:lnTo>
                  <a:lnTo>
                    <a:pt x="737" y="17651"/>
                  </a:lnTo>
                  <a:lnTo>
                    <a:pt x="594" y="18203"/>
                  </a:lnTo>
                  <a:lnTo>
                    <a:pt x="471" y="18776"/>
                  </a:lnTo>
                  <a:lnTo>
                    <a:pt x="369" y="19348"/>
                  </a:lnTo>
                  <a:lnTo>
                    <a:pt x="267" y="19941"/>
                  </a:lnTo>
                  <a:lnTo>
                    <a:pt x="185" y="20514"/>
                  </a:lnTo>
                  <a:lnTo>
                    <a:pt x="124" y="21107"/>
                  </a:lnTo>
                  <a:lnTo>
                    <a:pt x="62" y="21700"/>
                  </a:lnTo>
                  <a:lnTo>
                    <a:pt x="21" y="22314"/>
                  </a:lnTo>
                  <a:lnTo>
                    <a:pt x="1" y="22907"/>
                  </a:lnTo>
                  <a:lnTo>
                    <a:pt x="1" y="23520"/>
                  </a:lnTo>
                  <a:lnTo>
                    <a:pt x="1" y="24114"/>
                  </a:lnTo>
                  <a:lnTo>
                    <a:pt x="21" y="24727"/>
                  </a:lnTo>
                  <a:lnTo>
                    <a:pt x="62" y="25320"/>
                  </a:lnTo>
                  <a:lnTo>
                    <a:pt x="124" y="25913"/>
                  </a:lnTo>
                  <a:lnTo>
                    <a:pt x="185" y="26506"/>
                  </a:lnTo>
                  <a:lnTo>
                    <a:pt x="267" y="27100"/>
                  </a:lnTo>
                  <a:lnTo>
                    <a:pt x="369" y="27672"/>
                  </a:lnTo>
                  <a:lnTo>
                    <a:pt x="471" y="28245"/>
                  </a:lnTo>
                  <a:lnTo>
                    <a:pt x="594" y="28818"/>
                  </a:lnTo>
                  <a:lnTo>
                    <a:pt x="737" y="29390"/>
                  </a:lnTo>
                  <a:lnTo>
                    <a:pt x="880" y="29942"/>
                  </a:lnTo>
                  <a:lnTo>
                    <a:pt x="1044" y="30495"/>
                  </a:lnTo>
                  <a:lnTo>
                    <a:pt x="1228" y="31047"/>
                  </a:lnTo>
                  <a:lnTo>
                    <a:pt x="1432" y="31599"/>
                  </a:lnTo>
                  <a:lnTo>
                    <a:pt x="1637" y="32131"/>
                  </a:lnTo>
                  <a:lnTo>
                    <a:pt x="1842" y="32662"/>
                  </a:lnTo>
                  <a:lnTo>
                    <a:pt x="2066" y="33194"/>
                  </a:lnTo>
                  <a:lnTo>
                    <a:pt x="2312" y="33706"/>
                  </a:lnTo>
                  <a:lnTo>
                    <a:pt x="2578" y="34217"/>
                  </a:lnTo>
                  <a:lnTo>
                    <a:pt x="2844" y="34708"/>
                  </a:lnTo>
                  <a:lnTo>
                    <a:pt x="3110" y="35219"/>
                  </a:lnTo>
                  <a:lnTo>
                    <a:pt x="3396" y="35710"/>
                  </a:lnTo>
                  <a:lnTo>
                    <a:pt x="3703" y="36180"/>
                  </a:lnTo>
                  <a:lnTo>
                    <a:pt x="4009" y="36651"/>
                  </a:lnTo>
                  <a:lnTo>
                    <a:pt x="4337" y="37121"/>
                  </a:lnTo>
                  <a:lnTo>
                    <a:pt x="4664" y="37571"/>
                  </a:lnTo>
                  <a:lnTo>
                    <a:pt x="5012" y="38021"/>
                  </a:lnTo>
                  <a:lnTo>
                    <a:pt x="5380" y="38471"/>
                  </a:lnTo>
                  <a:lnTo>
                    <a:pt x="5727" y="38900"/>
                  </a:lnTo>
                  <a:lnTo>
                    <a:pt x="6116" y="39309"/>
                  </a:lnTo>
                  <a:lnTo>
                    <a:pt x="6505" y="39739"/>
                  </a:lnTo>
                  <a:lnTo>
                    <a:pt x="6893" y="40127"/>
                  </a:lnTo>
                  <a:lnTo>
                    <a:pt x="7302" y="40536"/>
                  </a:lnTo>
                  <a:lnTo>
                    <a:pt x="7711" y="40925"/>
                  </a:lnTo>
                  <a:lnTo>
                    <a:pt x="8120" y="41293"/>
                  </a:lnTo>
                  <a:lnTo>
                    <a:pt x="8570" y="41661"/>
                  </a:lnTo>
                  <a:lnTo>
                    <a:pt x="9000" y="42009"/>
                  </a:lnTo>
                  <a:lnTo>
                    <a:pt x="9450" y="42357"/>
                  </a:lnTo>
                  <a:lnTo>
                    <a:pt x="9900" y="42684"/>
                  </a:lnTo>
                  <a:lnTo>
                    <a:pt x="10370" y="43011"/>
                  </a:lnTo>
                  <a:lnTo>
                    <a:pt x="10840" y="43318"/>
                  </a:lnTo>
                  <a:lnTo>
                    <a:pt x="11331" y="43625"/>
                  </a:lnTo>
                  <a:lnTo>
                    <a:pt x="11822" y="43911"/>
                  </a:lnTo>
                  <a:lnTo>
                    <a:pt x="12313" y="44197"/>
                  </a:lnTo>
                  <a:lnTo>
                    <a:pt x="12804" y="44463"/>
                  </a:lnTo>
                  <a:lnTo>
                    <a:pt x="13315" y="44709"/>
                  </a:lnTo>
                  <a:lnTo>
                    <a:pt x="13847" y="44954"/>
                  </a:lnTo>
                  <a:lnTo>
                    <a:pt x="14358" y="45179"/>
                  </a:lnTo>
                  <a:lnTo>
                    <a:pt x="14890" y="45404"/>
                  </a:lnTo>
                  <a:lnTo>
                    <a:pt x="15442" y="45609"/>
                  </a:lnTo>
                  <a:lnTo>
                    <a:pt x="15974" y="45793"/>
                  </a:lnTo>
                  <a:lnTo>
                    <a:pt x="16526" y="45977"/>
                  </a:lnTo>
                  <a:lnTo>
                    <a:pt x="17078" y="46140"/>
                  </a:lnTo>
                  <a:lnTo>
                    <a:pt x="17630" y="46283"/>
                  </a:lnTo>
                  <a:lnTo>
                    <a:pt x="18203" y="46427"/>
                  </a:lnTo>
                  <a:lnTo>
                    <a:pt x="18776" y="46549"/>
                  </a:lnTo>
                  <a:lnTo>
                    <a:pt x="19348" y="46672"/>
                  </a:lnTo>
                  <a:lnTo>
                    <a:pt x="19941" y="46754"/>
                  </a:lnTo>
                  <a:lnTo>
                    <a:pt x="20514" y="46836"/>
                  </a:lnTo>
                  <a:lnTo>
                    <a:pt x="21107" y="46917"/>
                  </a:lnTo>
                  <a:lnTo>
                    <a:pt x="21700" y="46958"/>
                  </a:lnTo>
                  <a:lnTo>
                    <a:pt x="22293" y="46999"/>
                  </a:lnTo>
                  <a:lnTo>
                    <a:pt x="22907" y="47020"/>
                  </a:lnTo>
                  <a:lnTo>
                    <a:pt x="23520" y="47040"/>
                  </a:lnTo>
                  <a:lnTo>
                    <a:pt x="24114" y="47020"/>
                  </a:lnTo>
                  <a:lnTo>
                    <a:pt x="24727" y="46999"/>
                  </a:lnTo>
                  <a:lnTo>
                    <a:pt x="25320" y="46958"/>
                  </a:lnTo>
                  <a:lnTo>
                    <a:pt x="25913" y="46917"/>
                  </a:lnTo>
                  <a:lnTo>
                    <a:pt x="26506" y="46836"/>
                  </a:lnTo>
                  <a:lnTo>
                    <a:pt x="27079" y="46754"/>
                  </a:lnTo>
                  <a:lnTo>
                    <a:pt x="27672" y="46672"/>
                  </a:lnTo>
                  <a:lnTo>
                    <a:pt x="28245" y="46549"/>
                  </a:lnTo>
                  <a:lnTo>
                    <a:pt x="28817" y="46427"/>
                  </a:lnTo>
                  <a:lnTo>
                    <a:pt x="29390" y="46283"/>
                  </a:lnTo>
                  <a:lnTo>
                    <a:pt x="29942" y="46140"/>
                  </a:lnTo>
                  <a:lnTo>
                    <a:pt x="30495" y="45977"/>
                  </a:lnTo>
                  <a:lnTo>
                    <a:pt x="31047" y="45793"/>
                  </a:lnTo>
                  <a:lnTo>
                    <a:pt x="31578" y="45609"/>
                  </a:lnTo>
                  <a:lnTo>
                    <a:pt x="32131" y="45404"/>
                  </a:lnTo>
                  <a:lnTo>
                    <a:pt x="32662" y="45179"/>
                  </a:lnTo>
                  <a:lnTo>
                    <a:pt x="33174" y="44954"/>
                  </a:lnTo>
                  <a:lnTo>
                    <a:pt x="33705" y="44709"/>
                  </a:lnTo>
                  <a:lnTo>
                    <a:pt x="34217" y="44463"/>
                  </a:lnTo>
                  <a:lnTo>
                    <a:pt x="34708" y="44197"/>
                  </a:lnTo>
                  <a:lnTo>
                    <a:pt x="35198" y="43911"/>
                  </a:lnTo>
                  <a:lnTo>
                    <a:pt x="35689" y="43625"/>
                  </a:lnTo>
                  <a:lnTo>
                    <a:pt x="36180" y="43318"/>
                  </a:lnTo>
                  <a:lnTo>
                    <a:pt x="36651" y="43011"/>
                  </a:lnTo>
                  <a:lnTo>
                    <a:pt x="37121" y="42684"/>
                  </a:lnTo>
                  <a:lnTo>
                    <a:pt x="37571" y="42357"/>
                  </a:lnTo>
                  <a:lnTo>
                    <a:pt x="38021" y="42009"/>
                  </a:lnTo>
                  <a:lnTo>
                    <a:pt x="38471" y="41661"/>
                  </a:lnTo>
                  <a:lnTo>
                    <a:pt x="38900" y="41293"/>
                  </a:lnTo>
                  <a:lnTo>
                    <a:pt x="39309" y="40925"/>
                  </a:lnTo>
                  <a:lnTo>
                    <a:pt x="39718" y="40536"/>
                  </a:lnTo>
                  <a:lnTo>
                    <a:pt x="40127" y="40127"/>
                  </a:lnTo>
                  <a:lnTo>
                    <a:pt x="40516" y="39739"/>
                  </a:lnTo>
                  <a:lnTo>
                    <a:pt x="40905" y="39309"/>
                  </a:lnTo>
                  <a:lnTo>
                    <a:pt x="41293" y="38900"/>
                  </a:lnTo>
                  <a:lnTo>
                    <a:pt x="41641" y="38471"/>
                  </a:lnTo>
                  <a:lnTo>
                    <a:pt x="42009" y="38021"/>
                  </a:lnTo>
                  <a:lnTo>
                    <a:pt x="42357" y="37571"/>
                  </a:lnTo>
                  <a:lnTo>
                    <a:pt x="42684" y="37121"/>
                  </a:lnTo>
                  <a:lnTo>
                    <a:pt x="43011" y="36651"/>
                  </a:lnTo>
                  <a:lnTo>
                    <a:pt x="43318" y="36180"/>
                  </a:lnTo>
                  <a:lnTo>
                    <a:pt x="43625" y="35710"/>
                  </a:lnTo>
                  <a:lnTo>
                    <a:pt x="43911" y="35219"/>
                  </a:lnTo>
                  <a:lnTo>
                    <a:pt x="44177" y="34708"/>
                  </a:lnTo>
                  <a:lnTo>
                    <a:pt x="44443" y="34217"/>
                  </a:lnTo>
                  <a:lnTo>
                    <a:pt x="44709" y="33706"/>
                  </a:lnTo>
                  <a:lnTo>
                    <a:pt x="44954" y="33194"/>
                  </a:lnTo>
                  <a:lnTo>
                    <a:pt x="45179" y="32662"/>
                  </a:lnTo>
                  <a:lnTo>
                    <a:pt x="45383" y="32131"/>
                  </a:lnTo>
                  <a:lnTo>
                    <a:pt x="45588" y="31599"/>
                  </a:lnTo>
                  <a:lnTo>
                    <a:pt x="45792" y="31047"/>
                  </a:lnTo>
                  <a:lnTo>
                    <a:pt x="45977" y="30495"/>
                  </a:lnTo>
                  <a:lnTo>
                    <a:pt x="46140" y="29942"/>
                  </a:lnTo>
                  <a:lnTo>
                    <a:pt x="46283" y="29390"/>
                  </a:lnTo>
                  <a:lnTo>
                    <a:pt x="46427" y="28818"/>
                  </a:lnTo>
                  <a:lnTo>
                    <a:pt x="46549" y="28245"/>
                  </a:lnTo>
                  <a:lnTo>
                    <a:pt x="46651" y="27672"/>
                  </a:lnTo>
                  <a:lnTo>
                    <a:pt x="46754" y="27100"/>
                  </a:lnTo>
                  <a:lnTo>
                    <a:pt x="46836" y="26506"/>
                  </a:lnTo>
                  <a:lnTo>
                    <a:pt x="46897" y="25913"/>
                  </a:lnTo>
                  <a:lnTo>
                    <a:pt x="46958" y="25320"/>
                  </a:lnTo>
                  <a:lnTo>
                    <a:pt x="46999" y="24727"/>
                  </a:lnTo>
                  <a:lnTo>
                    <a:pt x="47020" y="24114"/>
                  </a:lnTo>
                  <a:lnTo>
                    <a:pt x="47020" y="23520"/>
                  </a:lnTo>
                  <a:lnTo>
                    <a:pt x="47020" y="22907"/>
                  </a:lnTo>
                  <a:lnTo>
                    <a:pt x="46999" y="22314"/>
                  </a:lnTo>
                  <a:lnTo>
                    <a:pt x="46958" y="21700"/>
                  </a:lnTo>
                  <a:lnTo>
                    <a:pt x="46897" y="21107"/>
                  </a:lnTo>
                  <a:lnTo>
                    <a:pt x="46836" y="20514"/>
                  </a:lnTo>
                  <a:lnTo>
                    <a:pt x="46754" y="19941"/>
                  </a:lnTo>
                  <a:lnTo>
                    <a:pt x="46651" y="19348"/>
                  </a:lnTo>
                  <a:lnTo>
                    <a:pt x="46549" y="18776"/>
                  </a:lnTo>
                  <a:lnTo>
                    <a:pt x="46427" y="18203"/>
                  </a:lnTo>
                  <a:lnTo>
                    <a:pt x="46283" y="17651"/>
                  </a:lnTo>
                  <a:lnTo>
                    <a:pt x="46140" y="17078"/>
                  </a:lnTo>
                  <a:lnTo>
                    <a:pt x="45977" y="16526"/>
                  </a:lnTo>
                  <a:lnTo>
                    <a:pt x="45792" y="15974"/>
                  </a:lnTo>
                  <a:lnTo>
                    <a:pt x="45588" y="15442"/>
                  </a:lnTo>
                  <a:lnTo>
                    <a:pt x="45383" y="14910"/>
                  </a:lnTo>
                  <a:lnTo>
                    <a:pt x="45179" y="14378"/>
                  </a:lnTo>
                  <a:lnTo>
                    <a:pt x="44954" y="13847"/>
                  </a:lnTo>
                  <a:lnTo>
                    <a:pt x="44709" y="13335"/>
                  </a:lnTo>
                  <a:lnTo>
                    <a:pt x="44443" y="12824"/>
                  </a:lnTo>
                  <a:lnTo>
                    <a:pt x="44177" y="12313"/>
                  </a:lnTo>
                  <a:lnTo>
                    <a:pt x="43911" y="11822"/>
                  </a:lnTo>
                  <a:lnTo>
                    <a:pt x="43625" y="11331"/>
                  </a:lnTo>
                  <a:lnTo>
                    <a:pt x="43318" y="10840"/>
                  </a:lnTo>
                  <a:lnTo>
                    <a:pt x="43011" y="10370"/>
                  </a:lnTo>
                  <a:lnTo>
                    <a:pt x="42684" y="9920"/>
                  </a:lnTo>
                  <a:lnTo>
                    <a:pt x="42357" y="9450"/>
                  </a:lnTo>
                  <a:lnTo>
                    <a:pt x="42009" y="9000"/>
                  </a:lnTo>
                  <a:lnTo>
                    <a:pt x="41641" y="8570"/>
                  </a:lnTo>
                  <a:lnTo>
                    <a:pt x="41293" y="8141"/>
                  </a:lnTo>
                  <a:lnTo>
                    <a:pt x="40905" y="7711"/>
                  </a:lnTo>
                  <a:lnTo>
                    <a:pt x="40516" y="7302"/>
                  </a:lnTo>
                  <a:lnTo>
                    <a:pt x="40127" y="6893"/>
                  </a:lnTo>
                  <a:lnTo>
                    <a:pt x="39718" y="6505"/>
                  </a:lnTo>
                  <a:lnTo>
                    <a:pt x="39309" y="6116"/>
                  </a:lnTo>
                  <a:lnTo>
                    <a:pt x="38900" y="5748"/>
                  </a:lnTo>
                  <a:lnTo>
                    <a:pt x="38471" y="5380"/>
                  </a:lnTo>
                  <a:lnTo>
                    <a:pt x="38021" y="5012"/>
                  </a:lnTo>
                  <a:lnTo>
                    <a:pt x="37571" y="4684"/>
                  </a:lnTo>
                  <a:lnTo>
                    <a:pt x="37121" y="4337"/>
                  </a:lnTo>
                  <a:lnTo>
                    <a:pt x="36651" y="4030"/>
                  </a:lnTo>
                  <a:lnTo>
                    <a:pt x="36180" y="3703"/>
                  </a:lnTo>
                  <a:lnTo>
                    <a:pt x="35689" y="3416"/>
                  </a:lnTo>
                  <a:lnTo>
                    <a:pt x="35198" y="3110"/>
                  </a:lnTo>
                  <a:lnTo>
                    <a:pt x="34708" y="2844"/>
                  </a:lnTo>
                  <a:lnTo>
                    <a:pt x="34217" y="2578"/>
                  </a:lnTo>
                  <a:lnTo>
                    <a:pt x="33705" y="2312"/>
                  </a:lnTo>
                  <a:lnTo>
                    <a:pt x="33174" y="2087"/>
                  </a:lnTo>
                  <a:lnTo>
                    <a:pt x="32662" y="1841"/>
                  </a:lnTo>
                  <a:lnTo>
                    <a:pt x="32131" y="1637"/>
                  </a:lnTo>
                  <a:lnTo>
                    <a:pt x="31578" y="1432"/>
                  </a:lnTo>
                  <a:lnTo>
                    <a:pt x="31047" y="1228"/>
                  </a:lnTo>
                  <a:lnTo>
                    <a:pt x="30495" y="1064"/>
                  </a:lnTo>
                  <a:lnTo>
                    <a:pt x="29942" y="901"/>
                  </a:lnTo>
                  <a:lnTo>
                    <a:pt x="29390" y="737"/>
                  </a:lnTo>
                  <a:lnTo>
                    <a:pt x="28817" y="594"/>
                  </a:lnTo>
                  <a:lnTo>
                    <a:pt x="28245" y="471"/>
                  </a:lnTo>
                  <a:lnTo>
                    <a:pt x="27672" y="369"/>
                  </a:lnTo>
                  <a:lnTo>
                    <a:pt x="27079" y="267"/>
                  </a:lnTo>
                  <a:lnTo>
                    <a:pt x="26506" y="185"/>
                  </a:lnTo>
                  <a:lnTo>
                    <a:pt x="25913" y="124"/>
                  </a:lnTo>
                  <a:lnTo>
                    <a:pt x="25320" y="62"/>
                  </a:lnTo>
                  <a:lnTo>
                    <a:pt x="24727" y="21"/>
                  </a:lnTo>
                  <a:lnTo>
                    <a:pt x="24114"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5"/>
            <p:cNvSpPr/>
            <p:nvPr/>
          </p:nvSpPr>
          <p:spPr>
            <a:xfrm>
              <a:off x="4539350" y="503475"/>
              <a:ext cx="1307400" cy="1307925"/>
            </a:xfrm>
            <a:custGeom>
              <a:avLst/>
              <a:gdLst/>
              <a:ahLst/>
              <a:cxnLst/>
              <a:rect l="l" t="t" r="r" b="b"/>
              <a:pathLst>
                <a:path w="52296" h="52317" extrusionOk="0">
                  <a:moveTo>
                    <a:pt x="26813" y="246"/>
                  </a:moveTo>
                  <a:lnTo>
                    <a:pt x="27488" y="266"/>
                  </a:lnTo>
                  <a:lnTo>
                    <a:pt x="28142" y="307"/>
                  </a:lnTo>
                  <a:lnTo>
                    <a:pt x="28797" y="369"/>
                  </a:lnTo>
                  <a:lnTo>
                    <a:pt x="29451" y="450"/>
                  </a:lnTo>
                  <a:lnTo>
                    <a:pt x="30085" y="532"/>
                  </a:lnTo>
                  <a:lnTo>
                    <a:pt x="30740" y="635"/>
                  </a:lnTo>
                  <a:lnTo>
                    <a:pt x="31374" y="757"/>
                  </a:lnTo>
                  <a:lnTo>
                    <a:pt x="31987" y="900"/>
                  </a:lnTo>
                  <a:lnTo>
                    <a:pt x="32621" y="1064"/>
                  </a:lnTo>
                  <a:lnTo>
                    <a:pt x="33235" y="1228"/>
                  </a:lnTo>
                  <a:lnTo>
                    <a:pt x="33848" y="1412"/>
                  </a:lnTo>
                  <a:lnTo>
                    <a:pt x="34441" y="1596"/>
                  </a:lnTo>
                  <a:lnTo>
                    <a:pt x="35055" y="1821"/>
                  </a:lnTo>
                  <a:lnTo>
                    <a:pt x="35648" y="2046"/>
                  </a:lnTo>
                  <a:lnTo>
                    <a:pt x="36221" y="2271"/>
                  </a:lnTo>
                  <a:lnTo>
                    <a:pt x="36814" y="2537"/>
                  </a:lnTo>
                  <a:lnTo>
                    <a:pt x="37366" y="2802"/>
                  </a:lnTo>
                  <a:lnTo>
                    <a:pt x="37939" y="3068"/>
                  </a:lnTo>
                  <a:lnTo>
                    <a:pt x="38491" y="3375"/>
                  </a:lnTo>
                  <a:lnTo>
                    <a:pt x="39043" y="3682"/>
                  </a:lnTo>
                  <a:lnTo>
                    <a:pt x="39575" y="3989"/>
                  </a:lnTo>
                  <a:lnTo>
                    <a:pt x="40107" y="4316"/>
                  </a:lnTo>
                  <a:lnTo>
                    <a:pt x="40638" y="4664"/>
                  </a:lnTo>
                  <a:lnTo>
                    <a:pt x="41150" y="5032"/>
                  </a:lnTo>
                  <a:lnTo>
                    <a:pt x="41640" y="5400"/>
                  </a:lnTo>
                  <a:lnTo>
                    <a:pt x="42131" y="5768"/>
                  </a:lnTo>
                  <a:lnTo>
                    <a:pt x="42622" y="6157"/>
                  </a:lnTo>
                  <a:lnTo>
                    <a:pt x="43093" y="6566"/>
                  </a:lnTo>
                  <a:lnTo>
                    <a:pt x="43563" y="6975"/>
                  </a:lnTo>
                  <a:lnTo>
                    <a:pt x="44013" y="7404"/>
                  </a:lnTo>
                  <a:lnTo>
                    <a:pt x="44463" y="7834"/>
                  </a:lnTo>
                  <a:lnTo>
                    <a:pt x="44892" y="8284"/>
                  </a:lnTo>
                  <a:lnTo>
                    <a:pt x="45322" y="8733"/>
                  </a:lnTo>
                  <a:lnTo>
                    <a:pt x="45731" y="9204"/>
                  </a:lnTo>
                  <a:lnTo>
                    <a:pt x="46140" y="9674"/>
                  </a:lnTo>
                  <a:lnTo>
                    <a:pt x="46528" y="10165"/>
                  </a:lnTo>
                  <a:lnTo>
                    <a:pt x="46917" y="10656"/>
                  </a:lnTo>
                  <a:lnTo>
                    <a:pt x="47285" y="11167"/>
                  </a:lnTo>
                  <a:lnTo>
                    <a:pt x="47633" y="11679"/>
                  </a:lnTo>
                  <a:lnTo>
                    <a:pt x="47981" y="12190"/>
                  </a:lnTo>
                  <a:lnTo>
                    <a:pt x="48308" y="12722"/>
                  </a:lnTo>
                  <a:lnTo>
                    <a:pt x="48635" y="13253"/>
                  </a:lnTo>
                  <a:lnTo>
                    <a:pt x="48942" y="13806"/>
                  </a:lnTo>
                  <a:lnTo>
                    <a:pt x="49228" y="14358"/>
                  </a:lnTo>
                  <a:lnTo>
                    <a:pt x="49514" y="14930"/>
                  </a:lnTo>
                  <a:lnTo>
                    <a:pt x="49780" y="15503"/>
                  </a:lnTo>
                  <a:lnTo>
                    <a:pt x="50026" y="16076"/>
                  </a:lnTo>
                  <a:lnTo>
                    <a:pt x="50271" y="16669"/>
                  </a:lnTo>
                  <a:lnTo>
                    <a:pt x="50496" y="17241"/>
                  </a:lnTo>
                  <a:lnTo>
                    <a:pt x="50701" y="17855"/>
                  </a:lnTo>
                  <a:lnTo>
                    <a:pt x="50905" y="18448"/>
                  </a:lnTo>
                  <a:lnTo>
                    <a:pt x="51089" y="19062"/>
                  </a:lnTo>
                  <a:lnTo>
                    <a:pt x="51253" y="19675"/>
                  </a:lnTo>
                  <a:lnTo>
                    <a:pt x="51396" y="20309"/>
                  </a:lnTo>
                  <a:lnTo>
                    <a:pt x="51539" y="20943"/>
                  </a:lnTo>
                  <a:lnTo>
                    <a:pt x="51662" y="21577"/>
                  </a:lnTo>
                  <a:lnTo>
                    <a:pt x="51764" y="22211"/>
                  </a:lnTo>
                  <a:lnTo>
                    <a:pt x="51846" y="22866"/>
                  </a:lnTo>
                  <a:lnTo>
                    <a:pt x="51928" y="23500"/>
                  </a:lnTo>
                  <a:lnTo>
                    <a:pt x="51989" y="24154"/>
                  </a:lnTo>
                  <a:lnTo>
                    <a:pt x="52030" y="24829"/>
                  </a:lnTo>
                  <a:lnTo>
                    <a:pt x="52050" y="25484"/>
                  </a:lnTo>
                  <a:lnTo>
                    <a:pt x="52071" y="26158"/>
                  </a:lnTo>
                  <a:lnTo>
                    <a:pt x="52050" y="26813"/>
                  </a:lnTo>
                  <a:lnTo>
                    <a:pt x="52030" y="27488"/>
                  </a:lnTo>
                  <a:lnTo>
                    <a:pt x="51989" y="28142"/>
                  </a:lnTo>
                  <a:lnTo>
                    <a:pt x="51928" y="28797"/>
                  </a:lnTo>
                  <a:lnTo>
                    <a:pt x="51846" y="29451"/>
                  </a:lnTo>
                  <a:lnTo>
                    <a:pt x="51764" y="30085"/>
                  </a:lnTo>
                  <a:lnTo>
                    <a:pt x="51662" y="30740"/>
                  </a:lnTo>
                  <a:lnTo>
                    <a:pt x="51539" y="31374"/>
                  </a:lnTo>
                  <a:lnTo>
                    <a:pt x="51396" y="32008"/>
                  </a:lnTo>
                  <a:lnTo>
                    <a:pt x="51253" y="32621"/>
                  </a:lnTo>
                  <a:lnTo>
                    <a:pt x="51089" y="33235"/>
                  </a:lnTo>
                  <a:lnTo>
                    <a:pt x="50905" y="33848"/>
                  </a:lnTo>
                  <a:lnTo>
                    <a:pt x="50701" y="34462"/>
                  </a:lnTo>
                  <a:lnTo>
                    <a:pt x="50496" y="35055"/>
                  </a:lnTo>
                  <a:lnTo>
                    <a:pt x="50271" y="35648"/>
                  </a:lnTo>
                  <a:lnTo>
                    <a:pt x="50026" y="36241"/>
                  </a:lnTo>
                  <a:lnTo>
                    <a:pt x="49780" y="36814"/>
                  </a:lnTo>
                  <a:lnTo>
                    <a:pt x="49514" y="37387"/>
                  </a:lnTo>
                  <a:lnTo>
                    <a:pt x="49228" y="37939"/>
                  </a:lnTo>
                  <a:lnTo>
                    <a:pt x="48942" y="38491"/>
                  </a:lnTo>
                  <a:lnTo>
                    <a:pt x="48635" y="39043"/>
                  </a:lnTo>
                  <a:lnTo>
                    <a:pt x="48308" y="39575"/>
                  </a:lnTo>
                  <a:lnTo>
                    <a:pt x="47981" y="40107"/>
                  </a:lnTo>
                  <a:lnTo>
                    <a:pt x="47633" y="40638"/>
                  </a:lnTo>
                  <a:lnTo>
                    <a:pt x="47285" y="41150"/>
                  </a:lnTo>
                  <a:lnTo>
                    <a:pt x="46917" y="41641"/>
                  </a:lnTo>
                  <a:lnTo>
                    <a:pt x="46528" y="42152"/>
                  </a:lnTo>
                  <a:lnTo>
                    <a:pt x="46140" y="42622"/>
                  </a:lnTo>
                  <a:lnTo>
                    <a:pt x="45731" y="43113"/>
                  </a:lnTo>
                  <a:lnTo>
                    <a:pt x="45322" y="43563"/>
                  </a:lnTo>
                  <a:lnTo>
                    <a:pt x="44892" y="44033"/>
                  </a:lnTo>
                  <a:lnTo>
                    <a:pt x="44463" y="44463"/>
                  </a:lnTo>
                  <a:lnTo>
                    <a:pt x="44013" y="44913"/>
                  </a:lnTo>
                  <a:lnTo>
                    <a:pt x="43563" y="45322"/>
                  </a:lnTo>
                  <a:lnTo>
                    <a:pt x="43093" y="45751"/>
                  </a:lnTo>
                  <a:lnTo>
                    <a:pt x="42622" y="46140"/>
                  </a:lnTo>
                  <a:lnTo>
                    <a:pt x="42131" y="46529"/>
                  </a:lnTo>
                  <a:lnTo>
                    <a:pt x="41640" y="46917"/>
                  </a:lnTo>
                  <a:lnTo>
                    <a:pt x="41150" y="47285"/>
                  </a:lnTo>
                  <a:lnTo>
                    <a:pt x="40638" y="47633"/>
                  </a:lnTo>
                  <a:lnTo>
                    <a:pt x="40107" y="47981"/>
                  </a:lnTo>
                  <a:lnTo>
                    <a:pt x="39575" y="48308"/>
                  </a:lnTo>
                  <a:lnTo>
                    <a:pt x="39043" y="48635"/>
                  </a:lnTo>
                  <a:lnTo>
                    <a:pt x="38491" y="48942"/>
                  </a:lnTo>
                  <a:lnTo>
                    <a:pt x="37939" y="49228"/>
                  </a:lnTo>
                  <a:lnTo>
                    <a:pt x="37366" y="49515"/>
                  </a:lnTo>
                  <a:lnTo>
                    <a:pt x="36814" y="49780"/>
                  </a:lnTo>
                  <a:lnTo>
                    <a:pt x="36221" y="50026"/>
                  </a:lnTo>
                  <a:lnTo>
                    <a:pt x="35648" y="50271"/>
                  </a:lnTo>
                  <a:lnTo>
                    <a:pt x="35055" y="50496"/>
                  </a:lnTo>
                  <a:lnTo>
                    <a:pt x="34441" y="50701"/>
                  </a:lnTo>
                  <a:lnTo>
                    <a:pt x="33848" y="50905"/>
                  </a:lnTo>
                  <a:lnTo>
                    <a:pt x="33235" y="51089"/>
                  </a:lnTo>
                  <a:lnTo>
                    <a:pt x="32621" y="51253"/>
                  </a:lnTo>
                  <a:lnTo>
                    <a:pt x="31987" y="51396"/>
                  </a:lnTo>
                  <a:lnTo>
                    <a:pt x="31374" y="51539"/>
                  </a:lnTo>
                  <a:lnTo>
                    <a:pt x="30740" y="51662"/>
                  </a:lnTo>
                  <a:lnTo>
                    <a:pt x="30085" y="51764"/>
                  </a:lnTo>
                  <a:lnTo>
                    <a:pt x="29451" y="51867"/>
                  </a:lnTo>
                  <a:lnTo>
                    <a:pt x="28797" y="51928"/>
                  </a:lnTo>
                  <a:lnTo>
                    <a:pt x="28142" y="51989"/>
                  </a:lnTo>
                  <a:lnTo>
                    <a:pt x="27488" y="52030"/>
                  </a:lnTo>
                  <a:lnTo>
                    <a:pt x="26813" y="52051"/>
                  </a:lnTo>
                  <a:lnTo>
                    <a:pt x="26158" y="52071"/>
                  </a:lnTo>
                  <a:lnTo>
                    <a:pt x="25484" y="52051"/>
                  </a:lnTo>
                  <a:lnTo>
                    <a:pt x="24809" y="52030"/>
                  </a:lnTo>
                  <a:lnTo>
                    <a:pt x="24154" y="51989"/>
                  </a:lnTo>
                  <a:lnTo>
                    <a:pt x="23500" y="51928"/>
                  </a:lnTo>
                  <a:lnTo>
                    <a:pt x="22845" y="51867"/>
                  </a:lnTo>
                  <a:lnTo>
                    <a:pt x="22211" y="51764"/>
                  </a:lnTo>
                  <a:lnTo>
                    <a:pt x="21577" y="51662"/>
                  </a:lnTo>
                  <a:lnTo>
                    <a:pt x="20923" y="51539"/>
                  </a:lnTo>
                  <a:lnTo>
                    <a:pt x="20309" y="51396"/>
                  </a:lnTo>
                  <a:lnTo>
                    <a:pt x="19675" y="51253"/>
                  </a:lnTo>
                  <a:lnTo>
                    <a:pt x="19062" y="51089"/>
                  </a:lnTo>
                  <a:lnTo>
                    <a:pt x="18448" y="50905"/>
                  </a:lnTo>
                  <a:lnTo>
                    <a:pt x="17855" y="50701"/>
                  </a:lnTo>
                  <a:lnTo>
                    <a:pt x="17241" y="50496"/>
                  </a:lnTo>
                  <a:lnTo>
                    <a:pt x="16648" y="50271"/>
                  </a:lnTo>
                  <a:lnTo>
                    <a:pt x="16076" y="50026"/>
                  </a:lnTo>
                  <a:lnTo>
                    <a:pt x="15503" y="49780"/>
                  </a:lnTo>
                  <a:lnTo>
                    <a:pt x="14930" y="49515"/>
                  </a:lnTo>
                  <a:lnTo>
                    <a:pt x="14358" y="49228"/>
                  </a:lnTo>
                  <a:lnTo>
                    <a:pt x="13806" y="48942"/>
                  </a:lnTo>
                  <a:lnTo>
                    <a:pt x="13253" y="48635"/>
                  </a:lnTo>
                  <a:lnTo>
                    <a:pt x="12722" y="48308"/>
                  </a:lnTo>
                  <a:lnTo>
                    <a:pt x="12190" y="47981"/>
                  </a:lnTo>
                  <a:lnTo>
                    <a:pt x="11679" y="47633"/>
                  </a:lnTo>
                  <a:lnTo>
                    <a:pt x="11147" y="47285"/>
                  </a:lnTo>
                  <a:lnTo>
                    <a:pt x="10656" y="46917"/>
                  </a:lnTo>
                  <a:lnTo>
                    <a:pt x="10165" y="46529"/>
                  </a:lnTo>
                  <a:lnTo>
                    <a:pt x="9674" y="46140"/>
                  </a:lnTo>
                  <a:lnTo>
                    <a:pt x="9204" y="45751"/>
                  </a:lnTo>
                  <a:lnTo>
                    <a:pt x="8733" y="45322"/>
                  </a:lnTo>
                  <a:lnTo>
                    <a:pt x="8284" y="44913"/>
                  </a:lnTo>
                  <a:lnTo>
                    <a:pt x="7834" y="44463"/>
                  </a:lnTo>
                  <a:lnTo>
                    <a:pt x="7404" y="44033"/>
                  </a:lnTo>
                  <a:lnTo>
                    <a:pt x="6975" y="43563"/>
                  </a:lnTo>
                  <a:lnTo>
                    <a:pt x="6566" y="43113"/>
                  </a:lnTo>
                  <a:lnTo>
                    <a:pt x="6157" y="42622"/>
                  </a:lnTo>
                  <a:lnTo>
                    <a:pt x="5768" y="42152"/>
                  </a:lnTo>
                  <a:lnTo>
                    <a:pt x="5379" y="41641"/>
                  </a:lnTo>
                  <a:lnTo>
                    <a:pt x="5011" y="41150"/>
                  </a:lnTo>
                  <a:lnTo>
                    <a:pt x="4664" y="40638"/>
                  </a:lnTo>
                  <a:lnTo>
                    <a:pt x="4316" y="40107"/>
                  </a:lnTo>
                  <a:lnTo>
                    <a:pt x="3989" y="39575"/>
                  </a:lnTo>
                  <a:lnTo>
                    <a:pt x="3661" y="39043"/>
                  </a:lnTo>
                  <a:lnTo>
                    <a:pt x="3375" y="38491"/>
                  </a:lnTo>
                  <a:lnTo>
                    <a:pt x="3068" y="37939"/>
                  </a:lnTo>
                  <a:lnTo>
                    <a:pt x="2802" y="37387"/>
                  </a:lnTo>
                  <a:lnTo>
                    <a:pt x="2516" y="36814"/>
                  </a:lnTo>
                  <a:lnTo>
                    <a:pt x="2271" y="36241"/>
                  </a:lnTo>
                  <a:lnTo>
                    <a:pt x="2025" y="35648"/>
                  </a:lnTo>
                  <a:lnTo>
                    <a:pt x="1800" y="35055"/>
                  </a:lnTo>
                  <a:lnTo>
                    <a:pt x="1596" y="34462"/>
                  </a:lnTo>
                  <a:lnTo>
                    <a:pt x="1391" y="33848"/>
                  </a:lnTo>
                  <a:lnTo>
                    <a:pt x="1228" y="33235"/>
                  </a:lnTo>
                  <a:lnTo>
                    <a:pt x="1044" y="32621"/>
                  </a:lnTo>
                  <a:lnTo>
                    <a:pt x="900" y="32008"/>
                  </a:lnTo>
                  <a:lnTo>
                    <a:pt x="757" y="31374"/>
                  </a:lnTo>
                  <a:lnTo>
                    <a:pt x="635" y="30740"/>
                  </a:lnTo>
                  <a:lnTo>
                    <a:pt x="532" y="30085"/>
                  </a:lnTo>
                  <a:lnTo>
                    <a:pt x="450" y="29451"/>
                  </a:lnTo>
                  <a:lnTo>
                    <a:pt x="369" y="28797"/>
                  </a:lnTo>
                  <a:lnTo>
                    <a:pt x="307" y="28142"/>
                  </a:lnTo>
                  <a:lnTo>
                    <a:pt x="266" y="27488"/>
                  </a:lnTo>
                  <a:lnTo>
                    <a:pt x="246" y="26813"/>
                  </a:lnTo>
                  <a:lnTo>
                    <a:pt x="226" y="26158"/>
                  </a:lnTo>
                  <a:lnTo>
                    <a:pt x="246" y="25484"/>
                  </a:lnTo>
                  <a:lnTo>
                    <a:pt x="266" y="24829"/>
                  </a:lnTo>
                  <a:lnTo>
                    <a:pt x="307" y="24154"/>
                  </a:lnTo>
                  <a:lnTo>
                    <a:pt x="369" y="23500"/>
                  </a:lnTo>
                  <a:lnTo>
                    <a:pt x="450" y="22866"/>
                  </a:lnTo>
                  <a:lnTo>
                    <a:pt x="532" y="22211"/>
                  </a:lnTo>
                  <a:lnTo>
                    <a:pt x="635" y="21577"/>
                  </a:lnTo>
                  <a:lnTo>
                    <a:pt x="757" y="20943"/>
                  </a:lnTo>
                  <a:lnTo>
                    <a:pt x="900" y="20309"/>
                  </a:lnTo>
                  <a:lnTo>
                    <a:pt x="1044" y="19675"/>
                  </a:lnTo>
                  <a:lnTo>
                    <a:pt x="1228" y="19062"/>
                  </a:lnTo>
                  <a:lnTo>
                    <a:pt x="1391" y="18448"/>
                  </a:lnTo>
                  <a:lnTo>
                    <a:pt x="1596" y="17855"/>
                  </a:lnTo>
                  <a:lnTo>
                    <a:pt x="1800" y="17241"/>
                  </a:lnTo>
                  <a:lnTo>
                    <a:pt x="2025" y="16669"/>
                  </a:lnTo>
                  <a:lnTo>
                    <a:pt x="2271" y="16076"/>
                  </a:lnTo>
                  <a:lnTo>
                    <a:pt x="2516" y="15503"/>
                  </a:lnTo>
                  <a:lnTo>
                    <a:pt x="2802" y="14930"/>
                  </a:lnTo>
                  <a:lnTo>
                    <a:pt x="3068" y="14358"/>
                  </a:lnTo>
                  <a:lnTo>
                    <a:pt x="3375" y="13806"/>
                  </a:lnTo>
                  <a:lnTo>
                    <a:pt x="3661" y="13253"/>
                  </a:lnTo>
                  <a:lnTo>
                    <a:pt x="3989" y="12722"/>
                  </a:lnTo>
                  <a:lnTo>
                    <a:pt x="4316" y="12190"/>
                  </a:lnTo>
                  <a:lnTo>
                    <a:pt x="4664" y="11679"/>
                  </a:lnTo>
                  <a:lnTo>
                    <a:pt x="5011" y="11167"/>
                  </a:lnTo>
                  <a:lnTo>
                    <a:pt x="5379" y="10656"/>
                  </a:lnTo>
                  <a:lnTo>
                    <a:pt x="5768" y="10165"/>
                  </a:lnTo>
                  <a:lnTo>
                    <a:pt x="6157" y="9674"/>
                  </a:lnTo>
                  <a:lnTo>
                    <a:pt x="6566" y="9204"/>
                  </a:lnTo>
                  <a:lnTo>
                    <a:pt x="6975" y="8733"/>
                  </a:lnTo>
                  <a:lnTo>
                    <a:pt x="7404" y="8284"/>
                  </a:lnTo>
                  <a:lnTo>
                    <a:pt x="7834" y="7834"/>
                  </a:lnTo>
                  <a:lnTo>
                    <a:pt x="8284" y="7404"/>
                  </a:lnTo>
                  <a:lnTo>
                    <a:pt x="8733" y="6975"/>
                  </a:lnTo>
                  <a:lnTo>
                    <a:pt x="9204" y="6566"/>
                  </a:lnTo>
                  <a:lnTo>
                    <a:pt x="9674" y="6157"/>
                  </a:lnTo>
                  <a:lnTo>
                    <a:pt x="10165" y="5768"/>
                  </a:lnTo>
                  <a:lnTo>
                    <a:pt x="10656" y="5400"/>
                  </a:lnTo>
                  <a:lnTo>
                    <a:pt x="11147" y="5032"/>
                  </a:lnTo>
                  <a:lnTo>
                    <a:pt x="11679" y="4664"/>
                  </a:lnTo>
                  <a:lnTo>
                    <a:pt x="12190" y="4316"/>
                  </a:lnTo>
                  <a:lnTo>
                    <a:pt x="12722" y="3989"/>
                  </a:lnTo>
                  <a:lnTo>
                    <a:pt x="13253" y="3682"/>
                  </a:lnTo>
                  <a:lnTo>
                    <a:pt x="13806" y="3375"/>
                  </a:lnTo>
                  <a:lnTo>
                    <a:pt x="14358" y="3068"/>
                  </a:lnTo>
                  <a:lnTo>
                    <a:pt x="14930" y="2802"/>
                  </a:lnTo>
                  <a:lnTo>
                    <a:pt x="15503" y="2537"/>
                  </a:lnTo>
                  <a:lnTo>
                    <a:pt x="16076" y="2271"/>
                  </a:lnTo>
                  <a:lnTo>
                    <a:pt x="16648" y="2046"/>
                  </a:lnTo>
                  <a:lnTo>
                    <a:pt x="17241" y="1821"/>
                  </a:lnTo>
                  <a:lnTo>
                    <a:pt x="17855" y="1596"/>
                  </a:lnTo>
                  <a:lnTo>
                    <a:pt x="18448" y="1412"/>
                  </a:lnTo>
                  <a:lnTo>
                    <a:pt x="19062" y="1228"/>
                  </a:lnTo>
                  <a:lnTo>
                    <a:pt x="19675" y="1064"/>
                  </a:lnTo>
                  <a:lnTo>
                    <a:pt x="20309" y="900"/>
                  </a:lnTo>
                  <a:lnTo>
                    <a:pt x="20923" y="757"/>
                  </a:lnTo>
                  <a:lnTo>
                    <a:pt x="21577" y="635"/>
                  </a:lnTo>
                  <a:lnTo>
                    <a:pt x="22211" y="532"/>
                  </a:lnTo>
                  <a:lnTo>
                    <a:pt x="22845" y="450"/>
                  </a:lnTo>
                  <a:lnTo>
                    <a:pt x="23500" y="369"/>
                  </a:lnTo>
                  <a:lnTo>
                    <a:pt x="24154" y="307"/>
                  </a:lnTo>
                  <a:lnTo>
                    <a:pt x="24809" y="266"/>
                  </a:lnTo>
                  <a:lnTo>
                    <a:pt x="25484" y="246"/>
                  </a:lnTo>
                  <a:close/>
                  <a:moveTo>
                    <a:pt x="25484" y="1"/>
                  </a:moveTo>
                  <a:lnTo>
                    <a:pt x="24809" y="41"/>
                  </a:lnTo>
                  <a:lnTo>
                    <a:pt x="24134" y="82"/>
                  </a:lnTo>
                  <a:lnTo>
                    <a:pt x="23479" y="144"/>
                  </a:lnTo>
                  <a:lnTo>
                    <a:pt x="22825" y="205"/>
                  </a:lnTo>
                  <a:lnTo>
                    <a:pt x="22170" y="307"/>
                  </a:lnTo>
                  <a:lnTo>
                    <a:pt x="21516" y="410"/>
                  </a:lnTo>
                  <a:lnTo>
                    <a:pt x="20882" y="532"/>
                  </a:lnTo>
                  <a:lnTo>
                    <a:pt x="20248" y="675"/>
                  </a:lnTo>
                  <a:lnTo>
                    <a:pt x="19614" y="819"/>
                  </a:lnTo>
                  <a:lnTo>
                    <a:pt x="19000" y="1003"/>
                  </a:lnTo>
                  <a:lnTo>
                    <a:pt x="18387" y="1187"/>
                  </a:lnTo>
                  <a:lnTo>
                    <a:pt x="17773" y="1371"/>
                  </a:lnTo>
                  <a:lnTo>
                    <a:pt x="17160" y="1596"/>
                  </a:lnTo>
                  <a:lnTo>
                    <a:pt x="16567" y="1821"/>
                  </a:lnTo>
                  <a:lnTo>
                    <a:pt x="15973" y="2066"/>
                  </a:lnTo>
                  <a:lnTo>
                    <a:pt x="15401" y="2312"/>
                  </a:lnTo>
                  <a:lnTo>
                    <a:pt x="14828" y="2577"/>
                  </a:lnTo>
                  <a:lnTo>
                    <a:pt x="14255" y="2864"/>
                  </a:lnTo>
                  <a:lnTo>
                    <a:pt x="13683" y="3150"/>
                  </a:lnTo>
                  <a:lnTo>
                    <a:pt x="13131" y="3477"/>
                  </a:lnTo>
                  <a:lnTo>
                    <a:pt x="12599" y="3784"/>
                  </a:lnTo>
                  <a:lnTo>
                    <a:pt x="12067" y="4132"/>
                  </a:lnTo>
                  <a:lnTo>
                    <a:pt x="11535" y="4479"/>
                  </a:lnTo>
                  <a:lnTo>
                    <a:pt x="11024" y="4827"/>
                  </a:lnTo>
                  <a:lnTo>
                    <a:pt x="10513" y="5195"/>
                  </a:lnTo>
                  <a:lnTo>
                    <a:pt x="10001" y="5584"/>
                  </a:lnTo>
                  <a:lnTo>
                    <a:pt x="9531" y="5972"/>
                  </a:lnTo>
                  <a:lnTo>
                    <a:pt x="9040" y="6382"/>
                  </a:lnTo>
                  <a:lnTo>
                    <a:pt x="8570" y="6811"/>
                  </a:lnTo>
                  <a:lnTo>
                    <a:pt x="8120" y="7220"/>
                  </a:lnTo>
                  <a:lnTo>
                    <a:pt x="7670" y="7670"/>
                  </a:lnTo>
                  <a:lnTo>
                    <a:pt x="7220" y="8120"/>
                  </a:lnTo>
                  <a:lnTo>
                    <a:pt x="6791" y="8570"/>
                  </a:lnTo>
                  <a:lnTo>
                    <a:pt x="6382" y="9040"/>
                  </a:lnTo>
                  <a:lnTo>
                    <a:pt x="5972" y="9531"/>
                  </a:lnTo>
                  <a:lnTo>
                    <a:pt x="5584" y="10022"/>
                  </a:lnTo>
                  <a:lnTo>
                    <a:pt x="5195" y="10513"/>
                  </a:lnTo>
                  <a:lnTo>
                    <a:pt x="4827" y="11024"/>
                  </a:lnTo>
                  <a:lnTo>
                    <a:pt x="4459" y="11535"/>
                  </a:lnTo>
                  <a:lnTo>
                    <a:pt x="4111" y="12067"/>
                  </a:lnTo>
                  <a:lnTo>
                    <a:pt x="3784" y="12599"/>
                  </a:lnTo>
                  <a:lnTo>
                    <a:pt x="3457" y="13151"/>
                  </a:lnTo>
                  <a:lnTo>
                    <a:pt x="3150" y="13703"/>
                  </a:lnTo>
                  <a:lnTo>
                    <a:pt x="2864" y="14255"/>
                  </a:lnTo>
                  <a:lnTo>
                    <a:pt x="2577" y="14828"/>
                  </a:lnTo>
                  <a:lnTo>
                    <a:pt x="2312" y="15401"/>
                  </a:lnTo>
                  <a:lnTo>
                    <a:pt x="2046" y="15973"/>
                  </a:lnTo>
                  <a:lnTo>
                    <a:pt x="1821" y="16567"/>
                  </a:lnTo>
                  <a:lnTo>
                    <a:pt x="1575" y="17160"/>
                  </a:lnTo>
                  <a:lnTo>
                    <a:pt x="1371" y="17773"/>
                  </a:lnTo>
                  <a:lnTo>
                    <a:pt x="1166" y="18387"/>
                  </a:lnTo>
                  <a:lnTo>
                    <a:pt x="982" y="19000"/>
                  </a:lnTo>
                  <a:lnTo>
                    <a:pt x="819" y="19634"/>
                  </a:lnTo>
                  <a:lnTo>
                    <a:pt x="675" y="20248"/>
                  </a:lnTo>
                  <a:lnTo>
                    <a:pt x="532" y="20882"/>
                  </a:lnTo>
                  <a:lnTo>
                    <a:pt x="410" y="21536"/>
                  </a:lnTo>
                  <a:lnTo>
                    <a:pt x="287" y="22170"/>
                  </a:lnTo>
                  <a:lnTo>
                    <a:pt x="205" y="22825"/>
                  </a:lnTo>
                  <a:lnTo>
                    <a:pt x="123" y="23479"/>
                  </a:lnTo>
                  <a:lnTo>
                    <a:pt x="62" y="24134"/>
                  </a:lnTo>
                  <a:lnTo>
                    <a:pt x="21" y="24809"/>
                  </a:lnTo>
                  <a:lnTo>
                    <a:pt x="1" y="25484"/>
                  </a:lnTo>
                  <a:lnTo>
                    <a:pt x="1" y="26158"/>
                  </a:lnTo>
                  <a:lnTo>
                    <a:pt x="1" y="26833"/>
                  </a:lnTo>
                  <a:lnTo>
                    <a:pt x="21" y="27488"/>
                  </a:lnTo>
                  <a:lnTo>
                    <a:pt x="62" y="28163"/>
                  </a:lnTo>
                  <a:lnTo>
                    <a:pt x="123" y="28817"/>
                  </a:lnTo>
                  <a:lnTo>
                    <a:pt x="205" y="29472"/>
                  </a:lnTo>
                  <a:lnTo>
                    <a:pt x="287" y="30126"/>
                  </a:lnTo>
                  <a:lnTo>
                    <a:pt x="410" y="30781"/>
                  </a:lnTo>
                  <a:lnTo>
                    <a:pt x="532" y="31415"/>
                  </a:lnTo>
                  <a:lnTo>
                    <a:pt x="675" y="32049"/>
                  </a:lnTo>
                  <a:lnTo>
                    <a:pt x="819" y="32683"/>
                  </a:lnTo>
                  <a:lnTo>
                    <a:pt x="982" y="33296"/>
                  </a:lnTo>
                  <a:lnTo>
                    <a:pt x="1166" y="33930"/>
                  </a:lnTo>
                  <a:lnTo>
                    <a:pt x="1371" y="34523"/>
                  </a:lnTo>
                  <a:lnTo>
                    <a:pt x="1575" y="35137"/>
                  </a:lnTo>
                  <a:lnTo>
                    <a:pt x="1821" y="35730"/>
                  </a:lnTo>
                  <a:lnTo>
                    <a:pt x="2046" y="36323"/>
                  </a:lnTo>
                  <a:lnTo>
                    <a:pt x="2312" y="36916"/>
                  </a:lnTo>
                  <a:lnTo>
                    <a:pt x="2577" y="37489"/>
                  </a:lnTo>
                  <a:lnTo>
                    <a:pt x="2864" y="38041"/>
                  </a:lnTo>
                  <a:lnTo>
                    <a:pt x="3150" y="38614"/>
                  </a:lnTo>
                  <a:lnTo>
                    <a:pt x="3457" y="39166"/>
                  </a:lnTo>
                  <a:lnTo>
                    <a:pt x="3784" y="39698"/>
                  </a:lnTo>
                  <a:lnTo>
                    <a:pt x="4111" y="40250"/>
                  </a:lnTo>
                  <a:lnTo>
                    <a:pt x="4459" y="40761"/>
                  </a:lnTo>
                  <a:lnTo>
                    <a:pt x="4827" y="41293"/>
                  </a:lnTo>
                  <a:lnTo>
                    <a:pt x="5195" y="41784"/>
                  </a:lnTo>
                  <a:lnTo>
                    <a:pt x="5584" y="42295"/>
                  </a:lnTo>
                  <a:lnTo>
                    <a:pt x="5972" y="42786"/>
                  </a:lnTo>
                  <a:lnTo>
                    <a:pt x="6382" y="43256"/>
                  </a:lnTo>
                  <a:lnTo>
                    <a:pt x="6791" y="43727"/>
                  </a:lnTo>
                  <a:lnTo>
                    <a:pt x="7220" y="44197"/>
                  </a:lnTo>
                  <a:lnTo>
                    <a:pt x="7670" y="44647"/>
                  </a:lnTo>
                  <a:lnTo>
                    <a:pt x="8120" y="45076"/>
                  </a:lnTo>
                  <a:lnTo>
                    <a:pt x="8570" y="45506"/>
                  </a:lnTo>
                  <a:lnTo>
                    <a:pt x="9040" y="45915"/>
                  </a:lnTo>
                  <a:lnTo>
                    <a:pt x="9531" y="46324"/>
                  </a:lnTo>
                  <a:lnTo>
                    <a:pt x="10001" y="46713"/>
                  </a:lnTo>
                  <a:lnTo>
                    <a:pt x="10513" y="47101"/>
                  </a:lnTo>
                  <a:lnTo>
                    <a:pt x="11024" y="47469"/>
                  </a:lnTo>
                  <a:lnTo>
                    <a:pt x="11535" y="47837"/>
                  </a:lnTo>
                  <a:lnTo>
                    <a:pt x="12067" y="48185"/>
                  </a:lnTo>
                  <a:lnTo>
                    <a:pt x="12599" y="48512"/>
                  </a:lnTo>
                  <a:lnTo>
                    <a:pt x="13131" y="48840"/>
                  </a:lnTo>
                  <a:lnTo>
                    <a:pt x="13683" y="49146"/>
                  </a:lnTo>
                  <a:lnTo>
                    <a:pt x="14255" y="49433"/>
                  </a:lnTo>
                  <a:lnTo>
                    <a:pt x="14828" y="49719"/>
                  </a:lnTo>
                  <a:lnTo>
                    <a:pt x="15401" y="49985"/>
                  </a:lnTo>
                  <a:lnTo>
                    <a:pt x="15973" y="50251"/>
                  </a:lnTo>
                  <a:lnTo>
                    <a:pt x="16567" y="50496"/>
                  </a:lnTo>
                  <a:lnTo>
                    <a:pt x="17160" y="50721"/>
                  </a:lnTo>
                  <a:lnTo>
                    <a:pt x="17773" y="50926"/>
                  </a:lnTo>
                  <a:lnTo>
                    <a:pt x="18387" y="51130"/>
                  </a:lnTo>
                  <a:lnTo>
                    <a:pt x="19000" y="51314"/>
                  </a:lnTo>
                  <a:lnTo>
                    <a:pt x="19614" y="51478"/>
                  </a:lnTo>
                  <a:lnTo>
                    <a:pt x="20248" y="51642"/>
                  </a:lnTo>
                  <a:lnTo>
                    <a:pt x="20882" y="51785"/>
                  </a:lnTo>
                  <a:lnTo>
                    <a:pt x="21516" y="51907"/>
                  </a:lnTo>
                  <a:lnTo>
                    <a:pt x="22170" y="52010"/>
                  </a:lnTo>
                  <a:lnTo>
                    <a:pt x="22825" y="52091"/>
                  </a:lnTo>
                  <a:lnTo>
                    <a:pt x="23479" y="52173"/>
                  </a:lnTo>
                  <a:lnTo>
                    <a:pt x="24134" y="52235"/>
                  </a:lnTo>
                  <a:lnTo>
                    <a:pt x="24809" y="52276"/>
                  </a:lnTo>
                  <a:lnTo>
                    <a:pt x="25484" y="52296"/>
                  </a:lnTo>
                  <a:lnTo>
                    <a:pt x="26158" y="52316"/>
                  </a:lnTo>
                  <a:lnTo>
                    <a:pt x="26813" y="52296"/>
                  </a:lnTo>
                  <a:lnTo>
                    <a:pt x="27488" y="52276"/>
                  </a:lnTo>
                  <a:lnTo>
                    <a:pt x="28163" y="52235"/>
                  </a:lnTo>
                  <a:lnTo>
                    <a:pt x="28817" y="52173"/>
                  </a:lnTo>
                  <a:lnTo>
                    <a:pt x="29472" y="52091"/>
                  </a:lnTo>
                  <a:lnTo>
                    <a:pt x="30126" y="52010"/>
                  </a:lnTo>
                  <a:lnTo>
                    <a:pt x="30781" y="51907"/>
                  </a:lnTo>
                  <a:lnTo>
                    <a:pt x="31415" y="51785"/>
                  </a:lnTo>
                  <a:lnTo>
                    <a:pt x="32049" y="51642"/>
                  </a:lnTo>
                  <a:lnTo>
                    <a:pt x="32683" y="51478"/>
                  </a:lnTo>
                  <a:lnTo>
                    <a:pt x="33296" y="51314"/>
                  </a:lnTo>
                  <a:lnTo>
                    <a:pt x="33910" y="51130"/>
                  </a:lnTo>
                  <a:lnTo>
                    <a:pt x="34523" y="50926"/>
                  </a:lnTo>
                  <a:lnTo>
                    <a:pt x="35137" y="50721"/>
                  </a:lnTo>
                  <a:lnTo>
                    <a:pt x="35730" y="50496"/>
                  </a:lnTo>
                  <a:lnTo>
                    <a:pt x="36323" y="50251"/>
                  </a:lnTo>
                  <a:lnTo>
                    <a:pt x="36896" y="49985"/>
                  </a:lnTo>
                  <a:lnTo>
                    <a:pt x="37468" y="49719"/>
                  </a:lnTo>
                  <a:lnTo>
                    <a:pt x="38041" y="49433"/>
                  </a:lnTo>
                  <a:lnTo>
                    <a:pt x="38614" y="49146"/>
                  </a:lnTo>
                  <a:lnTo>
                    <a:pt x="39166" y="48840"/>
                  </a:lnTo>
                  <a:lnTo>
                    <a:pt x="39698" y="48512"/>
                  </a:lnTo>
                  <a:lnTo>
                    <a:pt x="40229" y="48185"/>
                  </a:lnTo>
                  <a:lnTo>
                    <a:pt x="40761" y="47837"/>
                  </a:lnTo>
                  <a:lnTo>
                    <a:pt x="41272" y="47469"/>
                  </a:lnTo>
                  <a:lnTo>
                    <a:pt x="41784" y="47101"/>
                  </a:lnTo>
                  <a:lnTo>
                    <a:pt x="42295" y="46713"/>
                  </a:lnTo>
                  <a:lnTo>
                    <a:pt x="42765" y="46324"/>
                  </a:lnTo>
                  <a:lnTo>
                    <a:pt x="43256" y="45915"/>
                  </a:lnTo>
                  <a:lnTo>
                    <a:pt x="43727" y="45506"/>
                  </a:lnTo>
                  <a:lnTo>
                    <a:pt x="44177" y="45076"/>
                  </a:lnTo>
                  <a:lnTo>
                    <a:pt x="44626" y="44647"/>
                  </a:lnTo>
                  <a:lnTo>
                    <a:pt x="45076" y="44197"/>
                  </a:lnTo>
                  <a:lnTo>
                    <a:pt x="45506" y="43727"/>
                  </a:lnTo>
                  <a:lnTo>
                    <a:pt x="45915" y="43256"/>
                  </a:lnTo>
                  <a:lnTo>
                    <a:pt x="46324" y="42786"/>
                  </a:lnTo>
                  <a:lnTo>
                    <a:pt x="46713" y="42295"/>
                  </a:lnTo>
                  <a:lnTo>
                    <a:pt x="47101" y="41784"/>
                  </a:lnTo>
                  <a:lnTo>
                    <a:pt x="47469" y="41293"/>
                  </a:lnTo>
                  <a:lnTo>
                    <a:pt x="47837" y="40761"/>
                  </a:lnTo>
                  <a:lnTo>
                    <a:pt x="48185" y="40250"/>
                  </a:lnTo>
                  <a:lnTo>
                    <a:pt x="48512" y="39698"/>
                  </a:lnTo>
                  <a:lnTo>
                    <a:pt x="48840" y="39166"/>
                  </a:lnTo>
                  <a:lnTo>
                    <a:pt x="49146" y="38614"/>
                  </a:lnTo>
                  <a:lnTo>
                    <a:pt x="49433" y="38041"/>
                  </a:lnTo>
                  <a:lnTo>
                    <a:pt x="49719" y="37489"/>
                  </a:lnTo>
                  <a:lnTo>
                    <a:pt x="49985" y="36916"/>
                  </a:lnTo>
                  <a:lnTo>
                    <a:pt x="50251" y="36323"/>
                  </a:lnTo>
                  <a:lnTo>
                    <a:pt x="50476" y="35730"/>
                  </a:lnTo>
                  <a:lnTo>
                    <a:pt x="50721" y="35137"/>
                  </a:lnTo>
                  <a:lnTo>
                    <a:pt x="50926" y="34523"/>
                  </a:lnTo>
                  <a:lnTo>
                    <a:pt x="51130" y="33930"/>
                  </a:lnTo>
                  <a:lnTo>
                    <a:pt x="51314" y="33296"/>
                  </a:lnTo>
                  <a:lnTo>
                    <a:pt x="51478" y="32683"/>
                  </a:lnTo>
                  <a:lnTo>
                    <a:pt x="51641" y="32049"/>
                  </a:lnTo>
                  <a:lnTo>
                    <a:pt x="51764" y="31415"/>
                  </a:lnTo>
                  <a:lnTo>
                    <a:pt x="51887" y="30781"/>
                  </a:lnTo>
                  <a:lnTo>
                    <a:pt x="52010" y="30126"/>
                  </a:lnTo>
                  <a:lnTo>
                    <a:pt x="52091" y="29472"/>
                  </a:lnTo>
                  <a:lnTo>
                    <a:pt x="52173" y="28817"/>
                  </a:lnTo>
                  <a:lnTo>
                    <a:pt x="52235" y="28163"/>
                  </a:lnTo>
                  <a:lnTo>
                    <a:pt x="52275" y="27488"/>
                  </a:lnTo>
                  <a:lnTo>
                    <a:pt x="52296" y="26833"/>
                  </a:lnTo>
                  <a:lnTo>
                    <a:pt x="52296" y="26158"/>
                  </a:lnTo>
                  <a:lnTo>
                    <a:pt x="52296" y="25484"/>
                  </a:lnTo>
                  <a:lnTo>
                    <a:pt x="52275" y="24809"/>
                  </a:lnTo>
                  <a:lnTo>
                    <a:pt x="52235" y="24134"/>
                  </a:lnTo>
                  <a:lnTo>
                    <a:pt x="52173" y="23479"/>
                  </a:lnTo>
                  <a:lnTo>
                    <a:pt x="52091" y="22825"/>
                  </a:lnTo>
                  <a:lnTo>
                    <a:pt x="52010" y="22170"/>
                  </a:lnTo>
                  <a:lnTo>
                    <a:pt x="51887" y="21536"/>
                  </a:lnTo>
                  <a:lnTo>
                    <a:pt x="51764" y="20882"/>
                  </a:lnTo>
                  <a:lnTo>
                    <a:pt x="51641" y="20248"/>
                  </a:lnTo>
                  <a:lnTo>
                    <a:pt x="51478" y="19634"/>
                  </a:lnTo>
                  <a:lnTo>
                    <a:pt x="51314" y="19000"/>
                  </a:lnTo>
                  <a:lnTo>
                    <a:pt x="51130" y="18387"/>
                  </a:lnTo>
                  <a:lnTo>
                    <a:pt x="50926" y="17773"/>
                  </a:lnTo>
                  <a:lnTo>
                    <a:pt x="50721" y="17160"/>
                  </a:lnTo>
                  <a:lnTo>
                    <a:pt x="50476" y="16567"/>
                  </a:lnTo>
                  <a:lnTo>
                    <a:pt x="50251" y="15973"/>
                  </a:lnTo>
                  <a:lnTo>
                    <a:pt x="49985" y="15401"/>
                  </a:lnTo>
                  <a:lnTo>
                    <a:pt x="49719" y="14828"/>
                  </a:lnTo>
                  <a:lnTo>
                    <a:pt x="49433" y="14255"/>
                  </a:lnTo>
                  <a:lnTo>
                    <a:pt x="49146" y="13703"/>
                  </a:lnTo>
                  <a:lnTo>
                    <a:pt x="48840" y="13151"/>
                  </a:lnTo>
                  <a:lnTo>
                    <a:pt x="48512" y="12599"/>
                  </a:lnTo>
                  <a:lnTo>
                    <a:pt x="48185" y="12067"/>
                  </a:lnTo>
                  <a:lnTo>
                    <a:pt x="47837" y="11535"/>
                  </a:lnTo>
                  <a:lnTo>
                    <a:pt x="47469" y="11024"/>
                  </a:lnTo>
                  <a:lnTo>
                    <a:pt x="47101" y="10513"/>
                  </a:lnTo>
                  <a:lnTo>
                    <a:pt x="46713" y="10022"/>
                  </a:lnTo>
                  <a:lnTo>
                    <a:pt x="46324" y="9531"/>
                  </a:lnTo>
                  <a:lnTo>
                    <a:pt x="45915" y="9040"/>
                  </a:lnTo>
                  <a:lnTo>
                    <a:pt x="45506" y="8570"/>
                  </a:lnTo>
                  <a:lnTo>
                    <a:pt x="45076" y="8120"/>
                  </a:lnTo>
                  <a:lnTo>
                    <a:pt x="44626" y="7670"/>
                  </a:lnTo>
                  <a:lnTo>
                    <a:pt x="44177" y="7220"/>
                  </a:lnTo>
                  <a:lnTo>
                    <a:pt x="43727" y="6811"/>
                  </a:lnTo>
                  <a:lnTo>
                    <a:pt x="43256" y="6382"/>
                  </a:lnTo>
                  <a:lnTo>
                    <a:pt x="42765" y="5972"/>
                  </a:lnTo>
                  <a:lnTo>
                    <a:pt x="42295" y="5584"/>
                  </a:lnTo>
                  <a:lnTo>
                    <a:pt x="41784" y="5195"/>
                  </a:lnTo>
                  <a:lnTo>
                    <a:pt x="41272" y="4827"/>
                  </a:lnTo>
                  <a:lnTo>
                    <a:pt x="40761" y="4479"/>
                  </a:lnTo>
                  <a:lnTo>
                    <a:pt x="40229" y="4132"/>
                  </a:lnTo>
                  <a:lnTo>
                    <a:pt x="39698" y="3784"/>
                  </a:lnTo>
                  <a:lnTo>
                    <a:pt x="39166" y="3477"/>
                  </a:lnTo>
                  <a:lnTo>
                    <a:pt x="38614" y="3150"/>
                  </a:lnTo>
                  <a:lnTo>
                    <a:pt x="38041" y="2864"/>
                  </a:lnTo>
                  <a:lnTo>
                    <a:pt x="37468" y="2577"/>
                  </a:lnTo>
                  <a:lnTo>
                    <a:pt x="36896" y="2312"/>
                  </a:lnTo>
                  <a:lnTo>
                    <a:pt x="36323" y="2066"/>
                  </a:lnTo>
                  <a:lnTo>
                    <a:pt x="35730" y="1821"/>
                  </a:lnTo>
                  <a:lnTo>
                    <a:pt x="35137" y="1596"/>
                  </a:lnTo>
                  <a:lnTo>
                    <a:pt x="34523" y="1371"/>
                  </a:lnTo>
                  <a:lnTo>
                    <a:pt x="33910" y="1187"/>
                  </a:lnTo>
                  <a:lnTo>
                    <a:pt x="33296" y="1003"/>
                  </a:lnTo>
                  <a:lnTo>
                    <a:pt x="32683" y="819"/>
                  </a:lnTo>
                  <a:lnTo>
                    <a:pt x="32049" y="675"/>
                  </a:lnTo>
                  <a:lnTo>
                    <a:pt x="31415" y="532"/>
                  </a:lnTo>
                  <a:lnTo>
                    <a:pt x="30781" y="410"/>
                  </a:lnTo>
                  <a:lnTo>
                    <a:pt x="30126" y="307"/>
                  </a:lnTo>
                  <a:lnTo>
                    <a:pt x="29472" y="205"/>
                  </a:lnTo>
                  <a:lnTo>
                    <a:pt x="28817" y="144"/>
                  </a:lnTo>
                  <a:lnTo>
                    <a:pt x="28163" y="82"/>
                  </a:lnTo>
                  <a:lnTo>
                    <a:pt x="27488" y="41"/>
                  </a:lnTo>
                  <a:lnTo>
                    <a:pt x="2681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5"/>
            <p:cNvSpPr/>
            <p:nvPr/>
          </p:nvSpPr>
          <p:spPr>
            <a:xfrm>
              <a:off x="4850225" y="931950"/>
              <a:ext cx="688225" cy="366100"/>
            </a:xfrm>
            <a:custGeom>
              <a:avLst/>
              <a:gdLst/>
              <a:ahLst/>
              <a:cxnLst/>
              <a:rect l="l" t="t" r="r" b="b"/>
              <a:pathLst>
                <a:path w="27529" h="14644" extrusionOk="0">
                  <a:moveTo>
                    <a:pt x="13580" y="0"/>
                  </a:moveTo>
                  <a:lnTo>
                    <a:pt x="13110" y="21"/>
                  </a:lnTo>
                  <a:lnTo>
                    <a:pt x="12660" y="41"/>
                  </a:lnTo>
                  <a:lnTo>
                    <a:pt x="12210" y="62"/>
                  </a:lnTo>
                  <a:lnTo>
                    <a:pt x="11760" y="102"/>
                  </a:lnTo>
                  <a:lnTo>
                    <a:pt x="10901" y="225"/>
                  </a:lnTo>
                  <a:lnTo>
                    <a:pt x="10083" y="368"/>
                  </a:lnTo>
                  <a:lnTo>
                    <a:pt x="9306" y="573"/>
                  </a:lnTo>
                  <a:lnTo>
                    <a:pt x="8570" y="798"/>
                  </a:lnTo>
                  <a:lnTo>
                    <a:pt x="7854" y="1064"/>
                  </a:lnTo>
                  <a:lnTo>
                    <a:pt x="7179" y="1350"/>
                  </a:lnTo>
                  <a:lnTo>
                    <a:pt x="6545" y="1657"/>
                  </a:lnTo>
                  <a:lnTo>
                    <a:pt x="5931" y="2004"/>
                  </a:lnTo>
                  <a:lnTo>
                    <a:pt x="5359" y="2352"/>
                  </a:lnTo>
                  <a:lnTo>
                    <a:pt x="4827" y="2720"/>
                  </a:lnTo>
                  <a:lnTo>
                    <a:pt x="4316" y="3109"/>
                  </a:lnTo>
                  <a:lnTo>
                    <a:pt x="3845" y="3497"/>
                  </a:lnTo>
                  <a:lnTo>
                    <a:pt x="3395" y="3907"/>
                  </a:lnTo>
                  <a:lnTo>
                    <a:pt x="2986" y="4316"/>
                  </a:lnTo>
                  <a:lnTo>
                    <a:pt x="2598" y="4704"/>
                  </a:lnTo>
                  <a:lnTo>
                    <a:pt x="2250" y="5113"/>
                  </a:lnTo>
                  <a:lnTo>
                    <a:pt x="1923" y="5502"/>
                  </a:lnTo>
                  <a:lnTo>
                    <a:pt x="1616" y="5890"/>
                  </a:lnTo>
                  <a:lnTo>
                    <a:pt x="1350" y="6258"/>
                  </a:lnTo>
                  <a:lnTo>
                    <a:pt x="1105" y="6606"/>
                  </a:lnTo>
                  <a:lnTo>
                    <a:pt x="696" y="7261"/>
                  </a:lnTo>
                  <a:lnTo>
                    <a:pt x="389" y="7813"/>
                  </a:lnTo>
                  <a:lnTo>
                    <a:pt x="164" y="8242"/>
                  </a:lnTo>
                  <a:lnTo>
                    <a:pt x="0" y="8610"/>
                  </a:lnTo>
                  <a:lnTo>
                    <a:pt x="757" y="9244"/>
                  </a:lnTo>
                  <a:lnTo>
                    <a:pt x="1493" y="9838"/>
                  </a:lnTo>
                  <a:lnTo>
                    <a:pt x="2209" y="10369"/>
                  </a:lnTo>
                  <a:lnTo>
                    <a:pt x="2945" y="10881"/>
                  </a:lnTo>
                  <a:lnTo>
                    <a:pt x="3661" y="11371"/>
                  </a:lnTo>
                  <a:lnTo>
                    <a:pt x="4357" y="11801"/>
                  </a:lnTo>
                  <a:lnTo>
                    <a:pt x="5072" y="12210"/>
                  </a:lnTo>
                  <a:lnTo>
                    <a:pt x="5768" y="12578"/>
                  </a:lnTo>
                  <a:lnTo>
                    <a:pt x="6443" y="12905"/>
                  </a:lnTo>
                  <a:lnTo>
                    <a:pt x="7118" y="13212"/>
                  </a:lnTo>
                  <a:lnTo>
                    <a:pt x="7792" y="13478"/>
                  </a:lnTo>
                  <a:lnTo>
                    <a:pt x="8467" y="13723"/>
                  </a:lnTo>
                  <a:lnTo>
                    <a:pt x="9122" y="13928"/>
                  </a:lnTo>
                  <a:lnTo>
                    <a:pt x="9756" y="14112"/>
                  </a:lnTo>
                  <a:lnTo>
                    <a:pt x="10390" y="14255"/>
                  </a:lnTo>
                  <a:lnTo>
                    <a:pt x="11024" y="14378"/>
                  </a:lnTo>
                  <a:lnTo>
                    <a:pt x="11637" y="14480"/>
                  </a:lnTo>
                  <a:lnTo>
                    <a:pt x="12251" y="14562"/>
                  </a:lnTo>
                  <a:lnTo>
                    <a:pt x="12864" y="14603"/>
                  </a:lnTo>
                  <a:lnTo>
                    <a:pt x="13458" y="14644"/>
                  </a:lnTo>
                  <a:lnTo>
                    <a:pt x="14030" y="14644"/>
                  </a:lnTo>
                  <a:lnTo>
                    <a:pt x="14603" y="14623"/>
                  </a:lnTo>
                  <a:lnTo>
                    <a:pt x="15155" y="14603"/>
                  </a:lnTo>
                  <a:lnTo>
                    <a:pt x="15707" y="14541"/>
                  </a:lnTo>
                  <a:lnTo>
                    <a:pt x="16259" y="14480"/>
                  </a:lnTo>
                  <a:lnTo>
                    <a:pt x="16791" y="14378"/>
                  </a:lnTo>
                  <a:lnTo>
                    <a:pt x="17303" y="14276"/>
                  </a:lnTo>
                  <a:lnTo>
                    <a:pt x="17814" y="14173"/>
                  </a:lnTo>
                  <a:lnTo>
                    <a:pt x="18325" y="14030"/>
                  </a:lnTo>
                  <a:lnTo>
                    <a:pt x="18796" y="13887"/>
                  </a:lnTo>
                  <a:lnTo>
                    <a:pt x="19286" y="13723"/>
                  </a:lnTo>
                  <a:lnTo>
                    <a:pt x="19736" y="13560"/>
                  </a:lnTo>
                  <a:lnTo>
                    <a:pt x="20186" y="13376"/>
                  </a:lnTo>
                  <a:lnTo>
                    <a:pt x="20636" y="13192"/>
                  </a:lnTo>
                  <a:lnTo>
                    <a:pt x="21475" y="12783"/>
                  </a:lnTo>
                  <a:lnTo>
                    <a:pt x="22272" y="12374"/>
                  </a:lnTo>
                  <a:lnTo>
                    <a:pt x="23029" y="11924"/>
                  </a:lnTo>
                  <a:lnTo>
                    <a:pt x="23724" y="11474"/>
                  </a:lnTo>
                  <a:lnTo>
                    <a:pt x="24358" y="11024"/>
                  </a:lnTo>
                  <a:lnTo>
                    <a:pt x="24952" y="10574"/>
                  </a:lnTo>
                  <a:lnTo>
                    <a:pt x="25463" y="10124"/>
                  </a:lnTo>
                  <a:lnTo>
                    <a:pt x="25954" y="9715"/>
                  </a:lnTo>
                  <a:lnTo>
                    <a:pt x="26363" y="9347"/>
                  </a:lnTo>
                  <a:lnTo>
                    <a:pt x="26710" y="8999"/>
                  </a:lnTo>
                  <a:lnTo>
                    <a:pt x="26997" y="8692"/>
                  </a:lnTo>
                  <a:lnTo>
                    <a:pt x="27406" y="8263"/>
                  </a:lnTo>
                  <a:lnTo>
                    <a:pt x="27528" y="8099"/>
                  </a:lnTo>
                  <a:lnTo>
                    <a:pt x="27344" y="7751"/>
                  </a:lnTo>
                  <a:lnTo>
                    <a:pt x="27119" y="7363"/>
                  </a:lnTo>
                  <a:lnTo>
                    <a:pt x="26792" y="6831"/>
                  </a:lnTo>
                  <a:lnTo>
                    <a:pt x="26342" y="6218"/>
                  </a:lnTo>
                  <a:lnTo>
                    <a:pt x="26097" y="5890"/>
                  </a:lnTo>
                  <a:lnTo>
                    <a:pt x="25810" y="5543"/>
                  </a:lnTo>
                  <a:lnTo>
                    <a:pt x="25483" y="5175"/>
                  </a:lnTo>
                  <a:lnTo>
                    <a:pt x="25136" y="4806"/>
                  </a:lnTo>
                  <a:lnTo>
                    <a:pt x="24767" y="4438"/>
                  </a:lnTo>
                  <a:lnTo>
                    <a:pt x="24379" y="4050"/>
                  </a:lnTo>
                  <a:lnTo>
                    <a:pt x="23949" y="3682"/>
                  </a:lnTo>
                  <a:lnTo>
                    <a:pt x="23479" y="3293"/>
                  </a:lnTo>
                  <a:lnTo>
                    <a:pt x="22988" y="2925"/>
                  </a:lnTo>
                  <a:lnTo>
                    <a:pt x="22477" y="2577"/>
                  </a:lnTo>
                  <a:lnTo>
                    <a:pt x="21904" y="2229"/>
                  </a:lnTo>
                  <a:lnTo>
                    <a:pt x="21332" y="1882"/>
                  </a:lnTo>
                  <a:lnTo>
                    <a:pt x="20718" y="1575"/>
                  </a:lnTo>
                  <a:lnTo>
                    <a:pt x="20064" y="1268"/>
                  </a:lnTo>
                  <a:lnTo>
                    <a:pt x="19368" y="1002"/>
                  </a:lnTo>
                  <a:lnTo>
                    <a:pt x="18652" y="757"/>
                  </a:lnTo>
                  <a:lnTo>
                    <a:pt x="17896" y="532"/>
                  </a:lnTo>
                  <a:lnTo>
                    <a:pt x="17098" y="348"/>
                  </a:lnTo>
                  <a:lnTo>
                    <a:pt x="16280" y="205"/>
                  </a:lnTo>
                  <a:lnTo>
                    <a:pt x="15421" y="102"/>
                  </a:lnTo>
                  <a:lnTo>
                    <a:pt x="14521" y="41"/>
                  </a:lnTo>
                  <a:lnTo>
                    <a:pt x="13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5"/>
            <p:cNvSpPr/>
            <p:nvPr/>
          </p:nvSpPr>
          <p:spPr>
            <a:xfrm>
              <a:off x="5081825" y="997900"/>
              <a:ext cx="229600" cy="229600"/>
            </a:xfrm>
            <a:custGeom>
              <a:avLst/>
              <a:gdLst/>
              <a:ahLst/>
              <a:cxnLst/>
              <a:rect l="l" t="t" r="r" b="b"/>
              <a:pathLst>
                <a:path w="9184" h="9184" extrusionOk="0">
                  <a:moveTo>
                    <a:pt x="4603" y="1"/>
                  </a:moveTo>
                  <a:lnTo>
                    <a:pt x="4132" y="21"/>
                  </a:lnTo>
                  <a:lnTo>
                    <a:pt x="3662" y="82"/>
                  </a:lnTo>
                  <a:lnTo>
                    <a:pt x="3232" y="205"/>
                  </a:lnTo>
                  <a:lnTo>
                    <a:pt x="2803" y="348"/>
                  </a:lnTo>
                  <a:lnTo>
                    <a:pt x="2414" y="553"/>
                  </a:lnTo>
                  <a:lnTo>
                    <a:pt x="2026" y="778"/>
                  </a:lnTo>
                  <a:lnTo>
                    <a:pt x="1678" y="1044"/>
                  </a:lnTo>
                  <a:lnTo>
                    <a:pt x="1351" y="1350"/>
                  </a:lnTo>
                  <a:lnTo>
                    <a:pt x="1044" y="1657"/>
                  </a:lnTo>
                  <a:lnTo>
                    <a:pt x="778" y="2025"/>
                  </a:lnTo>
                  <a:lnTo>
                    <a:pt x="553" y="2393"/>
                  </a:lnTo>
                  <a:lnTo>
                    <a:pt x="369" y="2802"/>
                  </a:lnTo>
                  <a:lnTo>
                    <a:pt x="205" y="3232"/>
                  </a:lnTo>
                  <a:lnTo>
                    <a:pt x="103" y="3661"/>
                  </a:lnTo>
                  <a:lnTo>
                    <a:pt x="21" y="4111"/>
                  </a:lnTo>
                  <a:lnTo>
                    <a:pt x="1" y="4582"/>
                  </a:lnTo>
                  <a:lnTo>
                    <a:pt x="21" y="5052"/>
                  </a:lnTo>
                  <a:lnTo>
                    <a:pt x="103" y="5523"/>
                  </a:lnTo>
                  <a:lnTo>
                    <a:pt x="205" y="5952"/>
                  </a:lnTo>
                  <a:lnTo>
                    <a:pt x="369" y="6381"/>
                  </a:lnTo>
                  <a:lnTo>
                    <a:pt x="553" y="6770"/>
                  </a:lnTo>
                  <a:lnTo>
                    <a:pt x="778" y="7159"/>
                  </a:lnTo>
                  <a:lnTo>
                    <a:pt x="1044" y="7506"/>
                  </a:lnTo>
                  <a:lnTo>
                    <a:pt x="1351" y="7834"/>
                  </a:lnTo>
                  <a:lnTo>
                    <a:pt x="1678" y="8140"/>
                  </a:lnTo>
                  <a:lnTo>
                    <a:pt x="2026" y="8406"/>
                  </a:lnTo>
                  <a:lnTo>
                    <a:pt x="2414" y="8631"/>
                  </a:lnTo>
                  <a:lnTo>
                    <a:pt x="2803" y="8815"/>
                  </a:lnTo>
                  <a:lnTo>
                    <a:pt x="3232" y="8979"/>
                  </a:lnTo>
                  <a:lnTo>
                    <a:pt x="3662" y="9081"/>
                  </a:lnTo>
                  <a:lnTo>
                    <a:pt x="4132" y="9163"/>
                  </a:lnTo>
                  <a:lnTo>
                    <a:pt x="4603" y="9183"/>
                  </a:lnTo>
                  <a:lnTo>
                    <a:pt x="5073" y="9163"/>
                  </a:lnTo>
                  <a:lnTo>
                    <a:pt x="5523" y="9081"/>
                  </a:lnTo>
                  <a:lnTo>
                    <a:pt x="5952" y="8979"/>
                  </a:lnTo>
                  <a:lnTo>
                    <a:pt x="6382" y="8815"/>
                  </a:lnTo>
                  <a:lnTo>
                    <a:pt x="6791" y="8631"/>
                  </a:lnTo>
                  <a:lnTo>
                    <a:pt x="7159" y="8406"/>
                  </a:lnTo>
                  <a:lnTo>
                    <a:pt x="7527" y="8140"/>
                  </a:lnTo>
                  <a:lnTo>
                    <a:pt x="7854" y="7834"/>
                  </a:lnTo>
                  <a:lnTo>
                    <a:pt x="8141" y="7506"/>
                  </a:lnTo>
                  <a:lnTo>
                    <a:pt x="8407" y="7159"/>
                  </a:lnTo>
                  <a:lnTo>
                    <a:pt x="8632" y="6770"/>
                  </a:lnTo>
                  <a:lnTo>
                    <a:pt x="8836" y="6381"/>
                  </a:lnTo>
                  <a:lnTo>
                    <a:pt x="8979" y="5952"/>
                  </a:lnTo>
                  <a:lnTo>
                    <a:pt x="9102" y="5523"/>
                  </a:lnTo>
                  <a:lnTo>
                    <a:pt x="9163" y="5052"/>
                  </a:lnTo>
                  <a:lnTo>
                    <a:pt x="9184" y="4582"/>
                  </a:lnTo>
                  <a:lnTo>
                    <a:pt x="9163" y="4111"/>
                  </a:lnTo>
                  <a:lnTo>
                    <a:pt x="9102" y="3661"/>
                  </a:lnTo>
                  <a:lnTo>
                    <a:pt x="8979" y="3232"/>
                  </a:lnTo>
                  <a:lnTo>
                    <a:pt x="8836" y="2802"/>
                  </a:lnTo>
                  <a:lnTo>
                    <a:pt x="8632" y="2393"/>
                  </a:lnTo>
                  <a:lnTo>
                    <a:pt x="8407" y="2025"/>
                  </a:lnTo>
                  <a:lnTo>
                    <a:pt x="8141" y="1657"/>
                  </a:lnTo>
                  <a:lnTo>
                    <a:pt x="7854" y="1350"/>
                  </a:lnTo>
                  <a:lnTo>
                    <a:pt x="7527" y="1044"/>
                  </a:lnTo>
                  <a:lnTo>
                    <a:pt x="7159" y="778"/>
                  </a:lnTo>
                  <a:lnTo>
                    <a:pt x="6791" y="553"/>
                  </a:lnTo>
                  <a:lnTo>
                    <a:pt x="6382" y="348"/>
                  </a:lnTo>
                  <a:lnTo>
                    <a:pt x="5952" y="205"/>
                  </a:lnTo>
                  <a:lnTo>
                    <a:pt x="5523" y="82"/>
                  </a:lnTo>
                  <a:lnTo>
                    <a:pt x="5073" y="21"/>
                  </a:lnTo>
                  <a:lnTo>
                    <a:pt x="46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5"/>
            <p:cNvSpPr/>
            <p:nvPr/>
          </p:nvSpPr>
          <p:spPr>
            <a:xfrm>
              <a:off x="5185625" y="371550"/>
              <a:ext cx="5650" cy="106375"/>
            </a:xfrm>
            <a:custGeom>
              <a:avLst/>
              <a:gdLst/>
              <a:ahLst/>
              <a:cxnLst/>
              <a:rect l="l" t="t" r="r" b="b"/>
              <a:pathLst>
                <a:path w="226" h="4255" extrusionOk="0">
                  <a:moveTo>
                    <a:pt x="1" y="1"/>
                  </a:moveTo>
                  <a:lnTo>
                    <a:pt x="1" y="4255"/>
                  </a:lnTo>
                  <a:lnTo>
                    <a:pt x="226" y="4255"/>
                  </a:lnTo>
                  <a:lnTo>
                    <a:pt x="226"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5"/>
            <p:cNvSpPr/>
            <p:nvPr/>
          </p:nvSpPr>
          <p:spPr>
            <a:xfrm>
              <a:off x="5185625" y="1864550"/>
              <a:ext cx="5650" cy="106875"/>
            </a:xfrm>
            <a:custGeom>
              <a:avLst/>
              <a:gdLst/>
              <a:ahLst/>
              <a:cxnLst/>
              <a:rect l="l" t="t" r="r" b="b"/>
              <a:pathLst>
                <a:path w="226" h="4275" extrusionOk="0">
                  <a:moveTo>
                    <a:pt x="1" y="0"/>
                  </a:moveTo>
                  <a:lnTo>
                    <a:pt x="1" y="4275"/>
                  </a:lnTo>
                  <a:lnTo>
                    <a:pt x="226" y="4275"/>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5"/>
            <p:cNvSpPr/>
            <p:nvPr/>
          </p:nvSpPr>
          <p:spPr>
            <a:xfrm>
              <a:off x="5420825" y="417575"/>
              <a:ext cx="41450" cy="102800"/>
            </a:xfrm>
            <a:custGeom>
              <a:avLst/>
              <a:gdLst/>
              <a:ahLst/>
              <a:cxnLst/>
              <a:rect l="l" t="t" r="r" b="b"/>
              <a:pathLst>
                <a:path w="1658" h="4112" extrusionOk="0">
                  <a:moveTo>
                    <a:pt x="1432" y="1"/>
                  </a:moveTo>
                  <a:lnTo>
                    <a:pt x="1" y="4030"/>
                  </a:lnTo>
                  <a:lnTo>
                    <a:pt x="205" y="4111"/>
                  </a:lnTo>
                  <a:lnTo>
                    <a:pt x="1657" y="82"/>
                  </a:lnTo>
                  <a:lnTo>
                    <a:pt x="143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5"/>
            <p:cNvSpPr/>
            <p:nvPr/>
          </p:nvSpPr>
          <p:spPr>
            <a:xfrm>
              <a:off x="4914650" y="1822625"/>
              <a:ext cx="41950" cy="102275"/>
            </a:xfrm>
            <a:custGeom>
              <a:avLst/>
              <a:gdLst/>
              <a:ahLst/>
              <a:cxnLst/>
              <a:rect l="l" t="t" r="r" b="b"/>
              <a:pathLst>
                <a:path w="1678" h="4091" extrusionOk="0">
                  <a:moveTo>
                    <a:pt x="1452" y="0"/>
                  </a:moveTo>
                  <a:lnTo>
                    <a:pt x="0" y="4009"/>
                  </a:lnTo>
                  <a:lnTo>
                    <a:pt x="225" y="4091"/>
                  </a:lnTo>
                  <a:lnTo>
                    <a:pt x="1677" y="82"/>
                  </a:lnTo>
                  <a:lnTo>
                    <a:pt x="1452"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5"/>
            <p:cNvSpPr/>
            <p:nvPr/>
          </p:nvSpPr>
          <p:spPr>
            <a:xfrm>
              <a:off x="5628400" y="553075"/>
              <a:ext cx="72125" cy="85925"/>
            </a:xfrm>
            <a:custGeom>
              <a:avLst/>
              <a:gdLst/>
              <a:ahLst/>
              <a:cxnLst/>
              <a:rect l="l" t="t" r="r" b="b"/>
              <a:pathLst>
                <a:path w="2885" h="3437" extrusionOk="0">
                  <a:moveTo>
                    <a:pt x="2721" y="0"/>
                  </a:moveTo>
                  <a:lnTo>
                    <a:pt x="1" y="3293"/>
                  </a:lnTo>
                  <a:lnTo>
                    <a:pt x="185" y="3436"/>
                  </a:lnTo>
                  <a:lnTo>
                    <a:pt x="288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5"/>
            <p:cNvSpPr/>
            <p:nvPr/>
          </p:nvSpPr>
          <p:spPr>
            <a:xfrm>
              <a:off x="4676375" y="1703500"/>
              <a:ext cx="72625" cy="85925"/>
            </a:xfrm>
            <a:custGeom>
              <a:avLst/>
              <a:gdLst/>
              <a:ahLst/>
              <a:cxnLst/>
              <a:rect l="l" t="t" r="r" b="b"/>
              <a:pathLst>
                <a:path w="2905" h="3437" extrusionOk="0">
                  <a:moveTo>
                    <a:pt x="2721" y="0"/>
                  </a:moveTo>
                  <a:lnTo>
                    <a:pt x="1" y="3293"/>
                  </a:lnTo>
                  <a:lnTo>
                    <a:pt x="185" y="3436"/>
                  </a:lnTo>
                  <a:lnTo>
                    <a:pt x="290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5"/>
            <p:cNvSpPr/>
            <p:nvPr/>
          </p:nvSpPr>
          <p:spPr>
            <a:xfrm>
              <a:off x="5783850" y="761675"/>
              <a:ext cx="94600" cy="59350"/>
            </a:xfrm>
            <a:custGeom>
              <a:avLst/>
              <a:gdLst/>
              <a:ahLst/>
              <a:cxnLst/>
              <a:rect l="l" t="t" r="r" b="b"/>
              <a:pathLst>
                <a:path w="3784" h="2374" extrusionOk="0">
                  <a:moveTo>
                    <a:pt x="3661" y="1"/>
                  </a:moveTo>
                  <a:lnTo>
                    <a:pt x="0" y="2169"/>
                  </a:lnTo>
                  <a:lnTo>
                    <a:pt x="123" y="2373"/>
                  </a:lnTo>
                  <a:lnTo>
                    <a:pt x="3784" y="205"/>
                  </a:lnTo>
                  <a:lnTo>
                    <a:pt x="3661"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5"/>
            <p:cNvSpPr/>
            <p:nvPr/>
          </p:nvSpPr>
          <p:spPr>
            <a:xfrm>
              <a:off x="4498450" y="1521475"/>
              <a:ext cx="94600" cy="59325"/>
            </a:xfrm>
            <a:custGeom>
              <a:avLst/>
              <a:gdLst/>
              <a:ahLst/>
              <a:cxnLst/>
              <a:rect l="l" t="t" r="r" b="b"/>
              <a:pathLst>
                <a:path w="3784" h="2373" extrusionOk="0">
                  <a:moveTo>
                    <a:pt x="3661" y="0"/>
                  </a:moveTo>
                  <a:lnTo>
                    <a:pt x="0" y="2168"/>
                  </a:lnTo>
                  <a:lnTo>
                    <a:pt x="123" y="2373"/>
                  </a:lnTo>
                  <a:lnTo>
                    <a:pt x="3784" y="205"/>
                  </a:lnTo>
                  <a:lnTo>
                    <a:pt x="36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5"/>
            <p:cNvSpPr/>
            <p:nvPr/>
          </p:nvSpPr>
          <p:spPr>
            <a:xfrm>
              <a:off x="5794575" y="1503050"/>
              <a:ext cx="96150" cy="56800"/>
            </a:xfrm>
            <a:custGeom>
              <a:avLst/>
              <a:gdLst/>
              <a:ahLst/>
              <a:cxnLst/>
              <a:rect l="l" t="t" r="r" b="b"/>
              <a:pathLst>
                <a:path w="3846" h="2272" extrusionOk="0">
                  <a:moveTo>
                    <a:pt x="103" y="1"/>
                  </a:moveTo>
                  <a:lnTo>
                    <a:pt x="1" y="205"/>
                  </a:lnTo>
                  <a:lnTo>
                    <a:pt x="3723" y="2271"/>
                  </a:lnTo>
                  <a:lnTo>
                    <a:pt x="3846" y="2067"/>
                  </a:lnTo>
                  <a:lnTo>
                    <a:pt x="10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5"/>
            <p:cNvSpPr/>
            <p:nvPr/>
          </p:nvSpPr>
          <p:spPr>
            <a:xfrm>
              <a:off x="4486175" y="783150"/>
              <a:ext cx="96650" cy="56775"/>
            </a:xfrm>
            <a:custGeom>
              <a:avLst/>
              <a:gdLst/>
              <a:ahLst/>
              <a:cxnLst/>
              <a:rect l="l" t="t" r="r" b="b"/>
              <a:pathLst>
                <a:path w="3866" h="2271" extrusionOk="0">
                  <a:moveTo>
                    <a:pt x="123" y="1"/>
                  </a:moveTo>
                  <a:lnTo>
                    <a:pt x="1" y="205"/>
                  </a:lnTo>
                  <a:lnTo>
                    <a:pt x="3743" y="2271"/>
                  </a:lnTo>
                  <a:lnTo>
                    <a:pt x="3866" y="2066"/>
                  </a:lnTo>
                  <a:lnTo>
                    <a:pt x="12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5"/>
            <p:cNvSpPr/>
            <p:nvPr/>
          </p:nvSpPr>
          <p:spPr>
            <a:xfrm>
              <a:off x="5644250" y="1689675"/>
              <a:ext cx="75200" cy="83900"/>
            </a:xfrm>
            <a:custGeom>
              <a:avLst/>
              <a:gdLst/>
              <a:ahLst/>
              <a:cxnLst/>
              <a:rect l="l" t="t" r="r" b="b"/>
              <a:pathLst>
                <a:path w="3008" h="3356" extrusionOk="0">
                  <a:moveTo>
                    <a:pt x="185" y="1"/>
                  </a:moveTo>
                  <a:lnTo>
                    <a:pt x="1" y="165"/>
                  </a:lnTo>
                  <a:lnTo>
                    <a:pt x="2823" y="3355"/>
                  </a:lnTo>
                  <a:lnTo>
                    <a:pt x="3007" y="3212"/>
                  </a:lnTo>
                  <a:lnTo>
                    <a:pt x="18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5"/>
            <p:cNvSpPr/>
            <p:nvPr/>
          </p:nvSpPr>
          <p:spPr>
            <a:xfrm>
              <a:off x="4657450" y="568925"/>
              <a:ext cx="75200" cy="84375"/>
            </a:xfrm>
            <a:custGeom>
              <a:avLst/>
              <a:gdLst/>
              <a:ahLst/>
              <a:cxnLst/>
              <a:rect l="l" t="t" r="r" b="b"/>
              <a:pathLst>
                <a:path w="3008" h="3375" extrusionOk="0">
                  <a:moveTo>
                    <a:pt x="185" y="0"/>
                  </a:moveTo>
                  <a:lnTo>
                    <a:pt x="1" y="164"/>
                  </a:lnTo>
                  <a:lnTo>
                    <a:pt x="2823" y="3375"/>
                  </a:lnTo>
                  <a:lnTo>
                    <a:pt x="3007" y="3211"/>
                  </a:lnTo>
                  <a:lnTo>
                    <a:pt x="185"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5"/>
            <p:cNvSpPr/>
            <p:nvPr/>
          </p:nvSpPr>
          <p:spPr>
            <a:xfrm>
              <a:off x="5440775" y="1814950"/>
              <a:ext cx="44500" cy="101275"/>
            </a:xfrm>
            <a:custGeom>
              <a:avLst/>
              <a:gdLst/>
              <a:ahLst/>
              <a:cxnLst/>
              <a:rect l="l" t="t" r="r" b="b"/>
              <a:pathLst>
                <a:path w="1780" h="4051" extrusionOk="0">
                  <a:moveTo>
                    <a:pt x="205" y="1"/>
                  </a:moveTo>
                  <a:lnTo>
                    <a:pt x="0" y="82"/>
                  </a:lnTo>
                  <a:lnTo>
                    <a:pt x="1554" y="4050"/>
                  </a:lnTo>
                  <a:lnTo>
                    <a:pt x="1779" y="3968"/>
                  </a:lnTo>
                  <a:lnTo>
                    <a:pt x="20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5"/>
            <p:cNvSpPr/>
            <p:nvPr/>
          </p:nvSpPr>
          <p:spPr>
            <a:xfrm>
              <a:off x="4891625" y="426275"/>
              <a:ext cx="45025" cy="101775"/>
            </a:xfrm>
            <a:custGeom>
              <a:avLst/>
              <a:gdLst/>
              <a:ahLst/>
              <a:cxnLst/>
              <a:rect l="l" t="t" r="r" b="b"/>
              <a:pathLst>
                <a:path w="1801" h="4071" extrusionOk="0">
                  <a:moveTo>
                    <a:pt x="226" y="0"/>
                  </a:moveTo>
                  <a:lnTo>
                    <a:pt x="1" y="103"/>
                  </a:lnTo>
                  <a:lnTo>
                    <a:pt x="1576" y="4070"/>
                  </a:lnTo>
                  <a:lnTo>
                    <a:pt x="1801" y="3968"/>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5"/>
            <p:cNvSpPr/>
            <p:nvPr/>
          </p:nvSpPr>
          <p:spPr>
            <a:xfrm>
              <a:off x="5317025" y="1958125"/>
              <a:ext cx="691825" cy="251575"/>
            </a:xfrm>
            <a:custGeom>
              <a:avLst/>
              <a:gdLst/>
              <a:ahLst/>
              <a:cxnLst/>
              <a:rect l="l" t="t" r="r" b="b"/>
              <a:pathLst>
                <a:path w="27673" h="10063" extrusionOk="0">
                  <a:moveTo>
                    <a:pt x="13070" y="0"/>
                  </a:moveTo>
                  <a:lnTo>
                    <a:pt x="12845" y="21"/>
                  </a:lnTo>
                  <a:lnTo>
                    <a:pt x="12640" y="61"/>
                  </a:lnTo>
                  <a:lnTo>
                    <a:pt x="12436" y="102"/>
                  </a:lnTo>
                  <a:lnTo>
                    <a:pt x="12067" y="205"/>
                  </a:lnTo>
                  <a:lnTo>
                    <a:pt x="11699" y="368"/>
                  </a:lnTo>
                  <a:lnTo>
                    <a:pt x="11372" y="552"/>
                  </a:lnTo>
                  <a:lnTo>
                    <a:pt x="11086" y="757"/>
                  </a:lnTo>
                  <a:lnTo>
                    <a:pt x="10820" y="961"/>
                  </a:lnTo>
                  <a:lnTo>
                    <a:pt x="10574" y="1207"/>
                  </a:lnTo>
                  <a:lnTo>
                    <a:pt x="10349" y="1452"/>
                  </a:lnTo>
                  <a:lnTo>
                    <a:pt x="10145" y="1698"/>
                  </a:lnTo>
                  <a:lnTo>
                    <a:pt x="9981" y="1923"/>
                  </a:lnTo>
                  <a:lnTo>
                    <a:pt x="9838" y="2168"/>
                  </a:lnTo>
                  <a:lnTo>
                    <a:pt x="9715" y="2373"/>
                  </a:lnTo>
                  <a:lnTo>
                    <a:pt x="9531" y="2720"/>
                  </a:lnTo>
                  <a:lnTo>
                    <a:pt x="8754" y="2823"/>
                  </a:lnTo>
                  <a:lnTo>
                    <a:pt x="8018" y="2925"/>
                  </a:lnTo>
                  <a:lnTo>
                    <a:pt x="7261" y="3047"/>
                  </a:lnTo>
                  <a:lnTo>
                    <a:pt x="6545" y="3191"/>
                  </a:lnTo>
                  <a:lnTo>
                    <a:pt x="5850" y="3354"/>
                  </a:lnTo>
                  <a:lnTo>
                    <a:pt x="5175" y="3518"/>
                  </a:lnTo>
                  <a:lnTo>
                    <a:pt x="4541" y="3702"/>
                  </a:lnTo>
                  <a:lnTo>
                    <a:pt x="3928" y="3886"/>
                  </a:lnTo>
                  <a:lnTo>
                    <a:pt x="2782" y="4254"/>
                  </a:lnTo>
                  <a:lnTo>
                    <a:pt x="1780" y="4622"/>
                  </a:lnTo>
                  <a:lnTo>
                    <a:pt x="942" y="4949"/>
                  </a:lnTo>
                  <a:lnTo>
                    <a:pt x="308" y="5215"/>
                  </a:lnTo>
                  <a:lnTo>
                    <a:pt x="226" y="5277"/>
                  </a:lnTo>
                  <a:lnTo>
                    <a:pt x="144" y="5318"/>
                  </a:lnTo>
                  <a:lnTo>
                    <a:pt x="103" y="5379"/>
                  </a:lnTo>
                  <a:lnTo>
                    <a:pt x="62" y="5461"/>
                  </a:lnTo>
                  <a:lnTo>
                    <a:pt x="21" y="5543"/>
                  </a:lnTo>
                  <a:lnTo>
                    <a:pt x="1" y="5624"/>
                  </a:lnTo>
                  <a:lnTo>
                    <a:pt x="1" y="5706"/>
                  </a:lnTo>
                  <a:lnTo>
                    <a:pt x="1" y="5808"/>
                  </a:lnTo>
                  <a:lnTo>
                    <a:pt x="21" y="5890"/>
                  </a:lnTo>
                  <a:lnTo>
                    <a:pt x="62" y="5972"/>
                  </a:lnTo>
                  <a:lnTo>
                    <a:pt x="124" y="6033"/>
                  </a:lnTo>
                  <a:lnTo>
                    <a:pt x="185" y="6115"/>
                  </a:lnTo>
                  <a:lnTo>
                    <a:pt x="451" y="6299"/>
                  </a:lnTo>
                  <a:lnTo>
                    <a:pt x="778" y="6524"/>
                  </a:lnTo>
                  <a:lnTo>
                    <a:pt x="1167" y="6770"/>
                  </a:lnTo>
                  <a:lnTo>
                    <a:pt x="1637" y="7036"/>
                  </a:lnTo>
                  <a:lnTo>
                    <a:pt x="2148" y="7301"/>
                  </a:lnTo>
                  <a:lnTo>
                    <a:pt x="2762" y="7567"/>
                  </a:lnTo>
                  <a:lnTo>
                    <a:pt x="3437" y="7833"/>
                  </a:lnTo>
                  <a:lnTo>
                    <a:pt x="4193" y="8120"/>
                  </a:lnTo>
                  <a:lnTo>
                    <a:pt x="5032" y="8385"/>
                  </a:lnTo>
                  <a:lnTo>
                    <a:pt x="5952" y="8651"/>
                  </a:lnTo>
                  <a:lnTo>
                    <a:pt x="6975" y="8917"/>
                  </a:lnTo>
                  <a:lnTo>
                    <a:pt x="8100" y="9163"/>
                  </a:lnTo>
                  <a:lnTo>
                    <a:pt x="9306" y="9388"/>
                  </a:lnTo>
                  <a:lnTo>
                    <a:pt x="10636" y="9592"/>
                  </a:lnTo>
                  <a:lnTo>
                    <a:pt x="12067" y="9776"/>
                  </a:lnTo>
                  <a:lnTo>
                    <a:pt x="13601" y="9919"/>
                  </a:lnTo>
                  <a:lnTo>
                    <a:pt x="14849" y="10001"/>
                  </a:lnTo>
                  <a:lnTo>
                    <a:pt x="16076" y="10042"/>
                  </a:lnTo>
                  <a:lnTo>
                    <a:pt x="17262" y="10062"/>
                  </a:lnTo>
                  <a:lnTo>
                    <a:pt x="18428" y="10062"/>
                  </a:lnTo>
                  <a:lnTo>
                    <a:pt x="19512" y="10042"/>
                  </a:lnTo>
                  <a:lnTo>
                    <a:pt x="20575" y="9981"/>
                  </a:lnTo>
                  <a:lnTo>
                    <a:pt x="21577" y="9919"/>
                  </a:lnTo>
                  <a:lnTo>
                    <a:pt x="22518" y="9837"/>
                  </a:lnTo>
                  <a:lnTo>
                    <a:pt x="23398" y="9735"/>
                  </a:lnTo>
                  <a:lnTo>
                    <a:pt x="24195" y="9633"/>
                  </a:lnTo>
                  <a:lnTo>
                    <a:pt x="24952" y="9510"/>
                  </a:lnTo>
                  <a:lnTo>
                    <a:pt x="25606" y="9367"/>
                  </a:lnTo>
                  <a:lnTo>
                    <a:pt x="26200" y="9203"/>
                  </a:lnTo>
                  <a:lnTo>
                    <a:pt x="26690" y="9060"/>
                  </a:lnTo>
                  <a:lnTo>
                    <a:pt x="27099" y="8876"/>
                  </a:lnTo>
                  <a:lnTo>
                    <a:pt x="27284" y="8794"/>
                  </a:lnTo>
                  <a:lnTo>
                    <a:pt x="27427" y="8713"/>
                  </a:lnTo>
                  <a:lnTo>
                    <a:pt x="27529" y="8610"/>
                  </a:lnTo>
                  <a:lnTo>
                    <a:pt x="27611" y="8508"/>
                  </a:lnTo>
                  <a:lnTo>
                    <a:pt x="27652" y="8385"/>
                  </a:lnTo>
                  <a:lnTo>
                    <a:pt x="27672" y="8242"/>
                  </a:lnTo>
                  <a:lnTo>
                    <a:pt x="27652" y="8120"/>
                  </a:lnTo>
                  <a:lnTo>
                    <a:pt x="27590" y="8017"/>
                  </a:lnTo>
                  <a:lnTo>
                    <a:pt x="27509" y="7915"/>
                  </a:lnTo>
                  <a:lnTo>
                    <a:pt x="27406" y="7833"/>
                  </a:lnTo>
                  <a:lnTo>
                    <a:pt x="26731" y="7445"/>
                  </a:lnTo>
                  <a:lnTo>
                    <a:pt x="25852" y="6954"/>
                  </a:lnTo>
                  <a:lnTo>
                    <a:pt x="24788" y="6402"/>
                  </a:lnTo>
                  <a:lnTo>
                    <a:pt x="23582" y="5808"/>
                  </a:lnTo>
                  <a:lnTo>
                    <a:pt x="22232" y="5215"/>
                  </a:lnTo>
                  <a:lnTo>
                    <a:pt x="21516" y="4909"/>
                  </a:lnTo>
                  <a:lnTo>
                    <a:pt x="20780" y="4602"/>
                  </a:lnTo>
                  <a:lnTo>
                    <a:pt x="20003" y="4315"/>
                  </a:lnTo>
                  <a:lnTo>
                    <a:pt x="19226" y="4050"/>
                  </a:lnTo>
                  <a:lnTo>
                    <a:pt x="18428" y="3784"/>
                  </a:lnTo>
                  <a:lnTo>
                    <a:pt x="17630" y="3538"/>
                  </a:lnTo>
                  <a:lnTo>
                    <a:pt x="17528" y="3211"/>
                  </a:lnTo>
                  <a:lnTo>
                    <a:pt x="17344" y="2761"/>
                  </a:lnTo>
                  <a:lnTo>
                    <a:pt x="17201" y="2495"/>
                  </a:lnTo>
                  <a:lnTo>
                    <a:pt x="17058" y="2209"/>
                  </a:lnTo>
                  <a:lnTo>
                    <a:pt x="16874" y="1923"/>
                  </a:lnTo>
                  <a:lnTo>
                    <a:pt x="16669" y="1636"/>
                  </a:lnTo>
                  <a:lnTo>
                    <a:pt x="16424" y="1370"/>
                  </a:lnTo>
                  <a:lnTo>
                    <a:pt x="16158" y="1084"/>
                  </a:lnTo>
                  <a:lnTo>
                    <a:pt x="15851" y="839"/>
                  </a:lnTo>
                  <a:lnTo>
                    <a:pt x="15524" y="614"/>
                  </a:lnTo>
                  <a:lnTo>
                    <a:pt x="15135" y="409"/>
                  </a:lnTo>
                  <a:lnTo>
                    <a:pt x="14931" y="307"/>
                  </a:lnTo>
                  <a:lnTo>
                    <a:pt x="14726" y="225"/>
                  </a:lnTo>
                  <a:lnTo>
                    <a:pt x="14501" y="164"/>
                  </a:lnTo>
                  <a:lnTo>
                    <a:pt x="14276" y="102"/>
                  </a:lnTo>
                  <a:lnTo>
                    <a:pt x="14031" y="61"/>
                  </a:lnTo>
                  <a:lnTo>
                    <a:pt x="13765" y="21"/>
                  </a:lnTo>
                  <a:lnTo>
                    <a:pt x="135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5"/>
            <p:cNvSpPr/>
            <p:nvPr/>
          </p:nvSpPr>
          <p:spPr>
            <a:xfrm>
              <a:off x="5553750" y="2023550"/>
              <a:ext cx="205575" cy="24575"/>
            </a:xfrm>
            <a:custGeom>
              <a:avLst/>
              <a:gdLst/>
              <a:ahLst/>
              <a:cxnLst/>
              <a:rect l="l" t="t" r="r" b="b"/>
              <a:pathLst>
                <a:path w="8223" h="983" extrusionOk="0">
                  <a:moveTo>
                    <a:pt x="1637" y="1"/>
                  </a:moveTo>
                  <a:lnTo>
                    <a:pt x="799" y="21"/>
                  </a:lnTo>
                  <a:lnTo>
                    <a:pt x="267" y="42"/>
                  </a:lnTo>
                  <a:lnTo>
                    <a:pt x="62" y="62"/>
                  </a:lnTo>
                  <a:lnTo>
                    <a:pt x="21" y="83"/>
                  </a:lnTo>
                  <a:lnTo>
                    <a:pt x="1" y="124"/>
                  </a:lnTo>
                  <a:lnTo>
                    <a:pt x="21" y="165"/>
                  </a:lnTo>
                  <a:lnTo>
                    <a:pt x="267" y="165"/>
                  </a:lnTo>
                  <a:lnTo>
                    <a:pt x="819" y="144"/>
                  </a:lnTo>
                  <a:lnTo>
                    <a:pt x="1637" y="124"/>
                  </a:lnTo>
                  <a:lnTo>
                    <a:pt x="2680" y="144"/>
                  </a:lnTo>
                  <a:lnTo>
                    <a:pt x="3273" y="165"/>
                  </a:lnTo>
                  <a:lnTo>
                    <a:pt x="3928" y="226"/>
                  </a:lnTo>
                  <a:lnTo>
                    <a:pt x="4582" y="287"/>
                  </a:lnTo>
                  <a:lnTo>
                    <a:pt x="5278" y="369"/>
                  </a:lnTo>
                  <a:lnTo>
                    <a:pt x="5973" y="471"/>
                  </a:lnTo>
                  <a:lnTo>
                    <a:pt x="6709" y="615"/>
                  </a:lnTo>
                  <a:lnTo>
                    <a:pt x="7425" y="778"/>
                  </a:lnTo>
                  <a:lnTo>
                    <a:pt x="8141" y="983"/>
                  </a:lnTo>
                  <a:lnTo>
                    <a:pt x="8161" y="983"/>
                  </a:lnTo>
                  <a:lnTo>
                    <a:pt x="8202" y="962"/>
                  </a:lnTo>
                  <a:lnTo>
                    <a:pt x="8223" y="942"/>
                  </a:lnTo>
                  <a:lnTo>
                    <a:pt x="8223" y="901"/>
                  </a:lnTo>
                  <a:lnTo>
                    <a:pt x="8182" y="860"/>
                  </a:lnTo>
                  <a:lnTo>
                    <a:pt x="7445" y="676"/>
                  </a:lnTo>
                  <a:lnTo>
                    <a:pt x="6730" y="492"/>
                  </a:lnTo>
                  <a:lnTo>
                    <a:pt x="5993" y="369"/>
                  </a:lnTo>
                  <a:lnTo>
                    <a:pt x="5298" y="246"/>
                  </a:lnTo>
                  <a:lnTo>
                    <a:pt x="4603" y="165"/>
                  </a:lnTo>
                  <a:lnTo>
                    <a:pt x="3928" y="103"/>
                  </a:lnTo>
                  <a:lnTo>
                    <a:pt x="3294" y="62"/>
                  </a:lnTo>
                  <a:lnTo>
                    <a:pt x="2701" y="21"/>
                  </a:lnTo>
                  <a:lnTo>
                    <a:pt x="16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5"/>
            <p:cNvSpPr/>
            <p:nvPr/>
          </p:nvSpPr>
          <p:spPr>
            <a:xfrm>
              <a:off x="5312950" y="2082350"/>
              <a:ext cx="695900" cy="82875"/>
            </a:xfrm>
            <a:custGeom>
              <a:avLst/>
              <a:gdLst/>
              <a:ahLst/>
              <a:cxnLst/>
              <a:rect l="l" t="t" r="r" b="b"/>
              <a:pathLst>
                <a:path w="27836" h="3315" extrusionOk="0">
                  <a:moveTo>
                    <a:pt x="7383" y="1"/>
                  </a:moveTo>
                  <a:lnTo>
                    <a:pt x="6545" y="21"/>
                  </a:lnTo>
                  <a:lnTo>
                    <a:pt x="5706" y="42"/>
                  </a:lnTo>
                  <a:lnTo>
                    <a:pt x="4888" y="83"/>
                  </a:lnTo>
                  <a:lnTo>
                    <a:pt x="4070" y="144"/>
                  </a:lnTo>
                  <a:lnTo>
                    <a:pt x="3252" y="205"/>
                  </a:lnTo>
                  <a:lnTo>
                    <a:pt x="2434" y="287"/>
                  </a:lnTo>
                  <a:lnTo>
                    <a:pt x="1636" y="369"/>
                  </a:lnTo>
                  <a:lnTo>
                    <a:pt x="839" y="471"/>
                  </a:lnTo>
                  <a:lnTo>
                    <a:pt x="41" y="594"/>
                  </a:lnTo>
                  <a:lnTo>
                    <a:pt x="0" y="615"/>
                  </a:lnTo>
                  <a:lnTo>
                    <a:pt x="0" y="655"/>
                  </a:lnTo>
                  <a:lnTo>
                    <a:pt x="21" y="696"/>
                  </a:lnTo>
                  <a:lnTo>
                    <a:pt x="62" y="717"/>
                  </a:lnTo>
                  <a:lnTo>
                    <a:pt x="859" y="594"/>
                  </a:lnTo>
                  <a:lnTo>
                    <a:pt x="1657" y="492"/>
                  </a:lnTo>
                  <a:lnTo>
                    <a:pt x="2454" y="410"/>
                  </a:lnTo>
                  <a:lnTo>
                    <a:pt x="3272" y="328"/>
                  </a:lnTo>
                  <a:lnTo>
                    <a:pt x="4070" y="267"/>
                  </a:lnTo>
                  <a:lnTo>
                    <a:pt x="4888" y="205"/>
                  </a:lnTo>
                  <a:lnTo>
                    <a:pt x="5727" y="165"/>
                  </a:lnTo>
                  <a:lnTo>
                    <a:pt x="6545" y="144"/>
                  </a:lnTo>
                  <a:lnTo>
                    <a:pt x="7383" y="124"/>
                  </a:lnTo>
                  <a:lnTo>
                    <a:pt x="8222" y="124"/>
                  </a:lnTo>
                  <a:lnTo>
                    <a:pt x="9060" y="144"/>
                  </a:lnTo>
                  <a:lnTo>
                    <a:pt x="9899" y="165"/>
                  </a:lnTo>
                  <a:lnTo>
                    <a:pt x="10758" y="185"/>
                  </a:lnTo>
                  <a:lnTo>
                    <a:pt x="11617" y="246"/>
                  </a:lnTo>
                  <a:lnTo>
                    <a:pt x="12476" y="308"/>
                  </a:lnTo>
                  <a:lnTo>
                    <a:pt x="13335" y="390"/>
                  </a:lnTo>
                  <a:lnTo>
                    <a:pt x="15094" y="574"/>
                  </a:lnTo>
                  <a:lnTo>
                    <a:pt x="16852" y="799"/>
                  </a:lnTo>
                  <a:lnTo>
                    <a:pt x="18632" y="1105"/>
                  </a:lnTo>
                  <a:lnTo>
                    <a:pt x="20432" y="1433"/>
                  </a:lnTo>
                  <a:lnTo>
                    <a:pt x="22231" y="1821"/>
                  </a:lnTo>
                  <a:lnTo>
                    <a:pt x="24072" y="2271"/>
                  </a:lnTo>
                  <a:lnTo>
                    <a:pt x="25913" y="2762"/>
                  </a:lnTo>
                  <a:lnTo>
                    <a:pt x="27774" y="3294"/>
                  </a:lnTo>
                  <a:lnTo>
                    <a:pt x="27794" y="3314"/>
                  </a:lnTo>
                  <a:lnTo>
                    <a:pt x="27815" y="3294"/>
                  </a:lnTo>
                  <a:lnTo>
                    <a:pt x="27835" y="3273"/>
                  </a:lnTo>
                  <a:lnTo>
                    <a:pt x="27835" y="3212"/>
                  </a:lnTo>
                  <a:lnTo>
                    <a:pt x="27794" y="3191"/>
                  </a:lnTo>
                  <a:lnTo>
                    <a:pt x="25933" y="2639"/>
                  </a:lnTo>
                  <a:lnTo>
                    <a:pt x="24092" y="2148"/>
                  </a:lnTo>
                  <a:lnTo>
                    <a:pt x="22272" y="1719"/>
                  </a:lnTo>
                  <a:lnTo>
                    <a:pt x="20452" y="1330"/>
                  </a:lnTo>
                  <a:lnTo>
                    <a:pt x="18652" y="983"/>
                  </a:lnTo>
                  <a:lnTo>
                    <a:pt x="16873" y="696"/>
                  </a:lnTo>
                  <a:lnTo>
                    <a:pt x="15094" y="451"/>
                  </a:lnTo>
                  <a:lnTo>
                    <a:pt x="13355" y="267"/>
                  </a:lnTo>
                  <a:lnTo>
                    <a:pt x="12476" y="185"/>
                  </a:lnTo>
                  <a:lnTo>
                    <a:pt x="11617" y="124"/>
                  </a:lnTo>
                  <a:lnTo>
                    <a:pt x="10758" y="83"/>
                  </a:lnTo>
                  <a:lnTo>
                    <a:pt x="9919" y="42"/>
                  </a:lnTo>
                  <a:lnTo>
                    <a:pt x="9060" y="21"/>
                  </a:lnTo>
                  <a:lnTo>
                    <a:pt x="8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5"/>
            <p:cNvSpPr/>
            <p:nvPr/>
          </p:nvSpPr>
          <p:spPr>
            <a:xfrm>
              <a:off x="4181450" y="1508175"/>
              <a:ext cx="664700" cy="285325"/>
            </a:xfrm>
            <a:custGeom>
              <a:avLst/>
              <a:gdLst/>
              <a:ahLst/>
              <a:cxnLst/>
              <a:rect l="l" t="t" r="r" b="b"/>
              <a:pathLst>
                <a:path w="26588" h="11413" extrusionOk="0">
                  <a:moveTo>
                    <a:pt x="11494" y="0"/>
                  </a:moveTo>
                  <a:lnTo>
                    <a:pt x="11269" y="21"/>
                  </a:lnTo>
                  <a:lnTo>
                    <a:pt x="11024" y="62"/>
                  </a:lnTo>
                  <a:lnTo>
                    <a:pt x="10778" y="123"/>
                  </a:lnTo>
                  <a:lnTo>
                    <a:pt x="10533" y="185"/>
                  </a:lnTo>
                  <a:lnTo>
                    <a:pt x="10308" y="246"/>
                  </a:lnTo>
                  <a:lnTo>
                    <a:pt x="10083" y="348"/>
                  </a:lnTo>
                  <a:lnTo>
                    <a:pt x="9879" y="430"/>
                  </a:lnTo>
                  <a:lnTo>
                    <a:pt x="9694" y="532"/>
                  </a:lnTo>
                  <a:lnTo>
                    <a:pt x="9510" y="655"/>
                  </a:lnTo>
                  <a:lnTo>
                    <a:pt x="9347" y="757"/>
                  </a:lnTo>
                  <a:lnTo>
                    <a:pt x="9040" y="1023"/>
                  </a:lnTo>
                  <a:lnTo>
                    <a:pt x="8774" y="1289"/>
                  </a:lnTo>
                  <a:lnTo>
                    <a:pt x="8529" y="1596"/>
                  </a:lnTo>
                  <a:lnTo>
                    <a:pt x="8345" y="1903"/>
                  </a:lnTo>
                  <a:lnTo>
                    <a:pt x="8181" y="2209"/>
                  </a:lnTo>
                  <a:lnTo>
                    <a:pt x="8038" y="2516"/>
                  </a:lnTo>
                  <a:lnTo>
                    <a:pt x="7936" y="2823"/>
                  </a:lnTo>
                  <a:lnTo>
                    <a:pt x="7854" y="3130"/>
                  </a:lnTo>
                  <a:lnTo>
                    <a:pt x="7792" y="3416"/>
                  </a:lnTo>
                  <a:lnTo>
                    <a:pt x="7752" y="3682"/>
                  </a:lnTo>
                  <a:lnTo>
                    <a:pt x="7711" y="3927"/>
                  </a:lnTo>
                  <a:lnTo>
                    <a:pt x="7690" y="4316"/>
                  </a:lnTo>
                  <a:lnTo>
                    <a:pt x="7015" y="4704"/>
                  </a:lnTo>
                  <a:lnTo>
                    <a:pt x="6361" y="5093"/>
                  </a:lnTo>
                  <a:lnTo>
                    <a:pt x="5727" y="5502"/>
                  </a:lnTo>
                  <a:lnTo>
                    <a:pt x="5113" y="5911"/>
                  </a:lnTo>
                  <a:lnTo>
                    <a:pt x="4541" y="6320"/>
                  </a:lnTo>
                  <a:lnTo>
                    <a:pt x="3988" y="6729"/>
                  </a:lnTo>
                  <a:lnTo>
                    <a:pt x="3457" y="7159"/>
                  </a:lnTo>
                  <a:lnTo>
                    <a:pt x="2945" y="7568"/>
                  </a:lnTo>
                  <a:lnTo>
                    <a:pt x="2045" y="8345"/>
                  </a:lnTo>
                  <a:lnTo>
                    <a:pt x="1268" y="9061"/>
                  </a:lnTo>
                  <a:lnTo>
                    <a:pt x="634" y="9695"/>
                  </a:lnTo>
                  <a:lnTo>
                    <a:pt x="143" y="10206"/>
                  </a:lnTo>
                  <a:lnTo>
                    <a:pt x="82" y="10267"/>
                  </a:lnTo>
                  <a:lnTo>
                    <a:pt x="41" y="10349"/>
                  </a:lnTo>
                  <a:lnTo>
                    <a:pt x="21" y="10431"/>
                  </a:lnTo>
                  <a:lnTo>
                    <a:pt x="0" y="10513"/>
                  </a:lnTo>
                  <a:lnTo>
                    <a:pt x="0" y="10595"/>
                  </a:lnTo>
                  <a:lnTo>
                    <a:pt x="21" y="10697"/>
                  </a:lnTo>
                  <a:lnTo>
                    <a:pt x="41" y="10779"/>
                  </a:lnTo>
                  <a:lnTo>
                    <a:pt x="82" y="10840"/>
                  </a:lnTo>
                  <a:lnTo>
                    <a:pt x="143" y="10922"/>
                  </a:lnTo>
                  <a:lnTo>
                    <a:pt x="205" y="10983"/>
                  </a:lnTo>
                  <a:lnTo>
                    <a:pt x="287" y="11024"/>
                  </a:lnTo>
                  <a:lnTo>
                    <a:pt x="389" y="11065"/>
                  </a:lnTo>
                  <a:lnTo>
                    <a:pt x="716" y="11147"/>
                  </a:lnTo>
                  <a:lnTo>
                    <a:pt x="1105" y="11229"/>
                  </a:lnTo>
                  <a:lnTo>
                    <a:pt x="1555" y="11290"/>
                  </a:lnTo>
                  <a:lnTo>
                    <a:pt x="2066" y="11351"/>
                  </a:lnTo>
                  <a:lnTo>
                    <a:pt x="2659" y="11392"/>
                  </a:lnTo>
                  <a:lnTo>
                    <a:pt x="3313" y="11413"/>
                  </a:lnTo>
                  <a:lnTo>
                    <a:pt x="4050" y="11392"/>
                  </a:lnTo>
                  <a:lnTo>
                    <a:pt x="4847" y="11372"/>
                  </a:lnTo>
                  <a:lnTo>
                    <a:pt x="5727" y="11290"/>
                  </a:lnTo>
                  <a:lnTo>
                    <a:pt x="6688" y="11167"/>
                  </a:lnTo>
                  <a:lnTo>
                    <a:pt x="7731" y="11024"/>
                  </a:lnTo>
                  <a:lnTo>
                    <a:pt x="8856" y="10799"/>
                  </a:lnTo>
                  <a:lnTo>
                    <a:pt x="10063" y="10533"/>
                  </a:lnTo>
                  <a:lnTo>
                    <a:pt x="11351" y="10226"/>
                  </a:lnTo>
                  <a:lnTo>
                    <a:pt x="12742" y="9838"/>
                  </a:lnTo>
                  <a:lnTo>
                    <a:pt x="14214" y="9367"/>
                  </a:lnTo>
                  <a:lnTo>
                    <a:pt x="15400" y="8958"/>
                  </a:lnTo>
                  <a:lnTo>
                    <a:pt x="16546" y="8508"/>
                  </a:lnTo>
                  <a:lnTo>
                    <a:pt x="17650" y="8079"/>
                  </a:lnTo>
                  <a:lnTo>
                    <a:pt x="18714" y="7629"/>
                  </a:lnTo>
                  <a:lnTo>
                    <a:pt x="19716" y="7179"/>
                  </a:lnTo>
                  <a:lnTo>
                    <a:pt x="20677" y="6729"/>
                  </a:lnTo>
                  <a:lnTo>
                    <a:pt x="21577" y="6279"/>
                  </a:lnTo>
                  <a:lnTo>
                    <a:pt x="22395" y="5829"/>
                  </a:lnTo>
                  <a:lnTo>
                    <a:pt x="23172" y="5400"/>
                  </a:lnTo>
                  <a:lnTo>
                    <a:pt x="23888" y="4991"/>
                  </a:lnTo>
                  <a:lnTo>
                    <a:pt x="24522" y="4582"/>
                  </a:lnTo>
                  <a:lnTo>
                    <a:pt x="25074" y="4193"/>
                  </a:lnTo>
                  <a:lnTo>
                    <a:pt x="25545" y="3825"/>
                  </a:lnTo>
                  <a:lnTo>
                    <a:pt x="25954" y="3498"/>
                  </a:lnTo>
                  <a:lnTo>
                    <a:pt x="26260" y="3171"/>
                  </a:lnTo>
                  <a:lnTo>
                    <a:pt x="26383" y="3027"/>
                  </a:lnTo>
                  <a:lnTo>
                    <a:pt x="26485" y="2884"/>
                  </a:lnTo>
                  <a:lnTo>
                    <a:pt x="26567" y="2761"/>
                  </a:lnTo>
                  <a:lnTo>
                    <a:pt x="26588" y="2639"/>
                  </a:lnTo>
                  <a:lnTo>
                    <a:pt x="26567" y="2496"/>
                  </a:lnTo>
                  <a:lnTo>
                    <a:pt x="26526" y="2373"/>
                  </a:lnTo>
                  <a:lnTo>
                    <a:pt x="26465" y="2271"/>
                  </a:lnTo>
                  <a:lnTo>
                    <a:pt x="26383" y="2189"/>
                  </a:lnTo>
                  <a:lnTo>
                    <a:pt x="26260" y="2127"/>
                  </a:lnTo>
                  <a:lnTo>
                    <a:pt x="26138" y="2087"/>
                  </a:lnTo>
                  <a:lnTo>
                    <a:pt x="25361" y="1984"/>
                  </a:lnTo>
                  <a:lnTo>
                    <a:pt x="24358" y="1882"/>
                  </a:lnTo>
                  <a:lnTo>
                    <a:pt x="23172" y="1800"/>
                  </a:lnTo>
                  <a:lnTo>
                    <a:pt x="21822" y="1718"/>
                  </a:lnTo>
                  <a:lnTo>
                    <a:pt x="20350" y="1678"/>
                  </a:lnTo>
                  <a:lnTo>
                    <a:pt x="19573" y="1678"/>
                  </a:lnTo>
                  <a:lnTo>
                    <a:pt x="18775" y="1698"/>
                  </a:lnTo>
                  <a:lnTo>
                    <a:pt x="17957" y="1718"/>
                  </a:lnTo>
                  <a:lnTo>
                    <a:pt x="17139" y="1759"/>
                  </a:lnTo>
                  <a:lnTo>
                    <a:pt x="16300" y="1841"/>
                  </a:lnTo>
                  <a:lnTo>
                    <a:pt x="15462" y="1923"/>
                  </a:lnTo>
                  <a:lnTo>
                    <a:pt x="15237" y="1657"/>
                  </a:lnTo>
                  <a:lnTo>
                    <a:pt x="14889" y="1309"/>
                  </a:lnTo>
                  <a:lnTo>
                    <a:pt x="14664" y="1125"/>
                  </a:lnTo>
                  <a:lnTo>
                    <a:pt x="14419" y="921"/>
                  </a:lnTo>
                  <a:lnTo>
                    <a:pt x="14153" y="737"/>
                  </a:lnTo>
                  <a:lnTo>
                    <a:pt x="13846" y="553"/>
                  </a:lnTo>
                  <a:lnTo>
                    <a:pt x="13519" y="389"/>
                  </a:lnTo>
                  <a:lnTo>
                    <a:pt x="13151" y="246"/>
                  </a:lnTo>
                  <a:lnTo>
                    <a:pt x="12783" y="123"/>
                  </a:lnTo>
                  <a:lnTo>
                    <a:pt x="12374" y="41"/>
                  </a:lnTo>
                  <a:lnTo>
                    <a:pt x="119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5"/>
            <p:cNvSpPr/>
            <p:nvPr/>
          </p:nvSpPr>
          <p:spPr>
            <a:xfrm>
              <a:off x="4372150" y="1554700"/>
              <a:ext cx="197400" cy="62925"/>
            </a:xfrm>
            <a:custGeom>
              <a:avLst/>
              <a:gdLst/>
              <a:ahLst/>
              <a:cxnLst/>
              <a:rect l="l" t="t" r="r" b="b"/>
              <a:pathLst>
                <a:path w="7896" h="2517" extrusionOk="0">
                  <a:moveTo>
                    <a:pt x="7834" y="1"/>
                  </a:moveTo>
                  <a:lnTo>
                    <a:pt x="7077" y="103"/>
                  </a:lnTo>
                  <a:lnTo>
                    <a:pt x="6341" y="226"/>
                  </a:lnTo>
                  <a:lnTo>
                    <a:pt x="5625" y="389"/>
                  </a:lnTo>
                  <a:lnTo>
                    <a:pt x="4930" y="553"/>
                  </a:lnTo>
                  <a:lnTo>
                    <a:pt x="4255" y="757"/>
                  </a:lnTo>
                  <a:lnTo>
                    <a:pt x="3621" y="962"/>
                  </a:lnTo>
                  <a:lnTo>
                    <a:pt x="3007" y="1166"/>
                  </a:lnTo>
                  <a:lnTo>
                    <a:pt x="2435" y="1371"/>
                  </a:lnTo>
                  <a:lnTo>
                    <a:pt x="1453" y="1759"/>
                  </a:lnTo>
                  <a:lnTo>
                    <a:pt x="696" y="2087"/>
                  </a:lnTo>
                  <a:lnTo>
                    <a:pt x="205" y="2312"/>
                  </a:lnTo>
                  <a:lnTo>
                    <a:pt x="21" y="2414"/>
                  </a:lnTo>
                  <a:lnTo>
                    <a:pt x="1" y="2434"/>
                  </a:lnTo>
                  <a:lnTo>
                    <a:pt x="1" y="2496"/>
                  </a:lnTo>
                  <a:lnTo>
                    <a:pt x="21" y="2516"/>
                  </a:lnTo>
                  <a:lnTo>
                    <a:pt x="83" y="2516"/>
                  </a:lnTo>
                  <a:lnTo>
                    <a:pt x="267" y="2414"/>
                  </a:lnTo>
                  <a:lnTo>
                    <a:pt x="758" y="2189"/>
                  </a:lnTo>
                  <a:lnTo>
                    <a:pt x="1494" y="1862"/>
                  </a:lnTo>
                  <a:lnTo>
                    <a:pt x="2475" y="1473"/>
                  </a:lnTo>
                  <a:lnTo>
                    <a:pt x="3048" y="1269"/>
                  </a:lnTo>
                  <a:lnTo>
                    <a:pt x="3641" y="1064"/>
                  </a:lnTo>
                  <a:lnTo>
                    <a:pt x="4296" y="860"/>
                  </a:lnTo>
                  <a:lnTo>
                    <a:pt x="4950" y="676"/>
                  </a:lnTo>
                  <a:lnTo>
                    <a:pt x="5646" y="512"/>
                  </a:lnTo>
                  <a:lnTo>
                    <a:pt x="6361" y="348"/>
                  </a:lnTo>
                  <a:lnTo>
                    <a:pt x="7098" y="226"/>
                  </a:lnTo>
                  <a:lnTo>
                    <a:pt x="7834" y="123"/>
                  </a:lnTo>
                  <a:lnTo>
                    <a:pt x="7875" y="103"/>
                  </a:lnTo>
                  <a:lnTo>
                    <a:pt x="7895" y="62"/>
                  </a:lnTo>
                  <a:lnTo>
                    <a:pt x="7875" y="21"/>
                  </a:lnTo>
                  <a:lnTo>
                    <a:pt x="78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5"/>
            <p:cNvSpPr/>
            <p:nvPr/>
          </p:nvSpPr>
          <p:spPr>
            <a:xfrm>
              <a:off x="4177875" y="1565450"/>
              <a:ext cx="667250" cy="212725"/>
            </a:xfrm>
            <a:custGeom>
              <a:avLst/>
              <a:gdLst/>
              <a:ahLst/>
              <a:cxnLst/>
              <a:rect l="l" t="t" r="r" b="b"/>
              <a:pathLst>
                <a:path w="26690" h="8509" extrusionOk="0">
                  <a:moveTo>
                    <a:pt x="26628" y="0"/>
                  </a:moveTo>
                  <a:lnTo>
                    <a:pt x="24685" y="225"/>
                  </a:lnTo>
                  <a:lnTo>
                    <a:pt x="22804" y="491"/>
                  </a:lnTo>
                  <a:lnTo>
                    <a:pt x="20943" y="798"/>
                  </a:lnTo>
                  <a:lnTo>
                    <a:pt x="19123" y="1145"/>
                  </a:lnTo>
                  <a:lnTo>
                    <a:pt x="17323" y="1534"/>
                  </a:lnTo>
                  <a:lnTo>
                    <a:pt x="15564" y="1943"/>
                  </a:lnTo>
                  <a:lnTo>
                    <a:pt x="13846" y="2413"/>
                  </a:lnTo>
                  <a:lnTo>
                    <a:pt x="12169" y="2925"/>
                  </a:lnTo>
                  <a:lnTo>
                    <a:pt x="11330" y="3191"/>
                  </a:lnTo>
                  <a:lnTo>
                    <a:pt x="10512" y="3456"/>
                  </a:lnTo>
                  <a:lnTo>
                    <a:pt x="9715" y="3743"/>
                  </a:lnTo>
                  <a:lnTo>
                    <a:pt x="8917" y="4050"/>
                  </a:lnTo>
                  <a:lnTo>
                    <a:pt x="8119" y="4356"/>
                  </a:lnTo>
                  <a:lnTo>
                    <a:pt x="7342" y="4684"/>
                  </a:lnTo>
                  <a:lnTo>
                    <a:pt x="6565" y="5011"/>
                  </a:lnTo>
                  <a:lnTo>
                    <a:pt x="5788" y="5338"/>
                  </a:lnTo>
                  <a:lnTo>
                    <a:pt x="5052" y="5686"/>
                  </a:lnTo>
                  <a:lnTo>
                    <a:pt x="4295" y="6033"/>
                  </a:lnTo>
                  <a:lnTo>
                    <a:pt x="3559" y="6402"/>
                  </a:lnTo>
                  <a:lnTo>
                    <a:pt x="2843" y="6790"/>
                  </a:lnTo>
                  <a:lnTo>
                    <a:pt x="2127" y="7179"/>
                  </a:lnTo>
                  <a:lnTo>
                    <a:pt x="1411" y="7567"/>
                  </a:lnTo>
                  <a:lnTo>
                    <a:pt x="716" y="7976"/>
                  </a:lnTo>
                  <a:lnTo>
                    <a:pt x="21" y="8385"/>
                  </a:lnTo>
                  <a:lnTo>
                    <a:pt x="0" y="8426"/>
                  </a:lnTo>
                  <a:lnTo>
                    <a:pt x="0" y="8467"/>
                  </a:lnTo>
                  <a:lnTo>
                    <a:pt x="21" y="8488"/>
                  </a:lnTo>
                  <a:lnTo>
                    <a:pt x="61" y="8508"/>
                  </a:lnTo>
                  <a:lnTo>
                    <a:pt x="82" y="8488"/>
                  </a:lnTo>
                  <a:lnTo>
                    <a:pt x="777" y="8079"/>
                  </a:lnTo>
                  <a:lnTo>
                    <a:pt x="1473" y="7670"/>
                  </a:lnTo>
                  <a:lnTo>
                    <a:pt x="2168" y="7281"/>
                  </a:lnTo>
                  <a:lnTo>
                    <a:pt x="2884" y="6892"/>
                  </a:lnTo>
                  <a:lnTo>
                    <a:pt x="3620" y="6504"/>
                  </a:lnTo>
                  <a:lnTo>
                    <a:pt x="4356" y="6156"/>
                  </a:lnTo>
                  <a:lnTo>
                    <a:pt x="5093" y="5788"/>
                  </a:lnTo>
                  <a:lnTo>
                    <a:pt x="5849" y="5440"/>
                  </a:lnTo>
                  <a:lnTo>
                    <a:pt x="6606" y="5113"/>
                  </a:lnTo>
                  <a:lnTo>
                    <a:pt x="7383" y="4786"/>
                  </a:lnTo>
                  <a:lnTo>
                    <a:pt x="8160" y="4459"/>
                  </a:lnTo>
                  <a:lnTo>
                    <a:pt x="8958" y="4152"/>
                  </a:lnTo>
                  <a:lnTo>
                    <a:pt x="9756" y="3865"/>
                  </a:lnTo>
                  <a:lnTo>
                    <a:pt x="10553" y="3579"/>
                  </a:lnTo>
                  <a:lnTo>
                    <a:pt x="11371" y="3293"/>
                  </a:lnTo>
                  <a:lnTo>
                    <a:pt x="12210" y="3027"/>
                  </a:lnTo>
                  <a:lnTo>
                    <a:pt x="13887" y="2516"/>
                  </a:lnTo>
                  <a:lnTo>
                    <a:pt x="15605" y="2066"/>
                  </a:lnTo>
                  <a:lnTo>
                    <a:pt x="17364" y="1636"/>
                  </a:lnTo>
                  <a:lnTo>
                    <a:pt x="19143" y="1248"/>
                  </a:lnTo>
                  <a:lnTo>
                    <a:pt x="20963" y="920"/>
                  </a:lnTo>
                  <a:lnTo>
                    <a:pt x="22824" y="614"/>
                  </a:lnTo>
                  <a:lnTo>
                    <a:pt x="24706" y="348"/>
                  </a:lnTo>
                  <a:lnTo>
                    <a:pt x="26628" y="123"/>
                  </a:lnTo>
                  <a:lnTo>
                    <a:pt x="26669" y="102"/>
                  </a:lnTo>
                  <a:lnTo>
                    <a:pt x="26690" y="61"/>
                  </a:lnTo>
                  <a:lnTo>
                    <a:pt x="26669" y="21"/>
                  </a:lnTo>
                  <a:lnTo>
                    <a:pt x="266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5"/>
            <p:cNvSpPr/>
            <p:nvPr/>
          </p:nvSpPr>
          <p:spPr>
            <a:xfrm>
              <a:off x="5890700" y="794400"/>
              <a:ext cx="266425" cy="247500"/>
            </a:xfrm>
            <a:custGeom>
              <a:avLst/>
              <a:gdLst/>
              <a:ahLst/>
              <a:cxnLst/>
              <a:rect l="l" t="t" r="r" b="b"/>
              <a:pathLst>
                <a:path w="10657" h="9900" extrusionOk="0">
                  <a:moveTo>
                    <a:pt x="5605" y="1"/>
                  </a:moveTo>
                  <a:lnTo>
                    <a:pt x="4357" y="4009"/>
                  </a:lnTo>
                  <a:lnTo>
                    <a:pt x="1" y="4132"/>
                  </a:lnTo>
                  <a:lnTo>
                    <a:pt x="3989" y="5625"/>
                  </a:lnTo>
                  <a:lnTo>
                    <a:pt x="2414" y="9654"/>
                  </a:lnTo>
                  <a:lnTo>
                    <a:pt x="5298" y="6484"/>
                  </a:lnTo>
                  <a:lnTo>
                    <a:pt x="7507" y="9899"/>
                  </a:lnTo>
                  <a:lnTo>
                    <a:pt x="6975" y="5993"/>
                  </a:lnTo>
                  <a:lnTo>
                    <a:pt x="10656" y="5073"/>
                  </a:lnTo>
                  <a:lnTo>
                    <a:pt x="6464" y="4234"/>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5"/>
            <p:cNvSpPr/>
            <p:nvPr/>
          </p:nvSpPr>
          <p:spPr>
            <a:xfrm>
              <a:off x="5985800" y="1657975"/>
              <a:ext cx="248000" cy="251075"/>
            </a:xfrm>
            <a:custGeom>
              <a:avLst/>
              <a:gdLst/>
              <a:ahLst/>
              <a:cxnLst/>
              <a:rect l="l" t="t" r="r" b="b"/>
              <a:pathLst>
                <a:path w="9920" h="10043" extrusionOk="0">
                  <a:moveTo>
                    <a:pt x="3109" y="1"/>
                  </a:moveTo>
                  <a:lnTo>
                    <a:pt x="3825" y="4132"/>
                  </a:lnTo>
                  <a:lnTo>
                    <a:pt x="1" y="6239"/>
                  </a:lnTo>
                  <a:lnTo>
                    <a:pt x="4255" y="5748"/>
                  </a:lnTo>
                  <a:lnTo>
                    <a:pt x="4705" y="10043"/>
                  </a:lnTo>
                  <a:lnTo>
                    <a:pt x="5809" y="5891"/>
                  </a:lnTo>
                  <a:lnTo>
                    <a:pt x="9327" y="7916"/>
                  </a:lnTo>
                  <a:lnTo>
                    <a:pt x="9327" y="7916"/>
                  </a:lnTo>
                  <a:lnTo>
                    <a:pt x="7077" y="4705"/>
                  </a:lnTo>
                  <a:lnTo>
                    <a:pt x="9920" y="2189"/>
                  </a:lnTo>
                  <a:lnTo>
                    <a:pt x="5809" y="3355"/>
                  </a:lnTo>
                  <a:lnTo>
                    <a:pt x="31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5"/>
            <p:cNvSpPr/>
            <p:nvPr/>
          </p:nvSpPr>
          <p:spPr>
            <a:xfrm>
              <a:off x="4622700" y="2058850"/>
              <a:ext cx="250550" cy="251075"/>
            </a:xfrm>
            <a:custGeom>
              <a:avLst/>
              <a:gdLst/>
              <a:ahLst/>
              <a:cxnLst/>
              <a:rect l="l" t="t" r="r" b="b"/>
              <a:pathLst>
                <a:path w="10022" h="10043" extrusionOk="0">
                  <a:moveTo>
                    <a:pt x="6524" y="0"/>
                  </a:moveTo>
                  <a:lnTo>
                    <a:pt x="4234" y="3497"/>
                  </a:lnTo>
                  <a:lnTo>
                    <a:pt x="0" y="2454"/>
                  </a:lnTo>
                  <a:lnTo>
                    <a:pt x="3436" y="4970"/>
                  </a:lnTo>
                  <a:lnTo>
                    <a:pt x="839" y="8426"/>
                  </a:lnTo>
                  <a:lnTo>
                    <a:pt x="839" y="8426"/>
                  </a:lnTo>
                  <a:lnTo>
                    <a:pt x="4479" y="6156"/>
                  </a:lnTo>
                  <a:lnTo>
                    <a:pt x="5665" y="10042"/>
                  </a:lnTo>
                  <a:lnTo>
                    <a:pt x="6218" y="6136"/>
                  </a:lnTo>
                  <a:lnTo>
                    <a:pt x="10022" y="6238"/>
                  </a:lnTo>
                  <a:lnTo>
                    <a:pt x="6218" y="4295"/>
                  </a:lnTo>
                  <a:lnTo>
                    <a:pt x="6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5"/>
            <p:cNvSpPr/>
            <p:nvPr/>
          </p:nvSpPr>
          <p:spPr>
            <a:xfrm>
              <a:off x="4158425" y="905350"/>
              <a:ext cx="258750" cy="254150"/>
            </a:xfrm>
            <a:custGeom>
              <a:avLst/>
              <a:gdLst/>
              <a:ahLst/>
              <a:cxnLst/>
              <a:rect l="l" t="t" r="r" b="b"/>
              <a:pathLst>
                <a:path w="10350" h="10166" extrusionOk="0">
                  <a:moveTo>
                    <a:pt x="3866" y="1"/>
                  </a:moveTo>
                  <a:lnTo>
                    <a:pt x="4050" y="4173"/>
                  </a:lnTo>
                  <a:lnTo>
                    <a:pt x="1" y="5789"/>
                  </a:lnTo>
                  <a:lnTo>
                    <a:pt x="4255" y="5829"/>
                  </a:lnTo>
                  <a:lnTo>
                    <a:pt x="4173" y="10165"/>
                  </a:lnTo>
                  <a:lnTo>
                    <a:pt x="5789" y="6177"/>
                  </a:lnTo>
                  <a:lnTo>
                    <a:pt x="9020" y="8652"/>
                  </a:lnTo>
                  <a:lnTo>
                    <a:pt x="7200" y="5175"/>
                  </a:lnTo>
                  <a:lnTo>
                    <a:pt x="10350" y="3028"/>
                  </a:lnTo>
                  <a:lnTo>
                    <a:pt x="6116" y="3662"/>
                  </a:lnTo>
                  <a:lnTo>
                    <a:pt x="38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5"/>
            <p:cNvSpPr/>
            <p:nvPr/>
          </p:nvSpPr>
          <p:spPr>
            <a:xfrm>
              <a:off x="5373275" y="1172250"/>
              <a:ext cx="1003700" cy="204550"/>
            </a:xfrm>
            <a:custGeom>
              <a:avLst/>
              <a:gdLst/>
              <a:ahLst/>
              <a:cxnLst/>
              <a:rect l="l" t="t" r="r" b="b"/>
              <a:pathLst>
                <a:path w="40148" h="8182" extrusionOk="0">
                  <a:moveTo>
                    <a:pt x="29697" y="1"/>
                  </a:moveTo>
                  <a:lnTo>
                    <a:pt x="29226" y="41"/>
                  </a:lnTo>
                  <a:lnTo>
                    <a:pt x="28776" y="123"/>
                  </a:lnTo>
                  <a:lnTo>
                    <a:pt x="28326" y="226"/>
                  </a:lnTo>
                  <a:lnTo>
                    <a:pt x="27876" y="348"/>
                  </a:lnTo>
                  <a:lnTo>
                    <a:pt x="27426" y="512"/>
                  </a:lnTo>
                  <a:lnTo>
                    <a:pt x="26997" y="696"/>
                  </a:lnTo>
                  <a:lnTo>
                    <a:pt x="26588" y="880"/>
                  </a:lnTo>
                  <a:lnTo>
                    <a:pt x="26199" y="1105"/>
                  </a:lnTo>
                  <a:lnTo>
                    <a:pt x="25811" y="1350"/>
                  </a:lnTo>
                  <a:lnTo>
                    <a:pt x="25422" y="1596"/>
                  </a:lnTo>
                  <a:lnTo>
                    <a:pt x="25054" y="1862"/>
                  </a:lnTo>
                  <a:lnTo>
                    <a:pt x="24338" y="2414"/>
                  </a:lnTo>
                  <a:lnTo>
                    <a:pt x="23643" y="2987"/>
                  </a:lnTo>
                  <a:lnTo>
                    <a:pt x="22232" y="4173"/>
                  </a:lnTo>
                  <a:lnTo>
                    <a:pt x="21536" y="4745"/>
                  </a:lnTo>
                  <a:lnTo>
                    <a:pt x="20800" y="5298"/>
                  </a:lnTo>
                  <a:lnTo>
                    <a:pt x="20411" y="5543"/>
                  </a:lnTo>
                  <a:lnTo>
                    <a:pt x="20227" y="5666"/>
                  </a:lnTo>
                  <a:lnTo>
                    <a:pt x="20023" y="5748"/>
                  </a:lnTo>
                  <a:lnTo>
                    <a:pt x="19818" y="5829"/>
                  </a:lnTo>
                  <a:lnTo>
                    <a:pt x="19593" y="5870"/>
                  </a:lnTo>
                  <a:lnTo>
                    <a:pt x="19389" y="5891"/>
                  </a:lnTo>
                  <a:lnTo>
                    <a:pt x="19164" y="5870"/>
                  </a:lnTo>
                  <a:lnTo>
                    <a:pt x="18980" y="5829"/>
                  </a:lnTo>
                  <a:lnTo>
                    <a:pt x="18816" y="5768"/>
                  </a:lnTo>
                  <a:lnTo>
                    <a:pt x="18653" y="5666"/>
                  </a:lnTo>
                  <a:lnTo>
                    <a:pt x="18509" y="5564"/>
                  </a:lnTo>
                  <a:lnTo>
                    <a:pt x="18366" y="5441"/>
                  </a:lnTo>
                  <a:lnTo>
                    <a:pt x="18244" y="5298"/>
                  </a:lnTo>
                  <a:lnTo>
                    <a:pt x="17998" y="4991"/>
                  </a:lnTo>
                  <a:lnTo>
                    <a:pt x="17794" y="4664"/>
                  </a:lnTo>
                  <a:lnTo>
                    <a:pt x="17569" y="4316"/>
                  </a:lnTo>
                  <a:lnTo>
                    <a:pt x="17344" y="3989"/>
                  </a:lnTo>
                  <a:lnTo>
                    <a:pt x="17221" y="3825"/>
                  </a:lnTo>
                  <a:lnTo>
                    <a:pt x="17098" y="3682"/>
                  </a:lnTo>
                  <a:lnTo>
                    <a:pt x="16853" y="3457"/>
                  </a:lnTo>
                  <a:lnTo>
                    <a:pt x="16587" y="3252"/>
                  </a:lnTo>
                  <a:lnTo>
                    <a:pt x="16301" y="3109"/>
                  </a:lnTo>
                  <a:lnTo>
                    <a:pt x="16014" y="2987"/>
                  </a:lnTo>
                  <a:lnTo>
                    <a:pt x="15708" y="2905"/>
                  </a:lnTo>
                  <a:lnTo>
                    <a:pt x="15380" y="2843"/>
                  </a:lnTo>
                  <a:lnTo>
                    <a:pt x="15053" y="2823"/>
                  </a:lnTo>
                  <a:lnTo>
                    <a:pt x="14705" y="2803"/>
                  </a:lnTo>
                  <a:lnTo>
                    <a:pt x="14358" y="2843"/>
                  </a:lnTo>
                  <a:lnTo>
                    <a:pt x="14010" y="2884"/>
                  </a:lnTo>
                  <a:lnTo>
                    <a:pt x="13683" y="2946"/>
                  </a:lnTo>
                  <a:lnTo>
                    <a:pt x="13335" y="3027"/>
                  </a:lnTo>
                  <a:lnTo>
                    <a:pt x="12987" y="3130"/>
                  </a:lnTo>
                  <a:lnTo>
                    <a:pt x="12660" y="3252"/>
                  </a:lnTo>
                  <a:lnTo>
                    <a:pt x="12333" y="3375"/>
                  </a:lnTo>
                  <a:lnTo>
                    <a:pt x="12026" y="3518"/>
                  </a:lnTo>
                  <a:lnTo>
                    <a:pt x="11290" y="3886"/>
                  </a:lnTo>
                  <a:lnTo>
                    <a:pt x="10574" y="4275"/>
                  </a:lnTo>
                  <a:lnTo>
                    <a:pt x="9879" y="4684"/>
                  </a:lnTo>
                  <a:lnTo>
                    <a:pt x="9183" y="5114"/>
                  </a:lnTo>
                  <a:lnTo>
                    <a:pt x="7793" y="5952"/>
                  </a:lnTo>
                  <a:lnTo>
                    <a:pt x="7097" y="6361"/>
                  </a:lnTo>
                  <a:lnTo>
                    <a:pt x="6381" y="6750"/>
                  </a:lnTo>
                  <a:lnTo>
                    <a:pt x="6013" y="6934"/>
                  </a:lnTo>
                  <a:lnTo>
                    <a:pt x="5625" y="7077"/>
                  </a:lnTo>
                  <a:lnTo>
                    <a:pt x="5236" y="7220"/>
                  </a:lnTo>
                  <a:lnTo>
                    <a:pt x="4827" y="7343"/>
                  </a:lnTo>
                  <a:lnTo>
                    <a:pt x="4398" y="7445"/>
                  </a:lnTo>
                  <a:lnTo>
                    <a:pt x="3989" y="7547"/>
                  </a:lnTo>
                  <a:lnTo>
                    <a:pt x="3130" y="7711"/>
                  </a:lnTo>
                  <a:lnTo>
                    <a:pt x="2291" y="7834"/>
                  </a:lnTo>
                  <a:lnTo>
                    <a:pt x="1473" y="7936"/>
                  </a:lnTo>
                  <a:lnTo>
                    <a:pt x="716" y="8038"/>
                  </a:lnTo>
                  <a:lnTo>
                    <a:pt x="0" y="8161"/>
                  </a:lnTo>
                  <a:lnTo>
                    <a:pt x="123" y="8181"/>
                  </a:lnTo>
                  <a:lnTo>
                    <a:pt x="225" y="8181"/>
                  </a:lnTo>
                  <a:lnTo>
                    <a:pt x="450" y="8161"/>
                  </a:lnTo>
                  <a:lnTo>
                    <a:pt x="675" y="8140"/>
                  </a:lnTo>
                  <a:lnTo>
                    <a:pt x="798" y="8140"/>
                  </a:lnTo>
                  <a:lnTo>
                    <a:pt x="921" y="8161"/>
                  </a:lnTo>
                  <a:lnTo>
                    <a:pt x="40147" y="7895"/>
                  </a:lnTo>
                  <a:lnTo>
                    <a:pt x="40066" y="7200"/>
                  </a:lnTo>
                  <a:lnTo>
                    <a:pt x="39963" y="6504"/>
                  </a:lnTo>
                  <a:lnTo>
                    <a:pt x="39759" y="5114"/>
                  </a:lnTo>
                  <a:lnTo>
                    <a:pt x="39227" y="5195"/>
                  </a:lnTo>
                  <a:lnTo>
                    <a:pt x="38716" y="5257"/>
                  </a:lnTo>
                  <a:lnTo>
                    <a:pt x="38205" y="5277"/>
                  </a:lnTo>
                  <a:lnTo>
                    <a:pt x="37939" y="5277"/>
                  </a:lnTo>
                  <a:lnTo>
                    <a:pt x="37693" y="5257"/>
                  </a:lnTo>
                  <a:lnTo>
                    <a:pt x="37448" y="5236"/>
                  </a:lnTo>
                  <a:lnTo>
                    <a:pt x="37223" y="5195"/>
                  </a:lnTo>
                  <a:lnTo>
                    <a:pt x="36977" y="5134"/>
                  </a:lnTo>
                  <a:lnTo>
                    <a:pt x="36752" y="5052"/>
                  </a:lnTo>
                  <a:lnTo>
                    <a:pt x="36507" y="4970"/>
                  </a:lnTo>
                  <a:lnTo>
                    <a:pt x="36303" y="4848"/>
                  </a:lnTo>
                  <a:lnTo>
                    <a:pt x="36078" y="4725"/>
                  </a:lnTo>
                  <a:lnTo>
                    <a:pt x="35873" y="4582"/>
                  </a:lnTo>
                  <a:lnTo>
                    <a:pt x="35668" y="4418"/>
                  </a:lnTo>
                  <a:lnTo>
                    <a:pt x="35484" y="4234"/>
                  </a:lnTo>
                  <a:lnTo>
                    <a:pt x="35321" y="4050"/>
                  </a:lnTo>
                  <a:lnTo>
                    <a:pt x="35157" y="3846"/>
                  </a:lnTo>
                  <a:lnTo>
                    <a:pt x="34850" y="3416"/>
                  </a:lnTo>
                  <a:lnTo>
                    <a:pt x="34564" y="2987"/>
                  </a:lnTo>
                  <a:lnTo>
                    <a:pt x="34298" y="2537"/>
                  </a:lnTo>
                  <a:lnTo>
                    <a:pt x="34012" y="2087"/>
                  </a:lnTo>
                  <a:lnTo>
                    <a:pt x="33705" y="1657"/>
                  </a:lnTo>
                  <a:lnTo>
                    <a:pt x="33542" y="1453"/>
                  </a:lnTo>
                  <a:lnTo>
                    <a:pt x="33378" y="1269"/>
                  </a:lnTo>
                  <a:lnTo>
                    <a:pt x="33214" y="1105"/>
                  </a:lnTo>
                  <a:lnTo>
                    <a:pt x="33051" y="962"/>
                  </a:lnTo>
                  <a:lnTo>
                    <a:pt x="32867" y="819"/>
                  </a:lnTo>
                  <a:lnTo>
                    <a:pt x="32683" y="696"/>
                  </a:lnTo>
                  <a:lnTo>
                    <a:pt x="32294" y="491"/>
                  </a:lnTo>
                  <a:lnTo>
                    <a:pt x="31905" y="307"/>
                  </a:lnTo>
                  <a:lnTo>
                    <a:pt x="31476" y="164"/>
                  </a:lnTo>
                  <a:lnTo>
                    <a:pt x="31046" y="82"/>
                  </a:lnTo>
                  <a:lnTo>
                    <a:pt x="30596" y="21"/>
                  </a:lnTo>
                  <a:lnTo>
                    <a:pt x="30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5"/>
            <p:cNvSpPr/>
            <p:nvPr/>
          </p:nvSpPr>
          <p:spPr>
            <a:xfrm>
              <a:off x="4283700" y="590900"/>
              <a:ext cx="582400" cy="164675"/>
            </a:xfrm>
            <a:custGeom>
              <a:avLst/>
              <a:gdLst/>
              <a:ahLst/>
              <a:cxnLst/>
              <a:rect l="l" t="t" r="r" b="b"/>
              <a:pathLst>
                <a:path w="23296" h="6587" extrusionOk="0">
                  <a:moveTo>
                    <a:pt x="6443" y="1"/>
                  </a:moveTo>
                  <a:lnTo>
                    <a:pt x="5727" y="614"/>
                  </a:lnTo>
                  <a:lnTo>
                    <a:pt x="5032" y="1228"/>
                  </a:lnTo>
                  <a:lnTo>
                    <a:pt x="4357" y="1862"/>
                  </a:lnTo>
                  <a:lnTo>
                    <a:pt x="3702" y="2496"/>
                  </a:lnTo>
                  <a:lnTo>
                    <a:pt x="3048" y="3150"/>
                  </a:lnTo>
                  <a:lnTo>
                    <a:pt x="2414" y="3805"/>
                  </a:lnTo>
                  <a:lnTo>
                    <a:pt x="1780" y="4480"/>
                  </a:lnTo>
                  <a:lnTo>
                    <a:pt x="1166" y="5175"/>
                  </a:lnTo>
                  <a:lnTo>
                    <a:pt x="573" y="5870"/>
                  </a:lnTo>
                  <a:lnTo>
                    <a:pt x="1" y="6586"/>
                  </a:lnTo>
                  <a:lnTo>
                    <a:pt x="23295" y="6423"/>
                  </a:lnTo>
                  <a:lnTo>
                    <a:pt x="23213" y="6157"/>
                  </a:lnTo>
                  <a:lnTo>
                    <a:pt x="23091" y="5911"/>
                  </a:lnTo>
                  <a:lnTo>
                    <a:pt x="22968" y="5666"/>
                  </a:lnTo>
                  <a:lnTo>
                    <a:pt x="22845" y="5421"/>
                  </a:lnTo>
                  <a:lnTo>
                    <a:pt x="22702" y="5196"/>
                  </a:lnTo>
                  <a:lnTo>
                    <a:pt x="22539" y="4991"/>
                  </a:lnTo>
                  <a:lnTo>
                    <a:pt x="22354" y="4787"/>
                  </a:lnTo>
                  <a:lnTo>
                    <a:pt x="22170" y="4582"/>
                  </a:lnTo>
                  <a:lnTo>
                    <a:pt x="21986" y="4398"/>
                  </a:lnTo>
                  <a:lnTo>
                    <a:pt x="21782" y="4234"/>
                  </a:lnTo>
                  <a:lnTo>
                    <a:pt x="21557" y="4071"/>
                  </a:lnTo>
                  <a:lnTo>
                    <a:pt x="21332" y="3907"/>
                  </a:lnTo>
                  <a:lnTo>
                    <a:pt x="21107" y="3764"/>
                  </a:lnTo>
                  <a:lnTo>
                    <a:pt x="20862" y="3641"/>
                  </a:lnTo>
                  <a:lnTo>
                    <a:pt x="20350" y="3396"/>
                  </a:lnTo>
                  <a:lnTo>
                    <a:pt x="19818" y="3191"/>
                  </a:lnTo>
                  <a:lnTo>
                    <a:pt x="19287" y="3048"/>
                  </a:lnTo>
                  <a:lnTo>
                    <a:pt x="18714" y="2925"/>
                  </a:lnTo>
                  <a:lnTo>
                    <a:pt x="18141" y="2844"/>
                  </a:lnTo>
                  <a:lnTo>
                    <a:pt x="17569" y="2803"/>
                  </a:lnTo>
                  <a:lnTo>
                    <a:pt x="16996" y="2803"/>
                  </a:lnTo>
                  <a:lnTo>
                    <a:pt x="16423" y="2864"/>
                  </a:lnTo>
                  <a:lnTo>
                    <a:pt x="15871" y="2946"/>
                  </a:lnTo>
                  <a:lnTo>
                    <a:pt x="15421" y="3028"/>
                  </a:lnTo>
                  <a:lnTo>
                    <a:pt x="14951" y="3150"/>
                  </a:lnTo>
                  <a:lnTo>
                    <a:pt x="14031" y="3375"/>
                  </a:lnTo>
                  <a:lnTo>
                    <a:pt x="13090" y="3600"/>
                  </a:lnTo>
                  <a:lnTo>
                    <a:pt x="12619" y="3703"/>
                  </a:lnTo>
                  <a:lnTo>
                    <a:pt x="12149" y="3784"/>
                  </a:lnTo>
                  <a:lnTo>
                    <a:pt x="11699" y="3846"/>
                  </a:lnTo>
                  <a:lnTo>
                    <a:pt x="11249" y="3866"/>
                  </a:lnTo>
                  <a:lnTo>
                    <a:pt x="10799" y="3866"/>
                  </a:lnTo>
                  <a:lnTo>
                    <a:pt x="10370" y="3825"/>
                  </a:lnTo>
                  <a:lnTo>
                    <a:pt x="9961" y="3743"/>
                  </a:lnTo>
                  <a:lnTo>
                    <a:pt x="9756" y="3682"/>
                  </a:lnTo>
                  <a:lnTo>
                    <a:pt x="9552" y="3600"/>
                  </a:lnTo>
                  <a:lnTo>
                    <a:pt x="9347" y="3519"/>
                  </a:lnTo>
                  <a:lnTo>
                    <a:pt x="9163" y="3416"/>
                  </a:lnTo>
                  <a:lnTo>
                    <a:pt x="8979" y="3294"/>
                  </a:lnTo>
                  <a:lnTo>
                    <a:pt x="8795" y="3171"/>
                  </a:lnTo>
                  <a:lnTo>
                    <a:pt x="8590" y="3007"/>
                  </a:lnTo>
                  <a:lnTo>
                    <a:pt x="8427" y="2844"/>
                  </a:lnTo>
                  <a:lnTo>
                    <a:pt x="8263" y="2660"/>
                  </a:lnTo>
                  <a:lnTo>
                    <a:pt x="8100" y="2475"/>
                  </a:lnTo>
                  <a:lnTo>
                    <a:pt x="7813" y="2066"/>
                  </a:lnTo>
                  <a:lnTo>
                    <a:pt x="7547" y="1657"/>
                  </a:lnTo>
                  <a:lnTo>
                    <a:pt x="7016" y="798"/>
                  </a:lnTo>
                  <a:lnTo>
                    <a:pt x="6750" y="389"/>
                  </a:lnTo>
                  <a:lnTo>
                    <a:pt x="6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25"/>
          <p:cNvGrpSpPr/>
          <p:nvPr/>
        </p:nvGrpSpPr>
        <p:grpSpPr>
          <a:xfrm rot="-152471">
            <a:off x="297394" y="2906526"/>
            <a:ext cx="1843998" cy="1844016"/>
            <a:chOff x="3976925" y="2930600"/>
            <a:chExt cx="2500250" cy="2500275"/>
          </a:xfrm>
        </p:grpSpPr>
        <p:sp>
          <p:nvSpPr>
            <p:cNvPr id="720" name="Google Shape;720;p25"/>
            <p:cNvSpPr/>
            <p:nvPr/>
          </p:nvSpPr>
          <p:spPr>
            <a:xfrm>
              <a:off x="3976925" y="2930600"/>
              <a:ext cx="2500250" cy="2500275"/>
            </a:xfrm>
            <a:custGeom>
              <a:avLst/>
              <a:gdLst/>
              <a:ahLst/>
              <a:cxnLst/>
              <a:rect l="l" t="t" r="r" b="b"/>
              <a:pathLst>
                <a:path w="100010" h="100011" extrusionOk="0">
                  <a:moveTo>
                    <a:pt x="49187" y="1"/>
                  </a:moveTo>
                  <a:lnTo>
                    <a:pt x="48390" y="21"/>
                  </a:lnTo>
                  <a:lnTo>
                    <a:pt x="47612" y="62"/>
                  </a:lnTo>
                  <a:lnTo>
                    <a:pt x="46815" y="103"/>
                  </a:lnTo>
                  <a:lnTo>
                    <a:pt x="46038" y="164"/>
                  </a:lnTo>
                  <a:lnTo>
                    <a:pt x="45260" y="226"/>
                  </a:lnTo>
                  <a:lnTo>
                    <a:pt x="44463" y="307"/>
                  </a:lnTo>
                  <a:lnTo>
                    <a:pt x="43686" y="410"/>
                  </a:lnTo>
                  <a:lnTo>
                    <a:pt x="42908" y="512"/>
                  </a:lnTo>
                  <a:lnTo>
                    <a:pt x="42131" y="635"/>
                  </a:lnTo>
                  <a:lnTo>
                    <a:pt x="41354" y="757"/>
                  </a:lnTo>
                  <a:lnTo>
                    <a:pt x="40577" y="901"/>
                  </a:lnTo>
                  <a:lnTo>
                    <a:pt x="39820" y="1064"/>
                  </a:lnTo>
                  <a:lnTo>
                    <a:pt x="39043" y="1228"/>
                  </a:lnTo>
                  <a:lnTo>
                    <a:pt x="38266" y="1412"/>
                  </a:lnTo>
                  <a:lnTo>
                    <a:pt x="37509" y="1596"/>
                  </a:lnTo>
                  <a:lnTo>
                    <a:pt x="36752" y="1800"/>
                  </a:lnTo>
                  <a:lnTo>
                    <a:pt x="36016" y="2005"/>
                  </a:lnTo>
                  <a:lnTo>
                    <a:pt x="35259" y="2230"/>
                  </a:lnTo>
                  <a:lnTo>
                    <a:pt x="34523" y="2475"/>
                  </a:lnTo>
                  <a:lnTo>
                    <a:pt x="33030" y="2987"/>
                  </a:lnTo>
                  <a:lnTo>
                    <a:pt x="32294" y="3252"/>
                  </a:lnTo>
                  <a:lnTo>
                    <a:pt x="31558" y="3539"/>
                  </a:lnTo>
                  <a:lnTo>
                    <a:pt x="30617" y="3927"/>
                  </a:lnTo>
                  <a:lnTo>
                    <a:pt x="29697" y="4316"/>
                  </a:lnTo>
                  <a:lnTo>
                    <a:pt x="28776" y="4745"/>
                  </a:lnTo>
                  <a:lnTo>
                    <a:pt x="27876" y="5175"/>
                  </a:lnTo>
                  <a:lnTo>
                    <a:pt x="26977" y="5625"/>
                  </a:lnTo>
                  <a:lnTo>
                    <a:pt x="26097" y="6095"/>
                  </a:lnTo>
                  <a:lnTo>
                    <a:pt x="25218" y="6586"/>
                  </a:lnTo>
                  <a:lnTo>
                    <a:pt x="24359" y="7097"/>
                  </a:lnTo>
                  <a:lnTo>
                    <a:pt x="23500" y="7609"/>
                  </a:lnTo>
                  <a:lnTo>
                    <a:pt x="22661" y="8140"/>
                  </a:lnTo>
                  <a:lnTo>
                    <a:pt x="21823" y="8693"/>
                  </a:lnTo>
                  <a:lnTo>
                    <a:pt x="21005" y="9265"/>
                  </a:lnTo>
                  <a:lnTo>
                    <a:pt x="20207" y="9858"/>
                  </a:lnTo>
                  <a:lnTo>
                    <a:pt x="19409" y="10452"/>
                  </a:lnTo>
                  <a:lnTo>
                    <a:pt x="18632" y="11065"/>
                  </a:lnTo>
                  <a:lnTo>
                    <a:pt x="17855" y="11699"/>
                  </a:lnTo>
                  <a:lnTo>
                    <a:pt x="17139" y="12313"/>
                  </a:lnTo>
                  <a:lnTo>
                    <a:pt x="16362" y="13008"/>
                  </a:lnTo>
                  <a:lnTo>
                    <a:pt x="15646" y="13683"/>
                  </a:lnTo>
                  <a:lnTo>
                    <a:pt x="14951" y="14358"/>
                  </a:lnTo>
                  <a:lnTo>
                    <a:pt x="14255" y="15053"/>
                  </a:lnTo>
                  <a:lnTo>
                    <a:pt x="13581" y="15769"/>
                  </a:lnTo>
                  <a:lnTo>
                    <a:pt x="12906" y="16485"/>
                  </a:lnTo>
                  <a:lnTo>
                    <a:pt x="12272" y="17201"/>
                  </a:lnTo>
                  <a:lnTo>
                    <a:pt x="11638" y="17937"/>
                  </a:lnTo>
                  <a:lnTo>
                    <a:pt x="11024" y="18694"/>
                  </a:lnTo>
                  <a:lnTo>
                    <a:pt x="10165" y="19798"/>
                  </a:lnTo>
                  <a:lnTo>
                    <a:pt x="9306" y="20943"/>
                  </a:lnTo>
                  <a:lnTo>
                    <a:pt x="8508" y="22130"/>
                  </a:lnTo>
                  <a:lnTo>
                    <a:pt x="7731" y="23316"/>
                  </a:lnTo>
                  <a:lnTo>
                    <a:pt x="6995" y="24543"/>
                  </a:lnTo>
                  <a:lnTo>
                    <a:pt x="6279" y="25770"/>
                  </a:lnTo>
                  <a:lnTo>
                    <a:pt x="5604" y="27038"/>
                  </a:lnTo>
                  <a:lnTo>
                    <a:pt x="4970" y="28306"/>
                  </a:lnTo>
                  <a:lnTo>
                    <a:pt x="4377" y="29595"/>
                  </a:lnTo>
                  <a:lnTo>
                    <a:pt x="3805" y="30903"/>
                  </a:lnTo>
                  <a:lnTo>
                    <a:pt x="3293" y="32233"/>
                  </a:lnTo>
                  <a:lnTo>
                    <a:pt x="2802" y="33562"/>
                  </a:lnTo>
                  <a:lnTo>
                    <a:pt x="2352" y="34912"/>
                  </a:lnTo>
                  <a:lnTo>
                    <a:pt x="1923" y="36282"/>
                  </a:lnTo>
                  <a:lnTo>
                    <a:pt x="1555" y="37653"/>
                  </a:lnTo>
                  <a:lnTo>
                    <a:pt x="1228" y="39043"/>
                  </a:lnTo>
                  <a:lnTo>
                    <a:pt x="1064" y="39820"/>
                  </a:lnTo>
                  <a:lnTo>
                    <a:pt x="1003" y="40127"/>
                  </a:lnTo>
                  <a:lnTo>
                    <a:pt x="819" y="41088"/>
                  </a:lnTo>
                  <a:lnTo>
                    <a:pt x="635" y="42070"/>
                  </a:lnTo>
                  <a:lnTo>
                    <a:pt x="491" y="43031"/>
                  </a:lnTo>
                  <a:lnTo>
                    <a:pt x="369" y="43993"/>
                  </a:lnTo>
                  <a:lnTo>
                    <a:pt x="266" y="44974"/>
                  </a:lnTo>
                  <a:lnTo>
                    <a:pt x="164" y="45936"/>
                  </a:lnTo>
                  <a:lnTo>
                    <a:pt x="103" y="46917"/>
                  </a:lnTo>
                  <a:lnTo>
                    <a:pt x="62" y="47878"/>
                  </a:lnTo>
                  <a:lnTo>
                    <a:pt x="41" y="48267"/>
                  </a:lnTo>
                  <a:lnTo>
                    <a:pt x="1" y="49494"/>
                  </a:lnTo>
                  <a:lnTo>
                    <a:pt x="1" y="50701"/>
                  </a:lnTo>
                  <a:lnTo>
                    <a:pt x="21" y="51683"/>
                  </a:lnTo>
                  <a:lnTo>
                    <a:pt x="82" y="52664"/>
                  </a:lnTo>
                  <a:lnTo>
                    <a:pt x="144" y="53625"/>
                  </a:lnTo>
                  <a:lnTo>
                    <a:pt x="205" y="54587"/>
                  </a:lnTo>
                  <a:lnTo>
                    <a:pt x="246" y="54955"/>
                  </a:lnTo>
                  <a:lnTo>
                    <a:pt x="246" y="55037"/>
                  </a:lnTo>
                  <a:lnTo>
                    <a:pt x="389" y="56243"/>
                  </a:lnTo>
                  <a:lnTo>
                    <a:pt x="491" y="57041"/>
                  </a:lnTo>
                  <a:lnTo>
                    <a:pt x="614" y="57839"/>
                  </a:lnTo>
                  <a:lnTo>
                    <a:pt x="757" y="58636"/>
                  </a:lnTo>
                  <a:lnTo>
                    <a:pt x="900" y="59393"/>
                  </a:lnTo>
                  <a:lnTo>
                    <a:pt x="1044" y="60088"/>
                  </a:lnTo>
                  <a:lnTo>
                    <a:pt x="1187" y="60784"/>
                  </a:lnTo>
                  <a:lnTo>
                    <a:pt x="1289" y="61213"/>
                  </a:lnTo>
                  <a:lnTo>
                    <a:pt x="1596" y="62502"/>
                  </a:lnTo>
                  <a:lnTo>
                    <a:pt x="1943" y="63749"/>
                  </a:lnTo>
                  <a:lnTo>
                    <a:pt x="2291" y="64915"/>
                  </a:lnTo>
                  <a:lnTo>
                    <a:pt x="2680" y="66101"/>
                  </a:lnTo>
                  <a:lnTo>
                    <a:pt x="3089" y="67267"/>
                  </a:lnTo>
                  <a:lnTo>
                    <a:pt x="3539" y="68453"/>
                  </a:lnTo>
                  <a:lnTo>
                    <a:pt x="3968" y="69517"/>
                  </a:lnTo>
                  <a:lnTo>
                    <a:pt x="4439" y="70560"/>
                  </a:lnTo>
                  <a:lnTo>
                    <a:pt x="4909" y="71603"/>
                  </a:lnTo>
                  <a:lnTo>
                    <a:pt x="5420" y="72625"/>
                  </a:lnTo>
                  <a:lnTo>
                    <a:pt x="5952" y="73648"/>
                  </a:lnTo>
                  <a:lnTo>
                    <a:pt x="6504" y="74650"/>
                  </a:lnTo>
                  <a:lnTo>
                    <a:pt x="7056" y="75632"/>
                  </a:lnTo>
                  <a:lnTo>
                    <a:pt x="7650" y="76593"/>
                  </a:lnTo>
                  <a:lnTo>
                    <a:pt x="7793" y="76818"/>
                  </a:lnTo>
                  <a:lnTo>
                    <a:pt x="7874" y="76941"/>
                  </a:lnTo>
                  <a:lnTo>
                    <a:pt x="8733" y="78250"/>
                  </a:lnTo>
                  <a:lnTo>
                    <a:pt x="9633" y="79518"/>
                  </a:lnTo>
                  <a:lnTo>
                    <a:pt x="10104" y="80152"/>
                  </a:lnTo>
                  <a:lnTo>
                    <a:pt x="10574" y="80765"/>
                  </a:lnTo>
                  <a:lnTo>
                    <a:pt x="11065" y="81358"/>
                  </a:lnTo>
                  <a:lnTo>
                    <a:pt x="11556" y="81951"/>
                  </a:lnTo>
                  <a:lnTo>
                    <a:pt x="11781" y="82238"/>
                  </a:lnTo>
                  <a:lnTo>
                    <a:pt x="12128" y="82626"/>
                  </a:lnTo>
                  <a:lnTo>
                    <a:pt x="12497" y="83076"/>
                  </a:lnTo>
                  <a:lnTo>
                    <a:pt x="12558" y="83138"/>
                  </a:lnTo>
                  <a:lnTo>
                    <a:pt x="13069" y="83710"/>
                  </a:lnTo>
                  <a:lnTo>
                    <a:pt x="13581" y="84262"/>
                  </a:lnTo>
                  <a:lnTo>
                    <a:pt x="14337" y="85040"/>
                  </a:lnTo>
                  <a:lnTo>
                    <a:pt x="15074" y="85776"/>
                  </a:lnTo>
                  <a:lnTo>
                    <a:pt x="15830" y="86492"/>
                  </a:lnTo>
                  <a:lnTo>
                    <a:pt x="16587" y="87187"/>
                  </a:lnTo>
                  <a:lnTo>
                    <a:pt x="16894" y="87453"/>
                  </a:lnTo>
                  <a:lnTo>
                    <a:pt x="17712" y="88169"/>
                  </a:lnTo>
                  <a:lnTo>
                    <a:pt x="18571" y="88885"/>
                  </a:lnTo>
                  <a:lnTo>
                    <a:pt x="19430" y="89559"/>
                  </a:lnTo>
                  <a:lnTo>
                    <a:pt x="20309" y="90234"/>
                  </a:lnTo>
                  <a:lnTo>
                    <a:pt x="21209" y="90868"/>
                  </a:lnTo>
                  <a:lnTo>
                    <a:pt x="22129" y="91502"/>
                  </a:lnTo>
                  <a:lnTo>
                    <a:pt x="23050" y="92116"/>
                  </a:lnTo>
                  <a:lnTo>
                    <a:pt x="23991" y="92689"/>
                  </a:lnTo>
                  <a:lnTo>
                    <a:pt x="24297" y="92873"/>
                  </a:lnTo>
                  <a:lnTo>
                    <a:pt x="25013" y="93302"/>
                  </a:lnTo>
                  <a:lnTo>
                    <a:pt x="25729" y="93711"/>
                  </a:lnTo>
                  <a:lnTo>
                    <a:pt x="26465" y="94100"/>
                  </a:lnTo>
                  <a:lnTo>
                    <a:pt x="27201" y="94488"/>
                  </a:lnTo>
                  <a:lnTo>
                    <a:pt x="27938" y="94856"/>
                  </a:lnTo>
                  <a:lnTo>
                    <a:pt x="28674" y="95225"/>
                  </a:lnTo>
                  <a:lnTo>
                    <a:pt x="29431" y="95572"/>
                  </a:lnTo>
                  <a:lnTo>
                    <a:pt x="30187" y="95900"/>
                  </a:lnTo>
                  <a:lnTo>
                    <a:pt x="30944" y="96227"/>
                  </a:lnTo>
                  <a:lnTo>
                    <a:pt x="31721" y="96534"/>
                  </a:lnTo>
                  <a:lnTo>
                    <a:pt x="32498" y="96840"/>
                  </a:lnTo>
                  <a:lnTo>
                    <a:pt x="33276" y="97106"/>
                  </a:lnTo>
                  <a:lnTo>
                    <a:pt x="34053" y="97392"/>
                  </a:lnTo>
                  <a:lnTo>
                    <a:pt x="34830" y="97638"/>
                  </a:lnTo>
                  <a:lnTo>
                    <a:pt x="35628" y="97883"/>
                  </a:lnTo>
                  <a:lnTo>
                    <a:pt x="36405" y="98108"/>
                  </a:lnTo>
                  <a:lnTo>
                    <a:pt x="37202" y="98333"/>
                  </a:lnTo>
                  <a:lnTo>
                    <a:pt x="38000" y="98538"/>
                  </a:lnTo>
                  <a:lnTo>
                    <a:pt x="38798" y="98742"/>
                  </a:lnTo>
                  <a:lnTo>
                    <a:pt x="39616" y="98906"/>
                  </a:lnTo>
                  <a:lnTo>
                    <a:pt x="40413" y="99070"/>
                  </a:lnTo>
                  <a:lnTo>
                    <a:pt x="41231" y="99233"/>
                  </a:lnTo>
                  <a:lnTo>
                    <a:pt x="42050" y="99376"/>
                  </a:lnTo>
                  <a:lnTo>
                    <a:pt x="42868" y="99499"/>
                  </a:lnTo>
                  <a:lnTo>
                    <a:pt x="43686" y="99601"/>
                  </a:lnTo>
                  <a:lnTo>
                    <a:pt x="44504" y="99704"/>
                  </a:lnTo>
                  <a:lnTo>
                    <a:pt x="45322" y="99785"/>
                  </a:lnTo>
                  <a:lnTo>
                    <a:pt x="46140" y="99867"/>
                  </a:lnTo>
                  <a:lnTo>
                    <a:pt x="46958" y="99908"/>
                  </a:lnTo>
                  <a:lnTo>
                    <a:pt x="47796" y="99969"/>
                  </a:lnTo>
                  <a:lnTo>
                    <a:pt x="48615" y="99990"/>
                  </a:lnTo>
                  <a:lnTo>
                    <a:pt x="49453" y="100010"/>
                  </a:lnTo>
                  <a:lnTo>
                    <a:pt x="50026" y="100010"/>
                  </a:lnTo>
                  <a:lnTo>
                    <a:pt x="51212" y="99990"/>
                  </a:lnTo>
                  <a:lnTo>
                    <a:pt x="52398" y="99949"/>
                  </a:lnTo>
                  <a:lnTo>
                    <a:pt x="53564" y="99888"/>
                  </a:lnTo>
                  <a:lnTo>
                    <a:pt x="54730" y="99785"/>
                  </a:lnTo>
                  <a:lnTo>
                    <a:pt x="55895" y="99663"/>
                  </a:lnTo>
                  <a:lnTo>
                    <a:pt x="57061" y="99499"/>
                  </a:lnTo>
                  <a:lnTo>
                    <a:pt x="58227" y="99335"/>
                  </a:lnTo>
                  <a:lnTo>
                    <a:pt x="59393" y="99131"/>
                  </a:lnTo>
                  <a:lnTo>
                    <a:pt x="60538" y="98885"/>
                  </a:lnTo>
                  <a:lnTo>
                    <a:pt x="61683" y="98620"/>
                  </a:lnTo>
                  <a:lnTo>
                    <a:pt x="62829" y="98333"/>
                  </a:lnTo>
                  <a:lnTo>
                    <a:pt x="63953" y="98006"/>
                  </a:lnTo>
                  <a:lnTo>
                    <a:pt x="65078" y="97679"/>
                  </a:lnTo>
                  <a:lnTo>
                    <a:pt x="66203" y="97290"/>
                  </a:lnTo>
                  <a:lnTo>
                    <a:pt x="67328" y="96902"/>
                  </a:lnTo>
                  <a:lnTo>
                    <a:pt x="68432" y="96472"/>
                  </a:lnTo>
                  <a:lnTo>
                    <a:pt x="69230" y="96145"/>
                  </a:lnTo>
                  <a:lnTo>
                    <a:pt x="70028" y="95818"/>
                  </a:lnTo>
                  <a:lnTo>
                    <a:pt x="70805" y="95450"/>
                  </a:lnTo>
                  <a:lnTo>
                    <a:pt x="71582" y="95102"/>
                  </a:lnTo>
                  <a:lnTo>
                    <a:pt x="72359" y="94713"/>
                  </a:lnTo>
                  <a:lnTo>
                    <a:pt x="73116" y="94325"/>
                  </a:lnTo>
                  <a:lnTo>
                    <a:pt x="73873" y="93936"/>
                  </a:lnTo>
                  <a:lnTo>
                    <a:pt x="74629" y="93507"/>
                  </a:lnTo>
                  <a:lnTo>
                    <a:pt x="75366" y="93077"/>
                  </a:lnTo>
                  <a:lnTo>
                    <a:pt x="76102" y="92648"/>
                  </a:lnTo>
                  <a:lnTo>
                    <a:pt x="76818" y="92198"/>
                  </a:lnTo>
                  <a:lnTo>
                    <a:pt x="77533" y="91727"/>
                  </a:lnTo>
                  <a:lnTo>
                    <a:pt x="78249" y="91257"/>
                  </a:lnTo>
                  <a:lnTo>
                    <a:pt x="78945" y="90766"/>
                  </a:lnTo>
                  <a:lnTo>
                    <a:pt x="79640" y="90275"/>
                  </a:lnTo>
                  <a:lnTo>
                    <a:pt x="80315" y="89764"/>
                  </a:lnTo>
                  <a:lnTo>
                    <a:pt x="80990" y="89253"/>
                  </a:lnTo>
                  <a:lnTo>
                    <a:pt x="81644" y="88700"/>
                  </a:lnTo>
                  <a:lnTo>
                    <a:pt x="82299" y="88169"/>
                  </a:lnTo>
                  <a:lnTo>
                    <a:pt x="82953" y="87616"/>
                  </a:lnTo>
                  <a:lnTo>
                    <a:pt x="83587" y="87044"/>
                  </a:lnTo>
                  <a:lnTo>
                    <a:pt x="84221" y="86471"/>
                  </a:lnTo>
                  <a:lnTo>
                    <a:pt x="84835" y="85878"/>
                  </a:lnTo>
                  <a:lnTo>
                    <a:pt x="85428" y="85285"/>
                  </a:lnTo>
                  <a:lnTo>
                    <a:pt x="86041" y="84671"/>
                  </a:lnTo>
                  <a:lnTo>
                    <a:pt x="86614" y="84058"/>
                  </a:lnTo>
                  <a:lnTo>
                    <a:pt x="87187" y="83424"/>
                  </a:lnTo>
                  <a:lnTo>
                    <a:pt x="87759" y="82790"/>
                  </a:lnTo>
                  <a:lnTo>
                    <a:pt x="88312" y="82135"/>
                  </a:lnTo>
                  <a:lnTo>
                    <a:pt x="88864" y="81460"/>
                  </a:lnTo>
                  <a:lnTo>
                    <a:pt x="89396" y="80806"/>
                  </a:lnTo>
                  <a:lnTo>
                    <a:pt x="89907" y="80111"/>
                  </a:lnTo>
                  <a:lnTo>
                    <a:pt x="90623" y="79149"/>
                  </a:lnTo>
                  <a:lnTo>
                    <a:pt x="91298" y="78188"/>
                  </a:lnTo>
                  <a:lnTo>
                    <a:pt x="91952" y="77186"/>
                  </a:lnTo>
                  <a:lnTo>
                    <a:pt x="92586" y="76184"/>
                  </a:lnTo>
                  <a:lnTo>
                    <a:pt x="93200" y="75182"/>
                  </a:lnTo>
                  <a:lnTo>
                    <a:pt x="93793" y="74159"/>
                  </a:lnTo>
                  <a:lnTo>
                    <a:pt x="94345" y="73116"/>
                  </a:lnTo>
                  <a:lnTo>
                    <a:pt x="94877" y="72073"/>
                  </a:lnTo>
                  <a:lnTo>
                    <a:pt x="95388" y="71010"/>
                  </a:lnTo>
                  <a:lnTo>
                    <a:pt x="95858" y="69946"/>
                  </a:lnTo>
                  <a:lnTo>
                    <a:pt x="96308" y="68862"/>
                  </a:lnTo>
                  <a:lnTo>
                    <a:pt x="96738" y="67778"/>
                  </a:lnTo>
                  <a:lnTo>
                    <a:pt x="97147" y="66674"/>
                  </a:lnTo>
                  <a:lnTo>
                    <a:pt x="97535" y="65569"/>
                  </a:lnTo>
                  <a:lnTo>
                    <a:pt x="97883" y="64465"/>
                  </a:lnTo>
                  <a:lnTo>
                    <a:pt x="98210" y="63340"/>
                  </a:lnTo>
                  <a:lnTo>
                    <a:pt x="98497" y="62215"/>
                  </a:lnTo>
                  <a:lnTo>
                    <a:pt x="98762" y="61070"/>
                  </a:lnTo>
                  <a:lnTo>
                    <a:pt x="99008" y="59945"/>
                  </a:lnTo>
                  <a:lnTo>
                    <a:pt x="99233" y="58779"/>
                  </a:lnTo>
                  <a:lnTo>
                    <a:pt x="99417" y="57634"/>
                  </a:lnTo>
                  <a:lnTo>
                    <a:pt x="99581" y="56489"/>
                  </a:lnTo>
                  <a:lnTo>
                    <a:pt x="99724" y="55323"/>
                  </a:lnTo>
                  <a:lnTo>
                    <a:pt x="99846" y="54157"/>
                  </a:lnTo>
                  <a:lnTo>
                    <a:pt x="99928" y="52991"/>
                  </a:lnTo>
                  <a:lnTo>
                    <a:pt x="99969" y="51805"/>
                  </a:lnTo>
                  <a:lnTo>
                    <a:pt x="100010" y="50639"/>
                  </a:lnTo>
                  <a:lnTo>
                    <a:pt x="100010" y="49453"/>
                  </a:lnTo>
                  <a:lnTo>
                    <a:pt x="99969" y="48288"/>
                  </a:lnTo>
                  <a:lnTo>
                    <a:pt x="99908" y="47101"/>
                  </a:lnTo>
                  <a:lnTo>
                    <a:pt x="99826" y="45915"/>
                  </a:lnTo>
                  <a:lnTo>
                    <a:pt x="99724" y="44729"/>
                  </a:lnTo>
                  <a:lnTo>
                    <a:pt x="99642" y="44034"/>
                  </a:lnTo>
                  <a:lnTo>
                    <a:pt x="99560" y="43297"/>
                  </a:lnTo>
                  <a:lnTo>
                    <a:pt x="99315" y="41743"/>
                  </a:lnTo>
                  <a:lnTo>
                    <a:pt x="99049" y="40270"/>
                  </a:lnTo>
                  <a:lnTo>
                    <a:pt x="98742" y="38900"/>
                  </a:lnTo>
                  <a:lnTo>
                    <a:pt x="98435" y="37632"/>
                  </a:lnTo>
                  <a:lnTo>
                    <a:pt x="98108" y="36385"/>
                  </a:lnTo>
                  <a:lnTo>
                    <a:pt x="97740" y="35137"/>
                  </a:lnTo>
                  <a:lnTo>
                    <a:pt x="97331" y="33910"/>
                  </a:lnTo>
                  <a:lnTo>
                    <a:pt x="96901" y="32724"/>
                  </a:lnTo>
                  <a:lnTo>
                    <a:pt x="96472" y="31578"/>
                  </a:lnTo>
                  <a:lnTo>
                    <a:pt x="96063" y="30556"/>
                  </a:lnTo>
                  <a:lnTo>
                    <a:pt x="95552" y="29390"/>
                  </a:lnTo>
                  <a:lnTo>
                    <a:pt x="94999" y="28204"/>
                  </a:lnTo>
                  <a:lnTo>
                    <a:pt x="94529" y="27283"/>
                  </a:lnTo>
                  <a:lnTo>
                    <a:pt x="93997" y="26261"/>
                  </a:lnTo>
                  <a:lnTo>
                    <a:pt x="93486" y="25341"/>
                  </a:lnTo>
                  <a:lnTo>
                    <a:pt x="92975" y="24441"/>
                  </a:lnTo>
                  <a:lnTo>
                    <a:pt x="92422" y="23541"/>
                  </a:lnTo>
                  <a:lnTo>
                    <a:pt x="91850" y="22661"/>
                  </a:lnTo>
                  <a:lnTo>
                    <a:pt x="91277" y="21802"/>
                  </a:lnTo>
                  <a:lnTo>
                    <a:pt x="90684" y="20943"/>
                  </a:lnTo>
                  <a:lnTo>
                    <a:pt x="90070" y="20084"/>
                  </a:lnTo>
                  <a:lnTo>
                    <a:pt x="89436" y="19266"/>
                  </a:lnTo>
                  <a:lnTo>
                    <a:pt x="89211" y="19000"/>
                  </a:lnTo>
                  <a:lnTo>
                    <a:pt x="88352" y="17937"/>
                  </a:lnTo>
                  <a:lnTo>
                    <a:pt x="87453" y="16873"/>
                  </a:lnTo>
                  <a:lnTo>
                    <a:pt x="86819" y="16158"/>
                  </a:lnTo>
                  <a:lnTo>
                    <a:pt x="86164" y="15483"/>
                  </a:lnTo>
                  <a:lnTo>
                    <a:pt x="85510" y="14808"/>
                  </a:lnTo>
                  <a:lnTo>
                    <a:pt x="84855" y="14153"/>
                  </a:lnTo>
                  <a:lnTo>
                    <a:pt x="84160" y="13499"/>
                  </a:lnTo>
                  <a:lnTo>
                    <a:pt x="83485" y="12865"/>
                  </a:lnTo>
                  <a:lnTo>
                    <a:pt x="82790" y="12251"/>
                  </a:lnTo>
                  <a:lnTo>
                    <a:pt x="82074" y="11638"/>
                  </a:lnTo>
                  <a:lnTo>
                    <a:pt x="81358" y="11045"/>
                  </a:lnTo>
                  <a:lnTo>
                    <a:pt x="80622" y="10472"/>
                  </a:lnTo>
                  <a:lnTo>
                    <a:pt x="79885" y="9899"/>
                  </a:lnTo>
                  <a:lnTo>
                    <a:pt x="79129" y="9368"/>
                  </a:lnTo>
                  <a:lnTo>
                    <a:pt x="78372" y="8815"/>
                  </a:lnTo>
                  <a:lnTo>
                    <a:pt x="77595" y="8304"/>
                  </a:lnTo>
                  <a:lnTo>
                    <a:pt x="76818" y="7793"/>
                  </a:lnTo>
                  <a:lnTo>
                    <a:pt x="76020" y="7302"/>
                  </a:lnTo>
                  <a:lnTo>
                    <a:pt x="75222" y="6832"/>
                  </a:lnTo>
                  <a:lnTo>
                    <a:pt x="74425" y="6382"/>
                  </a:lnTo>
                  <a:lnTo>
                    <a:pt x="73607" y="5932"/>
                  </a:lnTo>
                  <a:lnTo>
                    <a:pt x="72789" y="5502"/>
                  </a:lnTo>
                  <a:lnTo>
                    <a:pt x="71950" y="5073"/>
                  </a:lnTo>
                  <a:lnTo>
                    <a:pt x="71112" y="4684"/>
                  </a:lnTo>
                  <a:lnTo>
                    <a:pt x="70253" y="4296"/>
                  </a:lnTo>
                  <a:lnTo>
                    <a:pt x="69394" y="3927"/>
                  </a:lnTo>
                  <a:lnTo>
                    <a:pt x="68535" y="3580"/>
                  </a:lnTo>
                  <a:lnTo>
                    <a:pt x="67655" y="3232"/>
                  </a:lnTo>
                  <a:lnTo>
                    <a:pt x="66776" y="2905"/>
                  </a:lnTo>
                  <a:lnTo>
                    <a:pt x="65896" y="2598"/>
                  </a:lnTo>
                  <a:lnTo>
                    <a:pt x="64996" y="2312"/>
                  </a:lnTo>
                  <a:lnTo>
                    <a:pt x="64097" y="2046"/>
                  </a:lnTo>
                  <a:lnTo>
                    <a:pt x="63176" y="1780"/>
                  </a:lnTo>
                  <a:lnTo>
                    <a:pt x="62256" y="1555"/>
                  </a:lnTo>
                  <a:lnTo>
                    <a:pt x="61295" y="1310"/>
                  </a:lnTo>
                  <a:lnTo>
                    <a:pt x="60313" y="1085"/>
                  </a:lnTo>
                  <a:lnTo>
                    <a:pt x="59311" y="880"/>
                  </a:lnTo>
                  <a:lnTo>
                    <a:pt x="58329" y="716"/>
                  </a:lnTo>
                  <a:lnTo>
                    <a:pt x="57327" y="553"/>
                  </a:lnTo>
                  <a:lnTo>
                    <a:pt x="56345" y="410"/>
                  </a:lnTo>
                  <a:lnTo>
                    <a:pt x="55364" y="287"/>
                  </a:lnTo>
                  <a:lnTo>
                    <a:pt x="54362" y="205"/>
                  </a:lnTo>
                  <a:lnTo>
                    <a:pt x="53278" y="123"/>
                  </a:lnTo>
                  <a:lnTo>
                    <a:pt x="52173" y="62"/>
                  </a:lnTo>
                  <a:lnTo>
                    <a:pt x="51069" y="21"/>
                  </a:lnTo>
                  <a:lnTo>
                    <a:pt x="4996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5"/>
            <p:cNvSpPr/>
            <p:nvPr/>
          </p:nvSpPr>
          <p:spPr>
            <a:xfrm>
              <a:off x="4046975" y="3000650"/>
              <a:ext cx="2359650" cy="2360175"/>
            </a:xfrm>
            <a:custGeom>
              <a:avLst/>
              <a:gdLst/>
              <a:ahLst/>
              <a:cxnLst/>
              <a:rect l="l" t="t" r="r" b="b"/>
              <a:pathLst>
                <a:path w="94386" h="94407" extrusionOk="0">
                  <a:moveTo>
                    <a:pt x="46365" y="1"/>
                  </a:moveTo>
                  <a:lnTo>
                    <a:pt x="45383" y="41"/>
                  </a:lnTo>
                  <a:lnTo>
                    <a:pt x="44381" y="82"/>
                  </a:lnTo>
                  <a:lnTo>
                    <a:pt x="43379" y="164"/>
                  </a:lnTo>
                  <a:lnTo>
                    <a:pt x="42377" y="246"/>
                  </a:lnTo>
                  <a:lnTo>
                    <a:pt x="41395" y="369"/>
                  </a:lnTo>
                  <a:lnTo>
                    <a:pt x="40393" y="491"/>
                  </a:lnTo>
                  <a:lnTo>
                    <a:pt x="39391" y="655"/>
                  </a:lnTo>
                  <a:lnTo>
                    <a:pt x="38389" y="839"/>
                  </a:lnTo>
                  <a:lnTo>
                    <a:pt x="37386" y="1044"/>
                  </a:lnTo>
                  <a:lnTo>
                    <a:pt x="36405" y="1269"/>
                  </a:lnTo>
                  <a:lnTo>
                    <a:pt x="35403" y="1514"/>
                  </a:lnTo>
                  <a:lnTo>
                    <a:pt x="33991" y="1903"/>
                  </a:lnTo>
                  <a:lnTo>
                    <a:pt x="32580" y="2332"/>
                  </a:lnTo>
                  <a:lnTo>
                    <a:pt x="31189" y="2823"/>
                  </a:lnTo>
                  <a:lnTo>
                    <a:pt x="29778" y="3334"/>
                  </a:lnTo>
                  <a:lnTo>
                    <a:pt x="28878" y="3702"/>
                  </a:lnTo>
                  <a:lnTo>
                    <a:pt x="27999" y="4091"/>
                  </a:lnTo>
                  <a:lnTo>
                    <a:pt x="27120" y="4500"/>
                  </a:lnTo>
                  <a:lnTo>
                    <a:pt x="26261" y="4909"/>
                  </a:lnTo>
                  <a:lnTo>
                    <a:pt x="25402" y="5338"/>
                  </a:lnTo>
                  <a:lnTo>
                    <a:pt x="24563" y="5788"/>
                  </a:lnTo>
                  <a:lnTo>
                    <a:pt x="23745" y="6259"/>
                  </a:lnTo>
                  <a:lnTo>
                    <a:pt x="22927" y="6729"/>
                  </a:lnTo>
                  <a:lnTo>
                    <a:pt x="22109" y="7220"/>
                  </a:lnTo>
                  <a:lnTo>
                    <a:pt x="21332" y="7731"/>
                  </a:lnTo>
                  <a:lnTo>
                    <a:pt x="20555" y="8243"/>
                  </a:lnTo>
                  <a:lnTo>
                    <a:pt x="19777" y="8774"/>
                  </a:lnTo>
                  <a:lnTo>
                    <a:pt x="19021" y="9327"/>
                  </a:lnTo>
                  <a:lnTo>
                    <a:pt x="18284" y="9899"/>
                  </a:lnTo>
                  <a:lnTo>
                    <a:pt x="17569" y="10472"/>
                  </a:lnTo>
                  <a:lnTo>
                    <a:pt x="16853" y="11065"/>
                  </a:lnTo>
                  <a:lnTo>
                    <a:pt x="16137" y="11658"/>
                  </a:lnTo>
                  <a:lnTo>
                    <a:pt x="15442" y="12272"/>
                  </a:lnTo>
                  <a:lnTo>
                    <a:pt x="14767" y="12906"/>
                  </a:lnTo>
                  <a:lnTo>
                    <a:pt x="14112" y="13560"/>
                  </a:lnTo>
                  <a:lnTo>
                    <a:pt x="13458" y="14194"/>
                  </a:lnTo>
                  <a:lnTo>
                    <a:pt x="12824" y="14869"/>
                  </a:lnTo>
                  <a:lnTo>
                    <a:pt x="12190" y="15544"/>
                  </a:lnTo>
                  <a:lnTo>
                    <a:pt x="11597" y="16219"/>
                  </a:lnTo>
                  <a:lnTo>
                    <a:pt x="10983" y="16935"/>
                  </a:lnTo>
                  <a:lnTo>
                    <a:pt x="10410" y="17630"/>
                  </a:lnTo>
                  <a:lnTo>
                    <a:pt x="9592" y="18694"/>
                  </a:lnTo>
                  <a:lnTo>
                    <a:pt x="8774" y="19778"/>
                  </a:lnTo>
                  <a:lnTo>
                    <a:pt x="8018" y="20902"/>
                  </a:lnTo>
                  <a:lnTo>
                    <a:pt x="7281" y="22027"/>
                  </a:lnTo>
                  <a:lnTo>
                    <a:pt x="6586" y="23173"/>
                  </a:lnTo>
                  <a:lnTo>
                    <a:pt x="5911" y="24338"/>
                  </a:lnTo>
                  <a:lnTo>
                    <a:pt x="5277" y="25524"/>
                  </a:lnTo>
                  <a:lnTo>
                    <a:pt x="4684" y="26731"/>
                  </a:lnTo>
                  <a:lnTo>
                    <a:pt x="4111" y="27938"/>
                  </a:lnTo>
                  <a:lnTo>
                    <a:pt x="3580" y="29185"/>
                  </a:lnTo>
                  <a:lnTo>
                    <a:pt x="3089" y="30433"/>
                  </a:lnTo>
                  <a:lnTo>
                    <a:pt x="2639" y="31681"/>
                  </a:lnTo>
                  <a:lnTo>
                    <a:pt x="2209" y="32969"/>
                  </a:lnTo>
                  <a:lnTo>
                    <a:pt x="1821" y="34257"/>
                  </a:lnTo>
                  <a:lnTo>
                    <a:pt x="1473" y="35546"/>
                  </a:lnTo>
                  <a:lnTo>
                    <a:pt x="1166" y="36855"/>
                  </a:lnTo>
                  <a:lnTo>
                    <a:pt x="1003" y="37612"/>
                  </a:lnTo>
                  <a:lnTo>
                    <a:pt x="941" y="37877"/>
                  </a:lnTo>
                  <a:lnTo>
                    <a:pt x="757" y="38798"/>
                  </a:lnTo>
                  <a:lnTo>
                    <a:pt x="614" y="39698"/>
                  </a:lnTo>
                  <a:lnTo>
                    <a:pt x="471" y="40618"/>
                  </a:lnTo>
                  <a:lnTo>
                    <a:pt x="348" y="41538"/>
                  </a:lnTo>
                  <a:lnTo>
                    <a:pt x="246" y="42459"/>
                  </a:lnTo>
                  <a:lnTo>
                    <a:pt x="164" y="43399"/>
                  </a:lnTo>
                  <a:lnTo>
                    <a:pt x="103" y="44320"/>
                  </a:lnTo>
                  <a:lnTo>
                    <a:pt x="41" y="45261"/>
                  </a:lnTo>
                  <a:lnTo>
                    <a:pt x="41" y="45526"/>
                  </a:lnTo>
                  <a:lnTo>
                    <a:pt x="0" y="46692"/>
                  </a:lnTo>
                  <a:lnTo>
                    <a:pt x="0" y="47858"/>
                  </a:lnTo>
                  <a:lnTo>
                    <a:pt x="21" y="48799"/>
                  </a:lnTo>
                  <a:lnTo>
                    <a:pt x="62" y="49719"/>
                  </a:lnTo>
                  <a:lnTo>
                    <a:pt x="123" y="50660"/>
                  </a:lnTo>
                  <a:lnTo>
                    <a:pt x="205" y="51580"/>
                  </a:lnTo>
                  <a:lnTo>
                    <a:pt x="225" y="51867"/>
                  </a:lnTo>
                  <a:lnTo>
                    <a:pt x="369" y="53073"/>
                  </a:lnTo>
                  <a:lnTo>
                    <a:pt x="471" y="53830"/>
                  </a:lnTo>
                  <a:lnTo>
                    <a:pt x="573" y="54566"/>
                  </a:lnTo>
                  <a:lnTo>
                    <a:pt x="696" y="55323"/>
                  </a:lnTo>
                  <a:lnTo>
                    <a:pt x="839" y="56059"/>
                  </a:lnTo>
                  <a:lnTo>
                    <a:pt x="982" y="56755"/>
                  </a:lnTo>
                  <a:lnTo>
                    <a:pt x="1125" y="57450"/>
                  </a:lnTo>
                  <a:lnTo>
                    <a:pt x="1207" y="57736"/>
                  </a:lnTo>
                  <a:lnTo>
                    <a:pt x="1493" y="58963"/>
                  </a:lnTo>
                  <a:lnTo>
                    <a:pt x="1821" y="60190"/>
                  </a:lnTo>
                  <a:lnTo>
                    <a:pt x="2168" y="61295"/>
                  </a:lnTo>
                  <a:lnTo>
                    <a:pt x="2516" y="62399"/>
                  </a:lnTo>
                  <a:lnTo>
                    <a:pt x="2925" y="63504"/>
                  </a:lnTo>
                  <a:lnTo>
                    <a:pt x="3334" y="64608"/>
                  </a:lnTo>
                  <a:lnTo>
                    <a:pt x="3764" y="65631"/>
                  </a:lnTo>
                  <a:lnTo>
                    <a:pt x="4193" y="66633"/>
                  </a:lnTo>
                  <a:lnTo>
                    <a:pt x="4663" y="67635"/>
                  </a:lnTo>
                  <a:lnTo>
                    <a:pt x="5134" y="68596"/>
                  </a:lnTo>
                  <a:lnTo>
                    <a:pt x="5625" y="69557"/>
                  </a:lnTo>
                  <a:lnTo>
                    <a:pt x="6156" y="70498"/>
                  </a:lnTo>
                  <a:lnTo>
                    <a:pt x="6688" y="71419"/>
                  </a:lnTo>
                  <a:lnTo>
                    <a:pt x="7240" y="72318"/>
                  </a:lnTo>
                  <a:lnTo>
                    <a:pt x="7424" y="72625"/>
                  </a:lnTo>
                  <a:lnTo>
                    <a:pt x="8243" y="73873"/>
                  </a:lnTo>
                  <a:lnTo>
                    <a:pt x="9102" y="75059"/>
                  </a:lnTo>
                  <a:lnTo>
                    <a:pt x="9981" y="76245"/>
                  </a:lnTo>
                  <a:lnTo>
                    <a:pt x="10922" y="77390"/>
                  </a:lnTo>
                  <a:lnTo>
                    <a:pt x="11106" y="77615"/>
                  </a:lnTo>
                  <a:lnTo>
                    <a:pt x="11453" y="78024"/>
                  </a:lnTo>
                  <a:lnTo>
                    <a:pt x="11842" y="78454"/>
                  </a:lnTo>
                  <a:lnTo>
                    <a:pt x="12333" y="79006"/>
                  </a:lnTo>
                  <a:lnTo>
                    <a:pt x="12824" y="79538"/>
                  </a:lnTo>
                  <a:lnTo>
                    <a:pt x="13519" y="80274"/>
                  </a:lnTo>
                  <a:lnTo>
                    <a:pt x="14214" y="80970"/>
                  </a:lnTo>
                  <a:lnTo>
                    <a:pt x="14930" y="81644"/>
                  </a:lnTo>
                  <a:lnTo>
                    <a:pt x="15667" y="82319"/>
                  </a:lnTo>
                  <a:lnTo>
                    <a:pt x="15912" y="82544"/>
                  </a:lnTo>
                  <a:lnTo>
                    <a:pt x="16710" y="83219"/>
                  </a:lnTo>
                  <a:lnTo>
                    <a:pt x="17507" y="83894"/>
                  </a:lnTo>
                  <a:lnTo>
                    <a:pt x="18325" y="84549"/>
                  </a:lnTo>
                  <a:lnTo>
                    <a:pt x="19164" y="85162"/>
                  </a:lnTo>
                  <a:lnTo>
                    <a:pt x="20023" y="85776"/>
                  </a:lnTo>
                  <a:lnTo>
                    <a:pt x="20882" y="86369"/>
                  </a:lnTo>
                  <a:lnTo>
                    <a:pt x="21741" y="86941"/>
                  </a:lnTo>
                  <a:lnTo>
                    <a:pt x="22620" y="87494"/>
                  </a:lnTo>
                  <a:lnTo>
                    <a:pt x="22927" y="87678"/>
                  </a:lnTo>
                  <a:lnTo>
                    <a:pt x="23602" y="88066"/>
                  </a:lnTo>
                  <a:lnTo>
                    <a:pt x="24277" y="88455"/>
                  </a:lnTo>
                  <a:lnTo>
                    <a:pt x="24952" y="88823"/>
                  </a:lnTo>
                  <a:lnTo>
                    <a:pt x="25647" y="89191"/>
                  </a:lnTo>
                  <a:lnTo>
                    <a:pt x="26342" y="89539"/>
                  </a:lnTo>
                  <a:lnTo>
                    <a:pt x="27038" y="89866"/>
                  </a:lnTo>
                  <a:lnTo>
                    <a:pt x="27754" y="90193"/>
                  </a:lnTo>
                  <a:lnTo>
                    <a:pt x="28449" y="90521"/>
                  </a:lnTo>
                  <a:lnTo>
                    <a:pt x="29165" y="90807"/>
                  </a:lnTo>
                  <a:lnTo>
                    <a:pt x="29901" y="91114"/>
                  </a:lnTo>
                  <a:lnTo>
                    <a:pt x="30617" y="91380"/>
                  </a:lnTo>
                  <a:lnTo>
                    <a:pt x="31353" y="91645"/>
                  </a:lnTo>
                  <a:lnTo>
                    <a:pt x="32089" y="91911"/>
                  </a:lnTo>
                  <a:lnTo>
                    <a:pt x="32826" y="92157"/>
                  </a:lnTo>
                  <a:lnTo>
                    <a:pt x="33562" y="92382"/>
                  </a:lnTo>
                  <a:lnTo>
                    <a:pt x="34319" y="92607"/>
                  </a:lnTo>
                  <a:lnTo>
                    <a:pt x="35055" y="92811"/>
                  </a:lnTo>
                  <a:lnTo>
                    <a:pt x="35812" y="93016"/>
                  </a:lnTo>
                  <a:lnTo>
                    <a:pt x="36568" y="93179"/>
                  </a:lnTo>
                  <a:lnTo>
                    <a:pt x="37345" y="93363"/>
                  </a:lnTo>
                  <a:lnTo>
                    <a:pt x="38102" y="93507"/>
                  </a:lnTo>
                  <a:lnTo>
                    <a:pt x="38879" y="93670"/>
                  </a:lnTo>
                  <a:lnTo>
                    <a:pt x="39636" y="93793"/>
                  </a:lnTo>
                  <a:lnTo>
                    <a:pt x="40413" y="93916"/>
                  </a:lnTo>
                  <a:lnTo>
                    <a:pt x="41190" y="94018"/>
                  </a:lnTo>
                  <a:lnTo>
                    <a:pt x="41968" y="94120"/>
                  </a:lnTo>
                  <a:lnTo>
                    <a:pt x="42745" y="94202"/>
                  </a:lnTo>
                  <a:lnTo>
                    <a:pt x="43522" y="94263"/>
                  </a:lnTo>
                  <a:lnTo>
                    <a:pt x="44320" y="94325"/>
                  </a:lnTo>
                  <a:lnTo>
                    <a:pt x="45097" y="94366"/>
                  </a:lnTo>
                  <a:lnTo>
                    <a:pt x="45894" y="94386"/>
                  </a:lnTo>
                  <a:lnTo>
                    <a:pt x="46672" y="94406"/>
                  </a:lnTo>
                  <a:lnTo>
                    <a:pt x="47796" y="94406"/>
                  </a:lnTo>
                  <a:lnTo>
                    <a:pt x="48921" y="94386"/>
                  </a:lnTo>
                  <a:lnTo>
                    <a:pt x="50046" y="94325"/>
                  </a:lnTo>
                  <a:lnTo>
                    <a:pt x="51171" y="94243"/>
                  </a:lnTo>
                  <a:lnTo>
                    <a:pt x="52296" y="94141"/>
                  </a:lnTo>
                  <a:lnTo>
                    <a:pt x="53421" y="93997"/>
                  </a:lnTo>
                  <a:lnTo>
                    <a:pt x="54545" y="93834"/>
                  </a:lnTo>
                  <a:lnTo>
                    <a:pt x="55670" y="93629"/>
                  </a:lnTo>
                  <a:lnTo>
                    <a:pt x="56795" y="93425"/>
                  </a:lnTo>
                  <a:lnTo>
                    <a:pt x="57920" y="93159"/>
                  </a:lnTo>
                  <a:lnTo>
                    <a:pt x="59045" y="92893"/>
                  </a:lnTo>
                  <a:lnTo>
                    <a:pt x="60170" y="92586"/>
                  </a:lnTo>
                  <a:lnTo>
                    <a:pt x="61274" y="92259"/>
                  </a:lnTo>
                  <a:lnTo>
                    <a:pt x="62399" y="91891"/>
                  </a:lnTo>
                  <a:lnTo>
                    <a:pt x="63503" y="91482"/>
                  </a:lnTo>
                  <a:lnTo>
                    <a:pt x="64608" y="91073"/>
                  </a:lnTo>
                  <a:lnTo>
                    <a:pt x="65385" y="90746"/>
                  </a:lnTo>
                  <a:lnTo>
                    <a:pt x="66162" y="90418"/>
                  </a:lnTo>
                  <a:lnTo>
                    <a:pt x="66919" y="90071"/>
                  </a:lnTo>
                  <a:lnTo>
                    <a:pt x="67676" y="89723"/>
                  </a:lnTo>
                  <a:lnTo>
                    <a:pt x="68412" y="89355"/>
                  </a:lnTo>
                  <a:lnTo>
                    <a:pt x="69148" y="88987"/>
                  </a:lnTo>
                  <a:lnTo>
                    <a:pt x="69864" y="88598"/>
                  </a:lnTo>
                  <a:lnTo>
                    <a:pt x="70580" y="88189"/>
                  </a:lnTo>
                  <a:lnTo>
                    <a:pt x="71296" y="87780"/>
                  </a:lnTo>
                  <a:lnTo>
                    <a:pt x="71991" y="87371"/>
                  </a:lnTo>
                  <a:lnTo>
                    <a:pt x="72686" y="86941"/>
                  </a:lnTo>
                  <a:lnTo>
                    <a:pt x="73361" y="86492"/>
                  </a:lnTo>
                  <a:lnTo>
                    <a:pt x="74036" y="86042"/>
                  </a:lnTo>
                  <a:lnTo>
                    <a:pt x="74691" y="85571"/>
                  </a:lnTo>
                  <a:lnTo>
                    <a:pt x="75345" y="85101"/>
                  </a:lnTo>
                  <a:lnTo>
                    <a:pt x="75979" y="84610"/>
                  </a:lnTo>
                  <a:lnTo>
                    <a:pt x="76613" y="84119"/>
                  </a:lnTo>
                  <a:lnTo>
                    <a:pt x="77227" y="83608"/>
                  </a:lnTo>
                  <a:lnTo>
                    <a:pt x="77840" y="83097"/>
                  </a:lnTo>
                  <a:lnTo>
                    <a:pt x="78454" y="82585"/>
                  </a:lnTo>
                  <a:lnTo>
                    <a:pt x="79047" y="82053"/>
                  </a:lnTo>
                  <a:lnTo>
                    <a:pt x="79619" y="81501"/>
                  </a:lnTo>
                  <a:lnTo>
                    <a:pt x="80192" y="80949"/>
                  </a:lnTo>
                  <a:lnTo>
                    <a:pt x="80765" y="80397"/>
                  </a:lnTo>
                  <a:lnTo>
                    <a:pt x="81296" y="79824"/>
                  </a:lnTo>
                  <a:lnTo>
                    <a:pt x="81849" y="79252"/>
                  </a:lnTo>
                  <a:lnTo>
                    <a:pt x="82380" y="78679"/>
                  </a:lnTo>
                  <a:lnTo>
                    <a:pt x="82892" y="78086"/>
                  </a:lnTo>
                  <a:lnTo>
                    <a:pt x="83403" y="77472"/>
                  </a:lnTo>
                  <a:lnTo>
                    <a:pt x="83914" y="76879"/>
                  </a:lnTo>
                  <a:lnTo>
                    <a:pt x="84385" y="76245"/>
                  </a:lnTo>
                  <a:lnTo>
                    <a:pt x="84876" y="75632"/>
                  </a:lnTo>
                  <a:lnTo>
                    <a:pt x="85530" y="74732"/>
                  </a:lnTo>
                  <a:lnTo>
                    <a:pt x="86164" y="73832"/>
                  </a:lnTo>
                  <a:lnTo>
                    <a:pt x="86778" y="72912"/>
                  </a:lnTo>
                  <a:lnTo>
                    <a:pt x="87371" y="71971"/>
                  </a:lnTo>
                  <a:lnTo>
                    <a:pt x="87923" y="71030"/>
                  </a:lnTo>
                  <a:lnTo>
                    <a:pt x="88475" y="70069"/>
                  </a:lnTo>
                  <a:lnTo>
                    <a:pt x="89007" y="69107"/>
                  </a:lnTo>
                  <a:lnTo>
                    <a:pt x="89498" y="68126"/>
                  </a:lnTo>
                  <a:lnTo>
                    <a:pt x="89968" y="67124"/>
                  </a:lnTo>
                  <a:lnTo>
                    <a:pt x="90438" y="66121"/>
                  </a:lnTo>
                  <a:lnTo>
                    <a:pt x="90868" y="65099"/>
                  </a:lnTo>
                  <a:lnTo>
                    <a:pt x="91277" y="64076"/>
                  </a:lnTo>
                  <a:lnTo>
                    <a:pt x="91645" y="63054"/>
                  </a:lnTo>
                  <a:lnTo>
                    <a:pt x="92013" y="62011"/>
                  </a:lnTo>
                  <a:lnTo>
                    <a:pt x="92340" y="60947"/>
                  </a:lnTo>
                  <a:lnTo>
                    <a:pt x="92647" y="59884"/>
                  </a:lnTo>
                  <a:lnTo>
                    <a:pt x="92934" y="58820"/>
                  </a:lnTo>
                  <a:lnTo>
                    <a:pt x="93199" y="57757"/>
                  </a:lnTo>
                  <a:lnTo>
                    <a:pt x="93424" y="56673"/>
                  </a:lnTo>
                  <a:lnTo>
                    <a:pt x="93649" y="55589"/>
                  </a:lnTo>
                  <a:lnTo>
                    <a:pt x="93833" y="54484"/>
                  </a:lnTo>
                  <a:lnTo>
                    <a:pt x="93997" y="53400"/>
                  </a:lnTo>
                  <a:lnTo>
                    <a:pt x="94120" y="52296"/>
                  </a:lnTo>
                  <a:lnTo>
                    <a:pt x="94222" y="51171"/>
                  </a:lnTo>
                  <a:lnTo>
                    <a:pt x="94304" y="50067"/>
                  </a:lnTo>
                  <a:lnTo>
                    <a:pt x="94365" y="48962"/>
                  </a:lnTo>
                  <a:lnTo>
                    <a:pt x="94386" y="47837"/>
                  </a:lnTo>
                  <a:lnTo>
                    <a:pt x="94386" y="46713"/>
                  </a:lnTo>
                  <a:lnTo>
                    <a:pt x="94365" y="45588"/>
                  </a:lnTo>
                  <a:lnTo>
                    <a:pt x="94324" y="44463"/>
                  </a:lnTo>
                  <a:lnTo>
                    <a:pt x="94242" y="43338"/>
                  </a:lnTo>
                  <a:lnTo>
                    <a:pt x="94140" y="42213"/>
                  </a:lnTo>
                  <a:lnTo>
                    <a:pt x="94058" y="41518"/>
                  </a:lnTo>
                  <a:lnTo>
                    <a:pt x="93956" y="40822"/>
                  </a:lnTo>
                  <a:lnTo>
                    <a:pt x="93752" y="39411"/>
                  </a:lnTo>
                  <a:lnTo>
                    <a:pt x="93506" y="38061"/>
                  </a:lnTo>
                  <a:lnTo>
                    <a:pt x="93220" y="36712"/>
                  </a:lnTo>
                  <a:lnTo>
                    <a:pt x="92934" y="35546"/>
                  </a:lnTo>
                  <a:lnTo>
                    <a:pt x="92606" y="34360"/>
                  </a:lnTo>
                  <a:lnTo>
                    <a:pt x="92259" y="33173"/>
                  </a:lnTo>
                  <a:lnTo>
                    <a:pt x="91870" y="32008"/>
                  </a:lnTo>
                  <a:lnTo>
                    <a:pt x="91481" y="30903"/>
                  </a:lnTo>
                  <a:lnTo>
                    <a:pt x="91052" y="29799"/>
                  </a:lnTo>
                  <a:lnTo>
                    <a:pt x="90663" y="28858"/>
                  </a:lnTo>
                  <a:lnTo>
                    <a:pt x="90193" y="27733"/>
                  </a:lnTo>
                  <a:lnTo>
                    <a:pt x="89661" y="26629"/>
                  </a:lnTo>
                  <a:lnTo>
                    <a:pt x="89211" y="25688"/>
                  </a:lnTo>
                  <a:lnTo>
                    <a:pt x="88720" y="24788"/>
                  </a:lnTo>
                  <a:lnTo>
                    <a:pt x="88250" y="23909"/>
                  </a:lnTo>
                  <a:lnTo>
                    <a:pt x="87739" y="23029"/>
                  </a:lnTo>
                  <a:lnTo>
                    <a:pt x="87228" y="22191"/>
                  </a:lnTo>
                  <a:lnTo>
                    <a:pt x="86675" y="21352"/>
                  </a:lnTo>
                  <a:lnTo>
                    <a:pt x="86123" y="20514"/>
                  </a:lnTo>
                  <a:lnTo>
                    <a:pt x="85571" y="19716"/>
                  </a:lnTo>
                  <a:lnTo>
                    <a:pt x="84978" y="18919"/>
                  </a:lnTo>
                  <a:lnTo>
                    <a:pt x="84385" y="18141"/>
                  </a:lnTo>
                  <a:lnTo>
                    <a:pt x="84242" y="17957"/>
                  </a:lnTo>
                  <a:lnTo>
                    <a:pt x="83403" y="16914"/>
                  </a:lnTo>
                  <a:lnTo>
                    <a:pt x="82544" y="15912"/>
                  </a:lnTo>
                  <a:lnTo>
                    <a:pt x="81951" y="15258"/>
                  </a:lnTo>
                  <a:lnTo>
                    <a:pt x="81337" y="14603"/>
                  </a:lnTo>
                  <a:lnTo>
                    <a:pt x="80703" y="13969"/>
                  </a:lnTo>
                  <a:lnTo>
                    <a:pt x="80069" y="13335"/>
                  </a:lnTo>
                  <a:lnTo>
                    <a:pt x="79435" y="12722"/>
                  </a:lnTo>
                  <a:lnTo>
                    <a:pt x="78781" y="12129"/>
                  </a:lnTo>
                  <a:lnTo>
                    <a:pt x="78106" y="11535"/>
                  </a:lnTo>
                  <a:lnTo>
                    <a:pt x="77431" y="10963"/>
                  </a:lnTo>
                  <a:lnTo>
                    <a:pt x="76756" y="10411"/>
                  </a:lnTo>
                  <a:lnTo>
                    <a:pt x="76061" y="9858"/>
                  </a:lnTo>
                  <a:lnTo>
                    <a:pt x="75345" y="9327"/>
                  </a:lnTo>
                  <a:lnTo>
                    <a:pt x="74629" y="8815"/>
                  </a:lnTo>
                  <a:lnTo>
                    <a:pt x="73913" y="8304"/>
                  </a:lnTo>
                  <a:lnTo>
                    <a:pt x="73177" y="7813"/>
                  </a:lnTo>
                  <a:lnTo>
                    <a:pt x="72441" y="7322"/>
                  </a:lnTo>
                  <a:lnTo>
                    <a:pt x="71705" y="6872"/>
                  </a:lnTo>
                  <a:lnTo>
                    <a:pt x="70948" y="6422"/>
                  </a:lnTo>
                  <a:lnTo>
                    <a:pt x="70171" y="5993"/>
                  </a:lnTo>
                  <a:lnTo>
                    <a:pt x="69394" y="5563"/>
                  </a:lnTo>
                  <a:lnTo>
                    <a:pt x="68616" y="5154"/>
                  </a:lnTo>
                  <a:lnTo>
                    <a:pt x="67839" y="4766"/>
                  </a:lnTo>
                  <a:lnTo>
                    <a:pt x="67042" y="4398"/>
                  </a:lnTo>
                  <a:lnTo>
                    <a:pt x="66244" y="4030"/>
                  </a:lnTo>
                  <a:lnTo>
                    <a:pt x="65426" y="3682"/>
                  </a:lnTo>
                  <a:lnTo>
                    <a:pt x="64628" y="3355"/>
                  </a:lnTo>
                  <a:lnTo>
                    <a:pt x="63810" y="3027"/>
                  </a:lnTo>
                  <a:lnTo>
                    <a:pt x="62972" y="2741"/>
                  </a:lnTo>
                  <a:lnTo>
                    <a:pt x="62154" y="2455"/>
                  </a:lnTo>
                  <a:lnTo>
                    <a:pt x="61315" y="2168"/>
                  </a:lnTo>
                  <a:lnTo>
                    <a:pt x="60477" y="1923"/>
                  </a:lnTo>
                  <a:lnTo>
                    <a:pt x="59618" y="1678"/>
                  </a:lnTo>
                  <a:lnTo>
                    <a:pt x="58779" y="1453"/>
                  </a:lnTo>
                  <a:lnTo>
                    <a:pt x="57859" y="1228"/>
                  </a:lnTo>
                  <a:lnTo>
                    <a:pt x="56938" y="1023"/>
                  </a:lnTo>
                  <a:lnTo>
                    <a:pt x="55998" y="839"/>
                  </a:lnTo>
                  <a:lnTo>
                    <a:pt x="55077" y="675"/>
                  </a:lnTo>
                  <a:lnTo>
                    <a:pt x="54136" y="512"/>
                  </a:lnTo>
                  <a:lnTo>
                    <a:pt x="53196" y="389"/>
                  </a:lnTo>
                  <a:lnTo>
                    <a:pt x="52255" y="287"/>
                  </a:lnTo>
                  <a:lnTo>
                    <a:pt x="51314" y="185"/>
                  </a:lnTo>
                  <a:lnTo>
                    <a:pt x="50332" y="103"/>
                  </a:lnTo>
                  <a:lnTo>
                    <a:pt x="49351" y="62"/>
                  </a:lnTo>
                  <a:lnTo>
                    <a:pt x="48349" y="21"/>
                  </a:lnTo>
                  <a:lnTo>
                    <a:pt x="473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5"/>
            <p:cNvSpPr/>
            <p:nvPr/>
          </p:nvSpPr>
          <p:spPr>
            <a:xfrm>
              <a:off x="4046975" y="3000650"/>
              <a:ext cx="2359650" cy="2360175"/>
            </a:xfrm>
            <a:custGeom>
              <a:avLst/>
              <a:gdLst/>
              <a:ahLst/>
              <a:cxnLst/>
              <a:rect l="l" t="t" r="r" b="b"/>
              <a:pathLst>
                <a:path w="94386" h="94407" fill="none" extrusionOk="0">
                  <a:moveTo>
                    <a:pt x="84876" y="75632"/>
                  </a:moveTo>
                  <a:lnTo>
                    <a:pt x="84876" y="75632"/>
                  </a:lnTo>
                  <a:lnTo>
                    <a:pt x="84385" y="76245"/>
                  </a:lnTo>
                  <a:lnTo>
                    <a:pt x="83914" y="76879"/>
                  </a:lnTo>
                  <a:lnTo>
                    <a:pt x="83403" y="77472"/>
                  </a:lnTo>
                  <a:lnTo>
                    <a:pt x="82892" y="78086"/>
                  </a:lnTo>
                  <a:lnTo>
                    <a:pt x="82380" y="78679"/>
                  </a:lnTo>
                  <a:lnTo>
                    <a:pt x="81849" y="79252"/>
                  </a:lnTo>
                  <a:lnTo>
                    <a:pt x="81296" y="79824"/>
                  </a:lnTo>
                  <a:lnTo>
                    <a:pt x="80765" y="80397"/>
                  </a:lnTo>
                  <a:lnTo>
                    <a:pt x="80192" y="80949"/>
                  </a:lnTo>
                  <a:lnTo>
                    <a:pt x="79619" y="81501"/>
                  </a:lnTo>
                  <a:lnTo>
                    <a:pt x="79047" y="82053"/>
                  </a:lnTo>
                  <a:lnTo>
                    <a:pt x="78454" y="82585"/>
                  </a:lnTo>
                  <a:lnTo>
                    <a:pt x="77840" y="83097"/>
                  </a:lnTo>
                  <a:lnTo>
                    <a:pt x="77227" y="83608"/>
                  </a:lnTo>
                  <a:lnTo>
                    <a:pt x="76613" y="84119"/>
                  </a:lnTo>
                  <a:lnTo>
                    <a:pt x="75979" y="84610"/>
                  </a:lnTo>
                  <a:lnTo>
                    <a:pt x="75345" y="85101"/>
                  </a:lnTo>
                  <a:lnTo>
                    <a:pt x="74691" y="85571"/>
                  </a:lnTo>
                  <a:lnTo>
                    <a:pt x="74036" y="86042"/>
                  </a:lnTo>
                  <a:lnTo>
                    <a:pt x="73361" y="86492"/>
                  </a:lnTo>
                  <a:lnTo>
                    <a:pt x="72686" y="86941"/>
                  </a:lnTo>
                  <a:lnTo>
                    <a:pt x="71991" y="87371"/>
                  </a:lnTo>
                  <a:lnTo>
                    <a:pt x="71296" y="87780"/>
                  </a:lnTo>
                  <a:lnTo>
                    <a:pt x="70580" y="88189"/>
                  </a:lnTo>
                  <a:lnTo>
                    <a:pt x="69864" y="88598"/>
                  </a:lnTo>
                  <a:lnTo>
                    <a:pt x="69148" y="88987"/>
                  </a:lnTo>
                  <a:lnTo>
                    <a:pt x="68412" y="89355"/>
                  </a:lnTo>
                  <a:lnTo>
                    <a:pt x="67676" y="89723"/>
                  </a:lnTo>
                  <a:lnTo>
                    <a:pt x="66919" y="90071"/>
                  </a:lnTo>
                  <a:lnTo>
                    <a:pt x="66162" y="90418"/>
                  </a:lnTo>
                  <a:lnTo>
                    <a:pt x="65385" y="90746"/>
                  </a:lnTo>
                  <a:lnTo>
                    <a:pt x="64608" y="91073"/>
                  </a:lnTo>
                  <a:lnTo>
                    <a:pt x="64608" y="91073"/>
                  </a:lnTo>
                  <a:lnTo>
                    <a:pt x="63503" y="91482"/>
                  </a:lnTo>
                  <a:lnTo>
                    <a:pt x="62399" y="91891"/>
                  </a:lnTo>
                  <a:lnTo>
                    <a:pt x="61274" y="92259"/>
                  </a:lnTo>
                  <a:lnTo>
                    <a:pt x="60170" y="92586"/>
                  </a:lnTo>
                  <a:lnTo>
                    <a:pt x="59045" y="92893"/>
                  </a:lnTo>
                  <a:lnTo>
                    <a:pt x="57920" y="93159"/>
                  </a:lnTo>
                  <a:lnTo>
                    <a:pt x="56795" y="93425"/>
                  </a:lnTo>
                  <a:lnTo>
                    <a:pt x="55670" y="93629"/>
                  </a:lnTo>
                  <a:lnTo>
                    <a:pt x="54545" y="93834"/>
                  </a:lnTo>
                  <a:lnTo>
                    <a:pt x="53421" y="93997"/>
                  </a:lnTo>
                  <a:lnTo>
                    <a:pt x="52296" y="94141"/>
                  </a:lnTo>
                  <a:lnTo>
                    <a:pt x="51171" y="94243"/>
                  </a:lnTo>
                  <a:lnTo>
                    <a:pt x="50046" y="94325"/>
                  </a:lnTo>
                  <a:lnTo>
                    <a:pt x="48921" y="94386"/>
                  </a:lnTo>
                  <a:lnTo>
                    <a:pt x="47796" y="94406"/>
                  </a:lnTo>
                  <a:lnTo>
                    <a:pt x="46672" y="94406"/>
                  </a:lnTo>
                  <a:lnTo>
                    <a:pt x="46672" y="94406"/>
                  </a:lnTo>
                  <a:lnTo>
                    <a:pt x="45894" y="94386"/>
                  </a:lnTo>
                  <a:lnTo>
                    <a:pt x="45097" y="94366"/>
                  </a:lnTo>
                  <a:lnTo>
                    <a:pt x="44320" y="94325"/>
                  </a:lnTo>
                  <a:lnTo>
                    <a:pt x="43522" y="94263"/>
                  </a:lnTo>
                  <a:lnTo>
                    <a:pt x="42745" y="94202"/>
                  </a:lnTo>
                  <a:lnTo>
                    <a:pt x="41968" y="94120"/>
                  </a:lnTo>
                  <a:lnTo>
                    <a:pt x="41190" y="94018"/>
                  </a:lnTo>
                  <a:lnTo>
                    <a:pt x="40413" y="93916"/>
                  </a:lnTo>
                  <a:lnTo>
                    <a:pt x="39636" y="93793"/>
                  </a:lnTo>
                  <a:lnTo>
                    <a:pt x="38879" y="93670"/>
                  </a:lnTo>
                  <a:lnTo>
                    <a:pt x="38102" y="93507"/>
                  </a:lnTo>
                  <a:lnTo>
                    <a:pt x="37345" y="93363"/>
                  </a:lnTo>
                  <a:lnTo>
                    <a:pt x="36568" y="93179"/>
                  </a:lnTo>
                  <a:lnTo>
                    <a:pt x="35812" y="93016"/>
                  </a:lnTo>
                  <a:lnTo>
                    <a:pt x="35055" y="92811"/>
                  </a:lnTo>
                  <a:lnTo>
                    <a:pt x="34319" y="92607"/>
                  </a:lnTo>
                  <a:lnTo>
                    <a:pt x="33562" y="92382"/>
                  </a:lnTo>
                  <a:lnTo>
                    <a:pt x="32826" y="92157"/>
                  </a:lnTo>
                  <a:lnTo>
                    <a:pt x="32089" y="91911"/>
                  </a:lnTo>
                  <a:lnTo>
                    <a:pt x="31353" y="91645"/>
                  </a:lnTo>
                  <a:lnTo>
                    <a:pt x="30617" y="91380"/>
                  </a:lnTo>
                  <a:lnTo>
                    <a:pt x="29901" y="91114"/>
                  </a:lnTo>
                  <a:lnTo>
                    <a:pt x="29165" y="90807"/>
                  </a:lnTo>
                  <a:lnTo>
                    <a:pt x="28449" y="90521"/>
                  </a:lnTo>
                  <a:lnTo>
                    <a:pt x="27754" y="90193"/>
                  </a:lnTo>
                  <a:lnTo>
                    <a:pt x="27038" y="89866"/>
                  </a:lnTo>
                  <a:lnTo>
                    <a:pt x="26342" y="89539"/>
                  </a:lnTo>
                  <a:lnTo>
                    <a:pt x="25647" y="89191"/>
                  </a:lnTo>
                  <a:lnTo>
                    <a:pt x="24952" y="88823"/>
                  </a:lnTo>
                  <a:lnTo>
                    <a:pt x="24277" y="88455"/>
                  </a:lnTo>
                  <a:lnTo>
                    <a:pt x="23602" y="88066"/>
                  </a:lnTo>
                  <a:lnTo>
                    <a:pt x="22927" y="87678"/>
                  </a:lnTo>
                  <a:lnTo>
                    <a:pt x="22927" y="87678"/>
                  </a:lnTo>
                  <a:lnTo>
                    <a:pt x="22620" y="87494"/>
                  </a:lnTo>
                  <a:lnTo>
                    <a:pt x="22620" y="87494"/>
                  </a:lnTo>
                  <a:lnTo>
                    <a:pt x="21741" y="86941"/>
                  </a:lnTo>
                  <a:lnTo>
                    <a:pt x="20882" y="86369"/>
                  </a:lnTo>
                  <a:lnTo>
                    <a:pt x="20023" y="85776"/>
                  </a:lnTo>
                  <a:lnTo>
                    <a:pt x="19164" y="85162"/>
                  </a:lnTo>
                  <a:lnTo>
                    <a:pt x="18325" y="84549"/>
                  </a:lnTo>
                  <a:lnTo>
                    <a:pt x="17507" y="83894"/>
                  </a:lnTo>
                  <a:lnTo>
                    <a:pt x="16710" y="83219"/>
                  </a:lnTo>
                  <a:lnTo>
                    <a:pt x="15912" y="82544"/>
                  </a:lnTo>
                  <a:lnTo>
                    <a:pt x="15912" y="82544"/>
                  </a:lnTo>
                  <a:lnTo>
                    <a:pt x="15667" y="82319"/>
                  </a:lnTo>
                  <a:lnTo>
                    <a:pt x="15667" y="82319"/>
                  </a:lnTo>
                  <a:lnTo>
                    <a:pt x="14930" y="81644"/>
                  </a:lnTo>
                  <a:lnTo>
                    <a:pt x="14214" y="80970"/>
                  </a:lnTo>
                  <a:lnTo>
                    <a:pt x="13519" y="80274"/>
                  </a:lnTo>
                  <a:lnTo>
                    <a:pt x="12824" y="79538"/>
                  </a:lnTo>
                  <a:lnTo>
                    <a:pt x="12824" y="79538"/>
                  </a:lnTo>
                  <a:lnTo>
                    <a:pt x="12333" y="79006"/>
                  </a:lnTo>
                  <a:lnTo>
                    <a:pt x="11842" y="78454"/>
                  </a:lnTo>
                  <a:lnTo>
                    <a:pt x="11842" y="78454"/>
                  </a:lnTo>
                  <a:lnTo>
                    <a:pt x="11453" y="78024"/>
                  </a:lnTo>
                  <a:lnTo>
                    <a:pt x="11453" y="78024"/>
                  </a:lnTo>
                  <a:lnTo>
                    <a:pt x="11106" y="77615"/>
                  </a:lnTo>
                  <a:lnTo>
                    <a:pt x="11106" y="77615"/>
                  </a:lnTo>
                  <a:lnTo>
                    <a:pt x="10922" y="77390"/>
                  </a:lnTo>
                  <a:lnTo>
                    <a:pt x="10922" y="77390"/>
                  </a:lnTo>
                  <a:lnTo>
                    <a:pt x="9981" y="76245"/>
                  </a:lnTo>
                  <a:lnTo>
                    <a:pt x="9102" y="75059"/>
                  </a:lnTo>
                  <a:lnTo>
                    <a:pt x="8243" y="73873"/>
                  </a:lnTo>
                  <a:lnTo>
                    <a:pt x="7424" y="72625"/>
                  </a:lnTo>
                  <a:lnTo>
                    <a:pt x="7424" y="72625"/>
                  </a:lnTo>
                  <a:lnTo>
                    <a:pt x="7240" y="72318"/>
                  </a:lnTo>
                  <a:lnTo>
                    <a:pt x="7240" y="72318"/>
                  </a:lnTo>
                  <a:lnTo>
                    <a:pt x="6688" y="71419"/>
                  </a:lnTo>
                  <a:lnTo>
                    <a:pt x="6156" y="70498"/>
                  </a:lnTo>
                  <a:lnTo>
                    <a:pt x="5625" y="69557"/>
                  </a:lnTo>
                  <a:lnTo>
                    <a:pt x="5134" y="68596"/>
                  </a:lnTo>
                  <a:lnTo>
                    <a:pt x="4663" y="67635"/>
                  </a:lnTo>
                  <a:lnTo>
                    <a:pt x="4193" y="66633"/>
                  </a:lnTo>
                  <a:lnTo>
                    <a:pt x="3764" y="65631"/>
                  </a:lnTo>
                  <a:lnTo>
                    <a:pt x="3334" y="64608"/>
                  </a:lnTo>
                  <a:lnTo>
                    <a:pt x="3334" y="64608"/>
                  </a:lnTo>
                  <a:lnTo>
                    <a:pt x="2925" y="63504"/>
                  </a:lnTo>
                  <a:lnTo>
                    <a:pt x="2516" y="62399"/>
                  </a:lnTo>
                  <a:lnTo>
                    <a:pt x="2168" y="61295"/>
                  </a:lnTo>
                  <a:lnTo>
                    <a:pt x="1821" y="60190"/>
                  </a:lnTo>
                  <a:lnTo>
                    <a:pt x="1821" y="60190"/>
                  </a:lnTo>
                  <a:lnTo>
                    <a:pt x="1493" y="58963"/>
                  </a:lnTo>
                  <a:lnTo>
                    <a:pt x="1207" y="57736"/>
                  </a:lnTo>
                  <a:lnTo>
                    <a:pt x="1207" y="57736"/>
                  </a:lnTo>
                  <a:lnTo>
                    <a:pt x="1125" y="57450"/>
                  </a:lnTo>
                  <a:lnTo>
                    <a:pt x="1125" y="57450"/>
                  </a:lnTo>
                  <a:lnTo>
                    <a:pt x="982" y="56755"/>
                  </a:lnTo>
                  <a:lnTo>
                    <a:pt x="839" y="56059"/>
                  </a:lnTo>
                  <a:lnTo>
                    <a:pt x="839" y="56059"/>
                  </a:lnTo>
                  <a:lnTo>
                    <a:pt x="696" y="55323"/>
                  </a:lnTo>
                  <a:lnTo>
                    <a:pt x="573" y="54566"/>
                  </a:lnTo>
                  <a:lnTo>
                    <a:pt x="471" y="53830"/>
                  </a:lnTo>
                  <a:lnTo>
                    <a:pt x="369" y="53073"/>
                  </a:lnTo>
                  <a:lnTo>
                    <a:pt x="369" y="53073"/>
                  </a:lnTo>
                  <a:lnTo>
                    <a:pt x="225" y="51867"/>
                  </a:lnTo>
                  <a:lnTo>
                    <a:pt x="225" y="51867"/>
                  </a:lnTo>
                  <a:lnTo>
                    <a:pt x="205" y="51580"/>
                  </a:lnTo>
                  <a:lnTo>
                    <a:pt x="205" y="51580"/>
                  </a:lnTo>
                  <a:lnTo>
                    <a:pt x="123" y="50660"/>
                  </a:lnTo>
                  <a:lnTo>
                    <a:pt x="62" y="49719"/>
                  </a:lnTo>
                  <a:lnTo>
                    <a:pt x="21" y="48799"/>
                  </a:lnTo>
                  <a:lnTo>
                    <a:pt x="0" y="47858"/>
                  </a:lnTo>
                  <a:lnTo>
                    <a:pt x="0" y="47858"/>
                  </a:lnTo>
                  <a:lnTo>
                    <a:pt x="0" y="46692"/>
                  </a:lnTo>
                  <a:lnTo>
                    <a:pt x="41" y="45526"/>
                  </a:lnTo>
                  <a:lnTo>
                    <a:pt x="41" y="45526"/>
                  </a:lnTo>
                  <a:lnTo>
                    <a:pt x="41" y="45261"/>
                  </a:lnTo>
                  <a:lnTo>
                    <a:pt x="41" y="45261"/>
                  </a:lnTo>
                  <a:lnTo>
                    <a:pt x="103" y="44320"/>
                  </a:lnTo>
                  <a:lnTo>
                    <a:pt x="164" y="43399"/>
                  </a:lnTo>
                  <a:lnTo>
                    <a:pt x="246" y="42459"/>
                  </a:lnTo>
                  <a:lnTo>
                    <a:pt x="348" y="41538"/>
                  </a:lnTo>
                  <a:lnTo>
                    <a:pt x="471" y="40618"/>
                  </a:lnTo>
                  <a:lnTo>
                    <a:pt x="614" y="39698"/>
                  </a:lnTo>
                  <a:lnTo>
                    <a:pt x="757" y="38798"/>
                  </a:lnTo>
                  <a:lnTo>
                    <a:pt x="941" y="37877"/>
                  </a:lnTo>
                  <a:lnTo>
                    <a:pt x="941" y="37877"/>
                  </a:lnTo>
                  <a:lnTo>
                    <a:pt x="1003" y="37612"/>
                  </a:lnTo>
                  <a:lnTo>
                    <a:pt x="1003" y="37612"/>
                  </a:lnTo>
                  <a:lnTo>
                    <a:pt x="1166" y="36855"/>
                  </a:lnTo>
                  <a:lnTo>
                    <a:pt x="1166" y="36855"/>
                  </a:lnTo>
                  <a:lnTo>
                    <a:pt x="1473" y="35546"/>
                  </a:lnTo>
                  <a:lnTo>
                    <a:pt x="1821" y="34257"/>
                  </a:lnTo>
                  <a:lnTo>
                    <a:pt x="2209" y="32969"/>
                  </a:lnTo>
                  <a:lnTo>
                    <a:pt x="2639" y="31681"/>
                  </a:lnTo>
                  <a:lnTo>
                    <a:pt x="3089" y="30433"/>
                  </a:lnTo>
                  <a:lnTo>
                    <a:pt x="3580" y="29185"/>
                  </a:lnTo>
                  <a:lnTo>
                    <a:pt x="4111" y="27938"/>
                  </a:lnTo>
                  <a:lnTo>
                    <a:pt x="4684" y="26731"/>
                  </a:lnTo>
                  <a:lnTo>
                    <a:pt x="5277" y="25524"/>
                  </a:lnTo>
                  <a:lnTo>
                    <a:pt x="5911" y="24338"/>
                  </a:lnTo>
                  <a:lnTo>
                    <a:pt x="6586" y="23173"/>
                  </a:lnTo>
                  <a:lnTo>
                    <a:pt x="7281" y="22027"/>
                  </a:lnTo>
                  <a:lnTo>
                    <a:pt x="8018" y="20902"/>
                  </a:lnTo>
                  <a:lnTo>
                    <a:pt x="8774" y="19778"/>
                  </a:lnTo>
                  <a:lnTo>
                    <a:pt x="9592" y="18694"/>
                  </a:lnTo>
                  <a:lnTo>
                    <a:pt x="10410" y="17630"/>
                  </a:lnTo>
                  <a:lnTo>
                    <a:pt x="10410" y="17630"/>
                  </a:lnTo>
                  <a:lnTo>
                    <a:pt x="10983" y="16935"/>
                  </a:lnTo>
                  <a:lnTo>
                    <a:pt x="11597" y="16219"/>
                  </a:lnTo>
                  <a:lnTo>
                    <a:pt x="12190" y="15544"/>
                  </a:lnTo>
                  <a:lnTo>
                    <a:pt x="12824" y="14869"/>
                  </a:lnTo>
                  <a:lnTo>
                    <a:pt x="13458" y="14194"/>
                  </a:lnTo>
                  <a:lnTo>
                    <a:pt x="14112" y="13560"/>
                  </a:lnTo>
                  <a:lnTo>
                    <a:pt x="14767" y="12906"/>
                  </a:lnTo>
                  <a:lnTo>
                    <a:pt x="15442" y="12272"/>
                  </a:lnTo>
                  <a:lnTo>
                    <a:pt x="15442" y="12272"/>
                  </a:lnTo>
                  <a:lnTo>
                    <a:pt x="16137" y="11658"/>
                  </a:lnTo>
                  <a:lnTo>
                    <a:pt x="16853" y="11065"/>
                  </a:lnTo>
                  <a:lnTo>
                    <a:pt x="16853" y="11065"/>
                  </a:lnTo>
                  <a:lnTo>
                    <a:pt x="17569" y="10472"/>
                  </a:lnTo>
                  <a:lnTo>
                    <a:pt x="18284" y="9899"/>
                  </a:lnTo>
                  <a:lnTo>
                    <a:pt x="19021" y="9327"/>
                  </a:lnTo>
                  <a:lnTo>
                    <a:pt x="19777" y="8774"/>
                  </a:lnTo>
                  <a:lnTo>
                    <a:pt x="20555" y="8243"/>
                  </a:lnTo>
                  <a:lnTo>
                    <a:pt x="21332" y="7731"/>
                  </a:lnTo>
                  <a:lnTo>
                    <a:pt x="22109" y="7220"/>
                  </a:lnTo>
                  <a:lnTo>
                    <a:pt x="22927" y="6729"/>
                  </a:lnTo>
                  <a:lnTo>
                    <a:pt x="23745" y="6259"/>
                  </a:lnTo>
                  <a:lnTo>
                    <a:pt x="24563" y="5788"/>
                  </a:lnTo>
                  <a:lnTo>
                    <a:pt x="25402" y="5338"/>
                  </a:lnTo>
                  <a:lnTo>
                    <a:pt x="26261" y="4909"/>
                  </a:lnTo>
                  <a:lnTo>
                    <a:pt x="27120" y="4500"/>
                  </a:lnTo>
                  <a:lnTo>
                    <a:pt x="27999" y="4091"/>
                  </a:lnTo>
                  <a:lnTo>
                    <a:pt x="28878" y="3702"/>
                  </a:lnTo>
                  <a:lnTo>
                    <a:pt x="29778" y="3334"/>
                  </a:lnTo>
                  <a:lnTo>
                    <a:pt x="29778" y="3334"/>
                  </a:lnTo>
                  <a:lnTo>
                    <a:pt x="31189" y="2823"/>
                  </a:lnTo>
                  <a:lnTo>
                    <a:pt x="32580" y="2332"/>
                  </a:lnTo>
                  <a:lnTo>
                    <a:pt x="33991" y="1903"/>
                  </a:lnTo>
                  <a:lnTo>
                    <a:pt x="35403" y="1514"/>
                  </a:lnTo>
                  <a:lnTo>
                    <a:pt x="35403" y="1514"/>
                  </a:lnTo>
                  <a:lnTo>
                    <a:pt x="36405" y="1269"/>
                  </a:lnTo>
                  <a:lnTo>
                    <a:pt x="37386" y="1044"/>
                  </a:lnTo>
                  <a:lnTo>
                    <a:pt x="38389" y="839"/>
                  </a:lnTo>
                  <a:lnTo>
                    <a:pt x="39391" y="655"/>
                  </a:lnTo>
                  <a:lnTo>
                    <a:pt x="40393" y="491"/>
                  </a:lnTo>
                  <a:lnTo>
                    <a:pt x="41395" y="369"/>
                  </a:lnTo>
                  <a:lnTo>
                    <a:pt x="42377" y="246"/>
                  </a:lnTo>
                  <a:lnTo>
                    <a:pt x="43379" y="164"/>
                  </a:lnTo>
                  <a:lnTo>
                    <a:pt x="44381" y="82"/>
                  </a:lnTo>
                  <a:lnTo>
                    <a:pt x="45383" y="41"/>
                  </a:lnTo>
                  <a:lnTo>
                    <a:pt x="46365" y="1"/>
                  </a:lnTo>
                  <a:lnTo>
                    <a:pt x="47367" y="1"/>
                  </a:lnTo>
                  <a:lnTo>
                    <a:pt x="48349" y="21"/>
                  </a:lnTo>
                  <a:lnTo>
                    <a:pt x="49351" y="62"/>
                  </a:lnTo>
                  <a:lnTo>
                    <a:pt x="50332" y="103"/>
                  </a:lnTo>
                  <a:lnTo>
                    <a:pt x="51314" y="185"/>
                  </a:lnTo>
                  <a:lnTo>
                    <a:pt x="51314" y="185"/>
                  </a:lnTo>
                  <a:lnTo>
                    <a:pt x="52255" y="287"/>
                  </a:lnTo>
                  <a:lnTo>
                    <a:pt x="53196" y="389"/>
                  </a:lnTo>
                  <a:lnTo>
                    <a:pt x="54136" y="512"/>
                  </a:lnTo>
                  <a:lnTo>
                    <a:pt x="55077" y="675"/>
                  </a:lnTo>
                  <a:lnTo>
                    <a:pt x="55998" y="839"/>
                  </a:lnTo>
                  <a:lnTo>
                    <a:pt x="56938" y="1023"/>
                  </a:lnTo>
                  <a:lnTo>
                    <a:pt x="57859" y="1228"/>
                  </a:lnTo>
                  <a:lnTo>
                    <a:pt x="58779" y="1453"/>
                  </a:lnTo>
                  <a:lnTo>
                    <a:pt x="58779" y="1453"/>
                  </a:lnTo>
                  <a:lnTo>
                    <a:pt x="59618" y="1678"/>
                  </a:lnTo>
                  <a:lnTo>
                    <a:pt x="60477" y="1923"/>
                  </a:lnTo>
                  <a:lnTo>
                    <a:pt x="61315" y="2168"/>
                  </a:lnTo>
                  <a:lnTo>
                    <a:pt x="62154" y="2455"/>
                  </a:lnTo>
                  <a:lnTo>
                    <a:pt x="62972" y="2741"/>
                  </a:lnTo>
                  <a:lnTo>
                    <a:pt x="63810" y="3027"/>
                  </a:lnTo>
                  <a:lnTo>
                    <a:pt x="64628" y="3355"/>
                  </a:lnTo>
                  <a:lnTo>
                    <a:pt x="65426" y="3682"/>
                  </a:lnTo>
                  <a:lnTo>
                    <a:pt x="66244" y="4030"/>
                  </a:lnTo>
                  <a:lnTo>
                    <a:pt x="67042" y="4398"/>
                  </a:lnTo>
                  <a:lnTo>
                    <a:pt x="67839" y="4766"/>
                  </a:lnTo>
                  <a:lnTo>
                    <a:pt x="68616" y="5154"/>
                  </a:lnTo>
                  <a:lnTo>
                    <a:pt x="69394" y="5563"/>
                  </a:lnTo>
                  <a:lnTo>
                    <a:pt x="70171" y="5993"/>
                  </a:lnTo>
                  <a:lnTo>
                    <a:pt x="70948" y="6422"/>
                  </a:lnTo>
                  <a:lnTo>
                    <a:pt x="71705" y="6872"/>
                  </a:lnTo>
                  <a:lnTo>
                    <a:pt x="72441" y="7322"/>
                  </a:lnTo>
                  <a:lnTo>
                    <a:pt x="73177" y="7813"/>
                  </a:lnTo>
                  <a:lnTo>
                    <a:pt x="73913" y="8304"/>
                  </a:lnTo>
                  <a:lnTo>
                    <a:pt x="74629" y="8815"/>
                  </a:lnTo>
                  <a:lnTo>
                    <a:pt x="75345" y="9327"/>
                  </a:lnTo>
                  <a:lnTo>
                    <a:pt x="76061" y="9858"/>
                  </a:lnTo>
                  <a:lnTo>
                    <a:pt x="76756" y="10411"/>
                  </a:lnTo>
                  <a:lnTo>
                    <a:pt x="77431" y="10963"/>
                  </a:lnTo>
                  <a:lnTo>
                    <a:pt x="78106" y="11535"/>
                  </a:lnTo>
                  <a:lnTo>
                    <a:pt x="78781" y="12129"/>
                  </a:lnTo>
                  <a:lnTo>
                    <a:pt x="79435" y="12722"/>
                  </a:lnTo>
                  <a:lnTo>
                    <a:pt x="80069" y="13335"/>
                  </a:lnTo>
                  <a:lnTo>
                    <a:pt x="80703" y="13969"/>
                  </a:lnTo>
                  <a:lnTo>
                    <a:pt x="81337" y="14603"/>
                  </a:lnTo>
                  <a:lnTo>
                    <a:pt x="81951" y="15258"/>
                  </a:lnTo>
                  <a:lnTo>
                    <a:pt x="82544" y="15912"/>
                  </a:lnTo>
                  <a:lnTo>
                    <a:pt x="82544" y="15912"/>
                  </a:lnTo>
                  <a:lnTo>
                    <a:pt x="83403" y="16914"/>
                  </a:lnTo>
                  <a:lnTo>
                    <a:pt x="84242" y="17957"/>
                  </a:lnTo>
                  <a:lnTo>
                    <a:pt x="84242" y="17957"/>
                  </a:lnTo>
                  <a:lnTo>
                    <a:pt x="84385" y="18141"/>
                  </a:lnTo>
                  <a:lnTo>
                    <a:pt x="84385" y="18141"/>
                  </a:lnTo>
                  <a:lnTo>
                    <a:pt x="84978" y="18919"/>
                  </a:lnTo>
                  <a:lnTo>
                    <a:pt x="85571" y="19716"/>
                  </a:lnTo>
                  <a:lnTo>
                    <a:pt x="86123" y="20514"/>
                  </a:lnTo>
                  <a:lnTo>
                    <a:pt x="86675" y="21352"/>
                  </a:lnTo>
                  <a:lnTo>
                    <a:pt x="87228" y="22191"/>
                  </a:lnTo>
                  <a:lnTo>
                    <a:pt x="87739" y="23029"/>
                  </a:lnTo>
                  <a:lnTo>
                    <a:pt x="88250" y="23909"/>
                  </a:lnTo>
                  <a:lnTo>
                    <a:pt x="88720" y="24788"/>
                  </a:lnTo>
                  <a:lnTo>
                    <a:pt x="88720" y="24788"/>
                  </a:lnTo>
                  <a:lnTo>
                    <a:pt x="89211" y="25688"/>
                  </a:lnTo>
                  <a:lnTo>
                    <a:pt x="89661" y="26629"/>
                  </a:lnTo>
                  <a:lnTo>
                    <a:pt x="89661" y="26629"/>
                  </a:lnTo>
                  <a:lnTo>
                    <a:pt x="90193" y="27733"/>
                  </a:lnTo>
                  <a:lnTo>
                    <a:pt x="90663" y="28858"/>
                  </a:lnTo>
                  <a:lnTo>
                    <a:pt x="90663" y="28858"/>
                  </a:lnTo>
                  <a:lnTo>
                    <a:pt x="91052" y="29799"/>
                  </a:lnTo>
                  <a:lnTo>
                    <a:pt x="91052" y="29799"/>
                  </a:lnTo>
                  <a:lnTo>
                    <a:pt x="91481" y="30903"/>
                  </a:lnTo>
                  <a:lnTo>
                    <a:pt x="91870" y="32008"/>
                  </a:lnTo>
                  <a:lnTo>
                    <a:pt x="91870" y="32008"/>
                  </a:lnTo>
                  <a:lnTo>
                    <a:pt x="92259" y="33173"/>
                  </a:lnTo>
                  <a:lnTo>
                    <a:pt x="92606" y="34360"/>
                  </a:lnTo>
                  <a:lnTo>
                    <a:pt x="92934" y="35546"/>
                  </a:lnTo>
                  <a:lnTo>
                    <a:pt x="93220" y="36712"/>
                  </a:lnTo>
                  <a:lnTo>
                    <a:pt x="93220" y="36712"/>
                  </a:lnTo>
                  <a:lnTo>
                    <a:pt x="93506" y="38061"/>
                  </a:lnTo>
                  <a:lnTo>
                    <a:pt x="93752" y="39411"/>
                  </a:lnTo>
                  <a:lnTo>
                    <a:pt x="93752" y="39411"/>
                  </a:lnTo>
                  <a:lnTo>
                    <a:pt x="93956" y="40822"/>
                  </a:lnTo>
                  <a:lnTo>
                    <a:pt x="94058" y="41518"/>
                  </a:lnTo>
                  <a:lnTo>
                    <a:pt x="94140" y="42213"/>
                  </a:lnTo>
                  <a:lnTo>
                    <a:pt x="94140" y="42213"/>
                  </a:lnTo>
                  <a:lnTo>
                    <a:pt x="94242" y="43338"/>
                  </a:lnTo>
                  <a:lnTo>
                    <a:pt x="94324" y="44463"/>
                  </a:lnTo>
                  <a:lnTo>
                    <a:pt x="94365" y="45588"/>
                  </a:lnTo>
                  <a:lnTo>
                    <a:pt x="94386" y="46713"/>
                  </a:lnTo>
                  <a:lnTo>
                    <a:pt x="94386" y="47837"/>
                  </a:lnTo>
                  <a:lnTo>
                    <a:pt x="94365" y="48962"/>
                  </a:lnTo>
                  <a:lnTo>
                    <a:pt x="94304" y="50067"/>
                  </a:lnTo>
                  <a:lnTo>
                    <a:pt x="94222" y="51171"/>
                  </a:lnTo>
                  <a:lnTo>
                    <a:pt x="94120" y="52296"/>
                  </a:lnTo>
                  <a:lnTo>
                    <a:pt x="93997" y="53400"/>
                  </a:lnTo>
                  <a:lnTo>
                    <a:pt x="93833" y="54484"/>
                  </a:lnTo>
                  <a:lnTo>
                    <a:pt x="93649" y="55589"/>
                  </a:lnTo>
                  <a:lnTo>
                    <a:pt x="93424" y="56673"/>
                  </a:lnTo>
                  <a:lnTo>
                    <a:pt x="93199" y="57757"/>
                  </a:lnTo>
                  <a:lnTo>
                    <a:pt x="92934" y="58820"/>
                  </a:lnTo>
                  <a:lnTo>
                    <a:pt x="92647" y="59884"/>
                  </a:lnTo>
                  <a:lnTo>
                    <a:pt x="92340" y="60947"/>
                  </a:lnTo>
                  <a:lnTo>
                    <a:pt x="92013" y="62011"/>
                  </a:lnTo>
                  <a:lnTo>
                    <a:pt x="91645" y="63054"/>
                  </a:lnTo>
                  <a:lnTo>
                    <a:pt x="91277" y="64076"/>
                  </a:lnTo>
                  <a:lnTo>
                    <a:pt x="90868" y="65099"/>
                  </a:lnTo>
                  <a:lnTo>
                    <a:pt x="90438" y="66121"/>
                  </a:lnTo>
                  <a:lnTo>
                    <a:pt x="89968" y="67124"/>
                  </a:lnTo>
                  <a:lnTo>
                    <a:pt x="89498" y="68126"/>
                  </a:lnTo>
                  <a:lnTo>
                    <a:pt x="89007" y="69107"/>
                  </a:lnTo>
                  <a:lnTo>
                    <a:pt x="88475" y="70069"/>
                  </a:lnTo>
                  <a:lnTo>
                    <a:pt x="87923" y="71030"/>
                  </a:lnTo>
                  <a:lnTo>
                    <a:pt x="87371" y="71971"/>
                  </a:lnTo>
                  <a:lnTo>
                    <a:pt x="86778" y="72912"/>
                  </a:lnTo>
                  <a:lnTo>
                    <a:pt x="86164" y="73832"/>
                  </a:lnTo>
                  <a:lnTo>
                    <a:pt x="85530" y="74732"/>
                  </a:lnTo>
                  <a:lnTo>
                    <a:pt x="84876" y="7563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5"/>
            <p:cNvSpPr/>
            <p:nvPr/>
          </p:nvSpPr>
          <p:spPr>
            <a:xfrm>
              <a:off x="4070500" y="3714425"/>
              <a:ext cx="1822775" cy="1478175"/>
            </a:xfrm>
            <a:custGeom>
              <a:avLst/>
              <a:gdLst/>
              <a:ahLst/>
              <a:cxnLst/>
              <a:rect l="l" t="t" r="r" b="b"/>
              <a:pathLst>
                <a:path w="72911" h="59127" extrusionOk="0">
                  <a:moveTo>
                    <a:pt x="38409" y="0"/>
                  </a:moveTo>
                  <a:lnTo>
                    <a:pt x="37243" y="21"/>
                  </a:lnTo>
                  <a:lnTo>
                    <a:pt x="36077" y="41"/>
                  </a:lnTo>
                  <a:lnTo>
                    <a:pt x="34891" y="103"/>
                  </a:lnTo>
                  <a:lnTo>
                    <a:pt x="33684" y="164"/>
                  </a:lnTo>
                  <a:lnTo>
                    <a:pt x="32478" y="266"/>
                  </a:lnTo>
                  <a:lnTo>
                    <a:pt x="31271" y="368"/>
                  </a:lnTo>
                  <a:lnTo>
                    <a:pt x="30064" y="491"/>
                  </a:lnTo>
                  <a:lnTo>
                    <a:pt x="28817" y="634"/>
                  </a:lnTo>
                  <a:lnTo>
                    <a:pt x="27590" y="798"/>
                  </a:lnTo>
                  <a:lnTo>
                    <a:pt x="26342" y="982"/>
                  </a:lnTo>
                  <a:lnTo>
                    <a:pt x="25095" y="1166"/>
                  </a:lnTo>
                  <a:lnTo>
                    <a:pt x="23847" y="1391"/>
                  </a:lnTo>
                  <a:lnTo>
                    <a:pt x="22579" y="1637"/>
                  </a:lnTo>
                  <a:lnTo>
                    <a:pt x="21311" y="1882"/>
                  </a:lnTo>
                  <a:lnTo>
                    <a:pt x="20043" y="2168"/>
                  </a:lnTo>
                  <a:lnTo>
                    <a:pt x="18775" y="2455"/>
                  </a:lnTo>
                  <a:lnTo>
                    <a:pt x="17487" y="2782"/>
                  </a:lnTo>
                  <a:lnTo>
                    <a:pt x="16198" y="3109"/>
                  </a:lnTo>
                  <a:lnTo>
                    <a:pt x="14910" y="3457"/>
                  </a:lnTo>
                  <a:lnTo>
                    <a:pt x="12946" y="4050"/>
                  </a:lnTo>
                  <a:lnTo>
                    <a:pt x="11003" y="4663"/>
                  </a:lnTo>
                  <a:lnTo>
                    <a:pt x="9081" y="5318"/>
                  </a:lnTo>
                  <a:lnTo>
                    <a:pt x="7220" y="5993"/>
                  </a:lnTo>
                  <a:lnTo>
                    <a:pt x="5359" y="6709"/>
                  </a:lnTo>
                  <a:lnTo>
                    <a:pt x="3559" y="7465"/>
                  </a:lnTo>
                  <a:lnTo>
                    <a:pt x="1780" y="8242"/>
                  </a:lnTo>
                  <a:lnTo>
                    <a:pt x="62" y="9061"/>
                  </a:lnTo>
                  <a:lnTo>
                    <a:pt x="0" y="9326"/>
                  </a:lnTo>
                  <a:lnTo>
                    <a:pt x="1739" y="8529"/>
                  </a:lnTo>
                  <a:lnTo>
                    <a:pt x="3518" y="7731"/>
                  </a:lnTo>
                  <a:lnTo>
                    <a:pt x="5338" y="6974"/>
                  </a:lnTo>
                  <a:lnTo>
                    <a:pt x="7199" y="6259"/>
                  </a:lnTo>
                  <a:lnTo>
                    <a:pt x="9101" y="5563"/>
                  </a:lnTo>
                  <a:lnTo>
                    <a:pt x="11024" y="4909"/>
                  </a:lnTo>
                  <a:lnTo>
                    <a:pt x="12987" y="4275"/>
                  </a:lnTo>
                  <a:lnTo>
                    <a:pt x="14971" y="3682"/>
                  </a:lnTo>
                  <a:lnTo>
                    <a:pt x="16525" y="3252"/>
                  </a:lnTo>
                  <a:lnTo>
                    <a:pt x="18080" y="2864"/>
                  </a:lnTo>
                  <a:lnTo>
                    <a:pt x="19634" y="2495"/>
                  </a:lnTo>
                  <a:lnTo>
                    <a:pt x="21168" y="2148"/>
                  </a:lnTo>
                  <a:lnTo>
                    <a:pt x="22702" y="1841"/>
                  </a:lnTo>
                  <a:lnTo>
                    <a:pt x="24215" y="1555"/>
                  </a:lnTo>
                  <a:lnTo>
                    <a:pt x="25729" y="1309"/>
                  </a:lnTo>
                  <a:lnTo>
                    <a:pt x="27242" y="1084"/>
                  </a:lnTo>
                  <a:lnTo>
                    <a:pt x="28735" y="880"/>
                  </a:lnTo>
                  <a:lnTo>
                    <a:pt x="30228" y="696"/>
                  </a:lnTo>
                  <a:lnTo>
                    <a:pt x="31701" y="553"/>
                  </a:lnTo>
                  <a:lnTo>
                    <a:pt x="33153" y="430"/>
                  </a:lnTo>
                  <a:lnTo>
                    <a:pt x="34605" y="348"/>
                  </a:lnTo>
                  <a:lnTo>
                    <a:pt x="36036" y="287"/>
                  </a:lnTo>
                  <a:lnTo>
                    <a:pt x="37448" y="246"/>
                  </a:lnTo>
                  <a:lnTo>
                    <a:pt x="38859" y="225"/>
                  </a:lnTo>
                  <a:lnTo>
                    <a:pt x="40433" y="246"/>
                  </a:lnTo>
                  <a:lnTo>
                    <a:pt x="42008" y="287"/>
                  </a:lnTo>
                  <a:lnTo>
                    <a:pt x="43542" y="368"/>
                  </a:lnTo>
                  <a:lnTo>
                    <a:pt x="45056" y="491"/>
                  </a:lnTo>
                  <a:lnTo>
                    <a:pt x="46549" y="655"/>
                  </a:lnTo>
                  <a:lnTo>
                    <a:pt x="48001" y="839"/>
                  </a:lnTo>
                  <a:lnTo>
                    <a:pt x="49432" y="1043"/>
                  </a:lnTo>
                  <a:lnTo>
                    <a:pt x="50823" y="1309"/>
                  </a:lnTo>
                  <a:lnTo>
                    <a:pt x="52193" y="1575"/>
                  </a:lnTo>
                  <a:lnTo>
                    <a:pt x="53523" y="1902"/>
                  </a:lnTo>
                  <a:lnTo>
                    <a:pt x="54832" y="2250"/>
                  </a:lnTo>
                  <a:lnTo>
                    <a:pt x="56100" y="2618"/>
                  </a:lnTo>
                  <a:lnTo>
                    <a:pt x="57327" y="3027"/>
                  </a:lnTo>
                  <a:lnTo>
                    <a:pt x="58513" y="3457"/>
                  </a:lnTo>
                  <a:lnTo>
                    <a:pt x="59658" y="3927"/>
                  </a:lnTo>
                  <a:lnTo>
                    <a:pt x="60783" y="4438"/>
                  </a:lnTo>
                  <a:lnTo>
                    <a:pt x="61847" y="4970"/>
                  </a:lnTo>
                  <a:lnTo>
                    <a:pt x="62869" y="5522"/>
                  </a:lnTo>
                  <a:lnTo>
                    <a:pt x="63851" y="6115"/>
                  </a:lnTo>
                  <a:lnTo>
                    <a:pt x="64342" y="6422"/>
                  </a:lnTo>
                  <a:lnTo>
                    <a:pt x="64792" y="6729"/>
                  </a:lnTo>
                  <a:lnTo>
                    <a:pt x="65242" y="7056"/>
                  </a:lnTo>
                  <a:lnTo>
                    <a:pt x="65692" y="7363"/>
                  </a:lnTo>
                  <a:lnTo>
                    <a:pt x="66121" y="7711"/>
                  </a:lnTo>
                  <a:lnTo>
                    <a:pt x="66530" y="8038"/>
                  </a:lnTo>
                  <a:lnTo>
                    <a:pt x="66939" y="8406"/>
                  </a:lnTo>
                  <a:lnTo>
                    <a:pt x="67328" y="8754"/>
                  </a:lnTo>
                  <a:lnTo>
                    <a:pt x="67716" y="9122"/>
                  </a:lnTo>
                  <a:lnTo>
                    <a:pt x="68084" y="9490"/>
                  </a:lnTo>
                  <a:lnTo>
                    <a:pt x="68432" y="9858"/>
                  </a:lnTo>
                  <a:lnTo>
                    <a:pt x="68780" y="10247"/>
                  </a:lnTo>
                  <a:lnTo>
                    <a:pt x="69107" y="10635"/>
                  </a:lnTo>
                  <a:lnTo>
                    <a:pt x="69414" y="11024"/>
                  </a:lnTo>
                  <a:lnTo>
                    <a:pt x="69721" y="11433"/>
                  </a:lnTo>
                  <a:lnTo>
                    <a:pt x="70007" y="11842"/>
                  </a:lnTo>
                  <a:lnTo>
                    <a:pt x="70273" y="12251"/>
                  </a:lnTo>
                  <a:lnTo>
                    <a:pt x="70539" y="12681"/>
                  </a:lnTo>
                  <a:lnTo>
                    <a:pt x="70784" y="13110"/>
                  </a:lnTo>
                  <a:lnTo>
                    <a:pt x="71009" y="13560"/>
                  </a:lnTo>
                  <a:lnTo>
                    <a:pt x="71234" y="13989"/>
                  </a:lnTo>
                  <a:lnTo>
                    <a:pt x="71438" y="14439"/>
                  </a:lnTo>
                  <a:lnTo>
                    <a:pt x="71623" y="14910"/>
                  </a:lnTo>
                  <a:lnTo>
                    <a:pt x="71786" y="15360"/>
                  </a:lnTo>
                  <a:lnTo>
                    <a:pt x="71950" y="15830"/>
                  </a:lnTo>
                  <a:lnTo>
                    <a:pt x="72093" y="16321"/>
                  </a:lnTo>
                  <a:lnTo>
                    <a:pt x="72277" y="16975"/>
                  </a:lnTo>
                  <a:lnTo>
                    <a:pt x="72400" y="17650"/>
                  </a:lnTo>
                  <a:lnTo>
                    <a:pt x="72522" y="18346"/>
                  </a:lnTo>
                  <a:lnTo>
                    <a:pt x="72604" y="19021"/>
                  </a:lnTo>
                  <a:lnTo>
                    <a:pt x="72645" y="19716"/>
                  </a:lnTo>
                  <a:lnTo>
                    <a:pt x="72666" y="20411"/>
                  </a:lnTo>
                  <a:lnTo>
                    <a:pt x="72666" y="21107"/>
                  </a:lnTo>
                  <a:lnTo>
                    <a:pt x="72625" y="21802"/>
                  </a:lnTo>
                  <a:lnTo>
                    <a:pt x="72543" y="22518"/>
                  </a:lnTo>
                  <a:lnTo>
                    <a:pt x="72461" y="23234"/>
                  </a:lnTo>
                  <a:lnTo>
                    <a:pt x="72318" y="23950"/>
                  </a:lnTo>
                  <a:lnTo>
                    <a:pt x="72154" y="24665"/>
                  </a:lnTo>
                  <a:lnTo>
                    <a:pt x="71970" y="25381"/>
                  </a:lnTo>
                  <a:lnTo>
                    <a:pt x="71766" y="26097"/>
                  </a:lnTo>
                  <a:lnTo>
                    <a:pt x="71500" y="26833"/>
                  </a:lnTo>
                  <a:lnTo>
                    <a:pt x="71234" y="27549"/>
                  </a:lnTo>
                  <a:lnTo>
                    <a:pt x="70927" y="28285"/>
                  </a:lnTo>
                  <a:lnTo>
                    <a:pt x="70600" y="29022"/>
                  </a:lnTo>
                  <a:lnTo>
                    <a:pt x="70232" y="29737"/>
                  </a:lnTo>
                  <a:lnTo>
                    <a:pt x="69843" y="30474"/>
                  </a:lnTo>
                  <a:lnTo>
                    <a:pt x="69414" y="31210"/>
                  </a:lnTo>
                  <a:lnTo>
                    <a:pt x="68964" y="31946"/>
                  </a:lnTo>
                  <a:lnTo>
                    <a:pt x="68493" y="32682"/>
                  </a:lnTo>
                  <a:lnTo>
                    <a:pt x="67982" y="33419"/>
                  </a:lnTo>
                  <a:lnTo>
                    <a:pt x="67450" y="34135"/>
                  </a:lnTo>
                  <a:lnTo>
                    <a:pt x="66878" y="34871"/>
                  </a:lnTo>
                  <a:lnTo>
                    <a:pt x="66285" y="35607"/>
                  </a:lnTo>
                  <a:lnTo>
                    <a:pt x="65671" y="36323"/>
                  </a:lnTo>
                  <a:lnTo>
                    <a:pt x="65037" y="37059"/>
                  </a:lnTo>
                  <a:lnTo>
                    <a:pt x="64362" y="37795"/>
                  </a:lnTo>
                  <a:lnTo>
                    <a:pt x="63646" y="38511"/>
                  </a:lnTo>
                  <a:lnTo>
                    <a:pt x="62931" y="39227"/>
                  </a:lnTo>
                  <a:lnTo>
                    <a:pt x="62174" y="39943"/>
                  </a:lnTo>
                  <a:lnTo>
                    <a:pt x="61397" y="40659"/>
                  </a:lnTo>
                  <a:lnTo>
                    <a:pt x="60599" y="41354"/>
                  </a:lnTo>
                  <a:lnTo>
                    <a:pt x="59781" y="42049"/>
                  </a:lnTo>
                  <a:lnTo>
                    <a:pt x="58942" y="42724"/>
                  </a:lnTo>
                  <a:lnTo>
                    <a:pt x="58083" y="43399"/>
                  </a:lnTo>
                  <a:lnTo>
                    <a:pt x="57204" y="44074"/>
                  </a:lnTo>
                  <a:lnTo>
                    <a:pt x="56304" y="44729"/>
                  </a:lnTo>
                  <a:lnTo>
                    <a:pt x="55384" y="45363"/>
                  </a:lnTo>
                  <a:lnTo>
                    <a:pt x="54443" y="45997"/>
                  </a:lnTo>
                  <a:lnTo>
                    <a:pt x="53502" y="46631"/>
                  </a:lnTo>
                  <a:lnTo>
                    <a:pt x="52521" y="47244"/>
                  </a:lnTo>
                  <a:lnTo>
                    <a:pt x="51539" y="47837"/>
                  </a:lnTo>
                  <a:lnTo>
                    <a:pt x="50537" y="48430"/>
                  </a:lnTo>
                  <a:lnTo>
                    <a:pt x="49514" y="49024"/>
                  </a:lnTo>
                  <a:lnTo>
                    <a:pt x="48471" y="49576"/>
                  </a:lnTo>
                  <a:lnTo>
                    <a:pt x="47428" y="50148"/>
                  </a:lnTo>
                  <a:lnTo>
                    <a:pt x="46365" y="50680"/>
                  </a:lnTo>
                  <a:lnTo>
                    <a:pt x="45281" y="51212"/>
                  </a:lnTo>
                  <a:lnTo>
                    <a:pt x="44176" y="51744"/>
                  </a:lnTo>
                  <a:lnTo>
                    <a:pt x="43072" y="52255"/>
                  </a:lnTo>
                  <a:lnTo>
                    <a:pt x="41947" y="52746"/>
                  </a:lnTo>
                  <a:lnTo>
                    <a:pt x="40802" y="53237"/>
                  </a:lnTo>
                  <a:lnTo>
                    <a:pt x="39656" y="53707"/>
                  </a:lnTo>
                  <a:lnTo>
                    <a:pt x="38491" y="54157"/>
                  </a:lnTo>
                  <a:lnTo>
                    <a:pt x="37325" y="54607"/>
                  </a:lnTo>
                  <a:lnTo>
                    <a:pt x="36139" y="55036"/>
                  </a:lnTo>
                  <a:lnTo>
                    <a:pt x="34952" y="55445"/>
                  </a:lnTo>
                  <a:lnTo>
                    <a:pt x="33725" y="55854"/>
                  </a:lnTo>
                  <a:lnTo>
                    <a:pt x="32519" y="56243"/>
                  </a:lnTo>
                  <a:lnTo>
                    <a:pt x="31292" y="56611"/>
                  </a:lnTo>
                  <a:lnTo>
                    <a:pt x="30044" y="56979"/>
                  </a:lnTo>
                  <a:lnTo>
                    <a:pt x="27958" y="57552"/>
                  </a:lnTo>
                  <a:lnTo>
                    <a:pt x="25851" y="58063"/>
                  </a:lnTo>
                  <a:lnTo>
                    <a:pt x="23765" y="58534"/>
                  </a:lnTo>
                  <a:lnTo>
                    <a:pt x="22722" y="58738"/>
                  </a:lnTo>
                  <a:lnTo>
                    <a:pt x="21679" y="58943"/>
                  </a:lnTo>
                  <a:lnTo>
                    <a:pt x="21986" y="59127"/>
                  </a:lnTo>
                  <a:lnTo>
                    <a:pt x="24011" y="58718"/>
                  </a:lnTo>
                  <a:lnTo>
                    <a:pt x="26035" y="58247"/>
                  </a:lnTo>
                  <a:lnTo>
                    <a:pt x="28081" y="57756"/>
                  </a:lnTo>
                  <a:lnTo>
                    <a:pt x="30105" y="57204"/>
                  </a:lnTo>
                  <a:lnTo>
                    <a:pt x="31353" y="56836"/>
                  </a:lnTo>
                  <a:lnTo>
                    <a:pt x="32580" y="56468"/>
                  </a:lnTo>
                  <a:lnTo>
                    <a:pt x="33807" y="56079"/>
                  </a:lnTo>
                  <a:lnTo>
                    <a:pt x="35014" y="55670"/>
                  </a:lnTo>
                  <a:lnTo>
                    <a:pt x="36220" y="55261"/>
                  </a:lnTo>
                  <a:lnTo>
                    <a:pt x="37407" y="54832"/>
                  </a:lnTo>
                  <a:lnTo>
                    <a:pt x="38593" y="54382"/>
                  </a:lnTo>
                  <a:lnTo>
                    <a:pt x="39759" y="53912"/>
                  </a:lnTo>
                  <a:lnTo>
                    <a:pt x="40904" y="53441"/>
                  </a:lnTo>
                  <a:lnTo>
                    <a:pt x="42049" y="52971"/>
                  </a:lnTo>
                  <a:lnTo>
                    <a:pt x="43174" y="52459"/>
                  </a:lnTo>
                  <a:lnTo>
                    <a:pt x="44278" y="51948"/>
                  </a:lnTo>
                  <a:lnTo>
                    <a:pt x="45383" y="51437"/>
                  </a:lnTo>
                  <a:lnTo>
                    <a:pt x="46467" y="50885"/>
                  </a:lnTo>
                  <a:lnTo>
                    <a:pt x="47530" y="50353"/>
                  </a:lnTo>
                  <a:lnTo>
                    <a:pt x="48594" y="49780"/>
                  </a:lnTo>
                  <a:lnTo>
                    <a:pt x="49637" y="49208"/>
                  </a:lnTo>
                  <a:lnTo>
                    <a:pt x="50659" y="48635"/>
                  </a:lnTo>
                  <a:lnTo>
                    <a:pt x="51662" y="48042"/>
                  </a:lnTo>
                  <a:lnTo>
                    <a:pt x="52643" y="47428"/>
                  </a:lnTo>
                  <a:lnTo>
                    <a:pt x="53625" y="46815"/>
                  </a:lnTo>
                  <a:lnTo>
                    <a:pt x="54586" y="46181"/>
                  </a:lnTo>
                  <a:lnTo>
                    <a:pt x="55527" y="45547"/>
                  </a:lnTo>
                  <a:lnTo>
                    <a:pt x="56447" y="44913"/>
                  </a:lnTo>
                  <a:lnTo>
                    <a:pt x="57347" y="44258"/>
                  </a:lnTo>
                  <a:lnTo>
                    <a:pt x="58227" y="43583"/>
                  </a:lnTo>
                  <a:lnTo>
                    <a:pt x="59086" y="42908"/>
                  </a:lnTo>
                  <a:lnTo>
                    <a:pt x="59924" y="42234"/>
                  </a:lnTo>
                  <a:lnTo>
                    <a:pt x="60742" y="41538"/>
                  </a:lnTo>
                  <a:lnTo>
                    <a:pt x="61540" y="40822"/>
                  </a:lnTo>
                  <a:lnTo>
                    <a:pt x="62317" y="40127"/>
                  </a:lnTo>
                  <a:lnTo>
                    <a:pt x="63074" y="39391"/>
                  </a:lnTo>
                  <a:lnTo>
                    <a:pt x="63810" y="38675"/>
                  </a:lnTo>
                  <a:lnTo>
                    <a:pt x="64526" y="37939"/>
                  </a:lnTo>
                  <a:lnTo>
                    <a:pt x="65201" y="37202"/>
                  </a:lnTo>
                  <a:lnTo>
                    <a:pt x="65855" y="36466"/>
                  </a:lnTo>
                  <a:lnTo>
                    <a:pt x="66489" y="35750"/>
                  </a:lnTo>
                  <a:lnTo>
                    <a:pt x="67082" y="35014"/>
                  </a:lnTo>
                  <a:lnTo>
                    <a:pt x="67634" y="34257"/>
                  </a:lnTo>
                  <a:lnTo>
                    <a:pt x="68187" y="33521"/>
                  </a:lnTo>
                  <a:lnTo>
                    <a:pt x="68698" y="32785"/>
                  </a:lnTo>
                  <a:lnTo>
                    <a:pt x="69168" y="32048"/>
                  </a:lnTo>
                  <a:lnTo>
                    <a:pt x="69618" y="31312"/>
                  </a:lnTo>
                  <a:lnTo>
                    <a:pt x="70048" y="30576"/>
                  </a:lnTo>
                  <a:lnTo>
                    <a:pt x="70457" y="29819"/>
                  </a:lnTo>
                  <a:lnTo>
                    <a:pt x="70804" y="29083"/>
                  </a:lnTo>
                  <a:lnTo>
                    <a:pt x="71152" y="28347"/>
                  </a:lnTo>
                  <a:lnTo>
                    <a:pt x="71459" y="27610"/>
                  </a:lnTo>
                  <a:lnTo>
                    <a:pt x="71745" y="26874"/>
                  </a:lnTo>
                  <a:lnTo>
                    <a:pt x="71991" y="26158"/>
                  </a:lnTo>
                  <a:lnTo>
                    <a:pt x="72216" y="25422"/>
                  </a:lnTo>
                  <a:lnTo>
                    <a:pt x="72400" y="24686"/>
                  </a:lnTo>
                  <a:lnTo>
                    <a:pt x="72563" y="23970"/>
                  </a:lnTo>
                  <a:lnTo>
                    <a:pt x="72686" y="23234"/>
                  </a:lnTo>
                  <a:lnTo>
                    <a:pt x="72788" y="22518"/>
                  </a:lnTo>
                  <a:lnTo>
                    <a:pt x="72850" y="21802"/>
                  </a:lnTo>
                  <a:lnTo>
                    <a:pt x="72891" y="21107"/>
                  </a:lnTo>
                  <a:lnTo>
                    <a:pt x="72911" y="20391"/>
                  </a:lnTo>
                  <a:lnTo>
                    <a:pt x="72891" y="19696"/>
                  </a:lnTo>
                  <a:lnTo>
                    <a:pt x="72829" y="18980"/>
                  </a:lnTo>
                  <a:lnTo>
                    <a:pt x="72747" y="18305"/>
                  </a:lnTo>
                  <a:lnTo>
                    <a:pt x="72645" y="17609"/>
                  </a:lnTo>
                  <a:lnTo>
                    <a:pt x="72502" y="16935"/>
                  </a:lnTo>
                  <a:lnTo>
                    <a:pt x="72318" y="16239"/>
                  </a:lnTo>
                  <a:lnTo>
                    <a:pt x="72113" y="15564"/>
                  </a:lnTo>
                  <a:lnTo>
                    <a:pt x="71868" y="14889"/>
                  </a:lnTo>
                  <a:lnTo>
                    <a:pt x="71582" y="14214"/>
                  </a:lnTo>
                  <a:lnTo>
                    <a:pt x="71275" y="13580"/>
                  </a:lnTo>
                  <a:lnTo>
                    <a:pt x="70948" y="12946"/>
                  </a:lnTo>
                  <a:lnTo>
                    <a:pt x="70580" y="12333"/>
                  </a:lnTo>
                  <a:lnTo>
                    <a:pt x="70191" y="11719"/>
                  </a:lnTo>
                  <a:lnTo>
                    <a:pt x="69782" y="11126"/>
                  </a:lnTo>
                  <a:lnTo>
                    <a:pt x="69332" y="10554"/>
                  </a:lnTo>
                  <a:lnTo>
                    <a:pt x="68841" y="9981"/>
                  </a:lnTo>
                  <a:lnTo>
                    <a:pt x="68350" y="9429"/>
                  </a:lnTo>
                  <a:lnTo>
                    <a:pt x="67819" y="8897"/>
                  </a:lnTo>
                  <a:lnTo>
                    <a:pt x="67266" y="8386"/>
                  </a:lnTo>
                  <a:lnTo>
                    <a:pt x="66673" y="7874"/>
                  </a:lnTo>
                  <a:lnTo>
                    <a:pt x="66080" y="7383"/>
                  </a:lnTo>
                  <a:lnTo>
                    <a:pt x="65446" y="6913"/>
                  </a:lnTo>
                  <a:lnTo>
                    <a:pt x="64792" y="6443"/>
                  </a:lnTo>
                  <a:lnTo>
                    <a:pt x="64117" y="5993"/>
                  </a:lnTo>
                  <a:lnTo>
                    <a:pt x="63401" y="5563"/>
                  </a:lnTo>
                  <a:lnTo>
                    <a:pt x="62685" y="5154"/>
                  </a:lnTo>
                  <a:lnTo>
                    <a:pt x="61928" y="4745"/>
                  </a:lnTo>
                  <a:lnTo>
                    <a:pt x="61151" y="4377"/>
                  </a:lnTo>
                  <a:lnTo>
                    <a:pt x="60374" y="3988"/>
                  </a:lnTo>
                  <a:lnTo>
                    <a:pt x="59556" y="3641"/>
                  </a:lnTo>
                  <a:lnTo>
                    <a:pt x="58717" y="3314"/>
                  </a:lnTo>
                  <a:lnTo>
                    <a:pt x="57858" y="2986"/>
                  </a:lnTo>
                  <a:lnTo>
                    <a:pt x="56999" y="2680"/>
                  </a:lnTo>
                  <a:lnTo>
                    <a:pt x="56100" y="2393"/>
                  </a:lnTo>
                  <a:lnTo>
                    <a:pt x="55200" y="2107"/>
                  </a:lnTo>
                  <a:lnTo>
                    <a:pt x="54259" y="1861"/>
                  </a:lnTo>
                  <a:lnTo>
                    <a:pt x="53318" y="1616"/>
                  </a:lnTo>
                  <a:lnTo>
                    <a:pt x="52336" y="1391"/>
                  </a:lnTo>
                  <a:lnTo>
                    <a:pt x="51355" y="1187"/>
                  </a:lnTo>
                  <a:lnTo>
                    <a:pt x="50373" y="982"/>
                  </a:lnTo>
                  <a:lnTo>
                    <a:pt x="49350" y="818"/>
                  </a:lnTo>
                  <a:lnTo>
                    <a:pt x="48307" y="655"/>
                  </a:lnTo>
                  <a:lnTo>
                    <a:pt x="47264" y="512"/>
                  </a:lnTo>
                  <a:lnTo>
                    <a:pt x="46201" y="389"/>
                  </a:lnTo>
                  <a:lnTo>
                    <a:pt x="45137" y="287"/>
                  </a:lnTo>
                  <a:lnTo>
                    <a:pt x="44053" y="184"/>
                  </a:lnTo>
                  <a:lnTo>
                    <a:pt x="42949" y="123"/>
                  </a:lnTo>
                  <a:lnTo>
                    <a:pt x="41824" y="62"/>
                  </a:lnTo>
                  <a:lnTo>
                    <a:pt x="40699" y="21"/>
                  </a:lnTo>
                  <a:lnTo>
                    <a:pt x="395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5"/>
            <p:cNvSpPr/>
            <p:nvPr/>
          </p:nvSpPr>
          <p:spPr>
            <a:xfrm>
              <a:off x="4048000" y="3876000"/>
              <a:ext cx="1576350" cy="1188275"/>
            </a:xfrm>
            <a:custGeom>
              <a:avLst/>
              <a:gdLst/>
              <a:ahLst/>
              <a:cxnLst/>
              <a:rect l="l" t="t" r="r" b="b"/>
              <a:pathLst>
                <a:path w="63054" h="47531" extrusionOk="0">
                  <a:moveTo>
                    <a:pt x="34993" y="0"/>
                  </a:moveTo>
                  <a:lnTo>
                    <a:pt x="34073" y="41"/>
                  </a:lnTo>
                  <a:lnTo>
                    <a:pt x="33132" y="82"/>
                  </a:lnTo>
                  <a:lnTo>
                    <a:pt x="32212" y="123"/>
                  </a:lnTo>
                  <a:lnTo>
                    <a:pt x="31251" y="205"/>
                  </a:lnTo>
                  <a:lnTo>
                    <a:pt x="30310" y="286"/>
                  </a:lnTo>
                  <a:lnTo>
                    <a:pt x="29349" y="389"/>
                  </a:lnTo>
                  <a:lnTo>
                    <a:pt x="28367" y="491"/>
                  </a:lnTo>
                  <a:lnTo>
                    <a:pt x="27406" y="614"/>
                  </a:lnTo>
                  <a:lnTo>
                    <a:pt x="26424" y="757"/>
                  </a:lnTo>
                  <a:lnTo>
                    <a:pt x="25442" y="920"/>
                  </a:lnTo>
                  <a:lnTo>
                    <a:pt x="24461" y="1084"/>
                  </a:lnTo>
                  <a:lnTo>
                    <a:pt x="23459" y="1268"/>
                  </a:lnTo>
                  <a:lnTo>
                    <a:pt x="22456" y="1473"/>
                  </a:lnTo>
                  <a:lnTo>
                    <a:pt x="21475" y="1698"/>
                  </a:lnTo>
                  <a:lnTo>
                    <a:pt x="20452" y="1923"/>
                  </a:lnTo>
                  <a:lnTo>
                    <a:pt x="19450" y="2168"/>
                  </a:lnTo>
                  <a:lnTo>
                    <a:pt x="18448" y="2434"/>
                  </a:lnTo>
                  <a:lnTo>
                    <a:pt x="17425" y="2720"/>
                  </a:lnTo>
                  <a:lnTo>
                    <a:pt x="16219" y="3068"/>
                  </a:lnTo>
                  <a:lnTo>
                    <a:pt x="15012" y="3436"/>
                  </a:lnTo>
                  <a:lnTo>
                    <a:pt x="13826" y="3845"/>
                  </a:lnTo>
                  <a:lnTo>
                    <a:pt x="12660" y="4234"/>
                  </a:lnTo>
                  <a:lnTo>
                    <a:pt x="11494" y="4663"/>
                  </a:lnTo>
                  <a:lnTo>
                    <a:pt x="10369" y="5093"/>
                  </a:lnTo>
                  <a:lnTo>
                    <a:pt x="9245" y="5563"/>
                  </a:lnTo>
                  <a:lnTo>
                    <a:pt x="8140" y="6013"/>
                  </a:lnTo>
                  <a:lnTo>
                    <a:pt x="7056" y="6504"/>
                  </a:lnTo>
                  <a:lnTo>
                    <a:pt x="5993" y="6995"/>
                  </a:lnTo>
                  <a:lnTo>
                    <a:pt x="4950" y="7506"/>
                  </a:lnTo>
                  <a:lnTo>
                    <a:pt x="3907" y="8038"/>
                  </a:lnTo>
                  <a:lnTo>
                    <a:pt x="2904" y="8569"/>
                  </a:lnTo>
                  <a:lnTo>
                    <a:pt x="1923" y="9101"/>
                  </a:lnTo>
                  <a:lnTo>
                    <a:pt x="941" y="9674"/>
                  </a:lnTo>
                  <a:lnTo>
                    <a:pt x="0" y="10247"/>
                  </a:lnTo>
                  <a:lnTo>
                    <a:pt x="0" y="10512"/>
                  </a:lnTo>
                  <a:lnTo>
                    <a:pt x="941" y="9940"/>
                  </a:lnTo>
                  <a:lnTo>
                    <a:pt x="1902" y="9388"/>
                  </a:lnTo>
                  <a:lnTo>
                    <a:pt x="2904" y="8835"/>
                  </a:lnTo>
                  <a:lnTo>
                    <a:pt x="3907" y="8283"/>
                  </a:lnTo>
                  <a:lnTo>
                    <a:pt x="4950" y="7772"/>
                  </a:lnTo>
                  <a:lnTo>
                    <a:pt x="5993" y="7261"/>
                  </a:lnTo>
                  <a:lnTo>
                    <a:pt x="7056" y="6749"/>
                  </a:lnTo>
                  <a:lnTo>
                    <a:pt x="8161" y="6258"/>
                  </a:lnTo>
                  <a:lnTo>
                    <a:pt x="9265" y="5788"/>
                  </a:lnTo>
                  <a:lnTo>
                    <a:pt x="10390" y="5338"/>
                  </a:lnTo>
                  <a:lnTo>
                    <a:pt x="11535" y="4909"/>
                  </a:lnTo>
                  <a:lnTo>
                    <a:pt x="12701" y="4479"/>
                  </a:lnTo>
                  <a:lnTo>
                    <a:pt x="13867" y="4070"/>
                  </a:lnTo>
                  <a:lnTo>
                    <a:pt x="15073" y="3681"/>
                  </a:lnTo>
                  <a:lnTo>
                    <a:pt x="16280" y="3293"/>
                  </a:lnTo>
                  <a:lnTo>
                    <a:pt x="17507" y="2945"/>
                  </a:lnTo>
                  <a:lnTo>
                    <a:pt x="18714" y="2618"/>
                  </a:lnTo>
                  <a:lnTo>
                    <a:pt x="19941" y="2291"/>
                  </a:lnTo>
                  <a:lnTo>
                    <a:pt x="21148" y="2004"/>
                  </a:lnTo>
                  <a:lnTo>
                    <a:pt x="22354" y="1739"/>
                  </a:lnTo>
                  <a:lnTo>
                    <a:pt x="23561" y="1493"/>
                  </a:lnTo>
                  <a:lnTo>
                    <a:pt x="24768" y="1268"/>
                  </a:lnTo>
                  <a:lnTo>
                    <a:pt x="25954" y="1064"/>
                  </a:lnTo>
                  <a:lnTo>
                    <a:pt x="27140" y="900"/>
                  </a:lnTo>
                  <a:lnTo>
                    <a:pt x="28306" y="736"/>
                  </a:lnTo>
                  <a:lnTo>
                    <a:pt x="29471" y="593"/>
                  </a:lnTo>
                  <a:lnTo>
                    <a:pt x="30637" y="491"/>
                  </a:lnTo>
                  <a:lnTo>
                    <a:pt x="31782" y="389"/>
                  </a:lnTo>
                  <a:lnTo>
                    <a:pt x="32928" y="327"/>
                  </a:lnTo>
                  <a:lnTo>
                    <a:pt x="34053" y="266"/>
                  </a:lnTo>
                  <a:lnTo>
                    <a:pt x="35157" y="246"/>
                  </a:lnTo>
                  <a:lnTo>
                    <a:pt x="36261" y="225"/>
                  </a:lnTo>
                  <a:lnTo>
                    <a:pt x="37509" y="246"/>
                  </a:lnTo>
                  <a:lnTo>
                    <a:pt x="38736" y="286"/>
                  </a:lnTo>
                  <a:lnTo>
                    <a:pt x="39943" y="348"/>
                  </a:lnTo>
                  <a:lnTo>
                    <a:pt x="41129" y="430"/>
                  </a:lnTo>
                  <a:lnTo>
                    <a:pt x="42295" y="552"/>
                  </a:lnTo>
                  <a:lnTo>
                    <a:pt x="43440" y="696"/>
                  </a:lnTo>
                  <a:lnTo>
                    <a:pt x="44565" y="880"/>
                  </a:lnTo>
                  <a:lnTo>
                    <a:pt x="45669" y="1064"/>
                  </a:lnTo>
                  <a:lnTo>
                    <a:pt x="46753" y="1289"/>
                  </a:lnTo>
                  <a:lnTo>
                    <a:pt x="47796" y="1534"/>
                  </a:lnTo>
                  <a:lnTo>
                    <a:pt x="48819" y="1800"/>
                  </a:lnTo>
                  <a:lnTo>
                    <a:pt x="49801" y="2107"/>
                  </a:lnTo>
                  <a:lnTo>
                    <a:pt x="50762" y="2413"/>
                  </a:lnTo>
                  <a:lnTo>
                    <a:pt x="51703" y="2761"/>
                  </a:lnTo>
                  <a:lnTo>
                    <a:pt x="52602" y="3129"/>
                  </a:lnTo>
                  <a:lnTo>
                    <a:pt x="53482" y="3518"/>
                  </a:lnTo>
                  <a:lnTo>
                    <a:pt x="54320" y="3947"/>
                  </a:lnTo>
                  <a:lnTo>
                    <a:pt x="55138" y="4377"/>
                  </a:lnTo>
                  <a:lnTo>
                    <a:pt x="55895" y="4847"/>
                  </a:lnTo>
                  <a:lnTo>
                    <a:pt x="56631" y="5318"/>
                  </a:lnTo>
                  <a:lnTo>
                    <a:pt x="57347" y="5829"/>
                  </a:lnTo>
                  <a:lnTo>
                    <a:pt x="58002" y="6361"/>
                  </a:lnTo>
                  <a:lnTo>
                    <a:pt x="58636" y="6913"/>
                  </a:lnTo>
                  <a:lnTo>
                    <a:pt x="59208" y="7486"/>
                  </a:lnTo>
                  <a:lnTo>
                    <a:pt x="59761" y="8079"/>
                  </a:lnTo>
                  <a:lnTo>
                    <a:pt x="60272" y="8713"/>
                  </a:lnTo>
                  <a:lnTo>
                    <a:pt x="60722" y="9347"/>
                  </a:lnTo>
                  <a:lnTo>
                    <a:pt x="61151" y="10001"/>
                  </a:lnTo>
                  <a:lnTo>
                    <a:pt x="61335" y="10349"/>
                  </a:lnTo>
                  <a:lnTo>
                    <a:pt x="61519" y="10676"/>
                  </a:lnTo>
                  <a:lnTo>
                    <a:pt x="61683" y="11024"/>
                  </a:lnTo>
                  <a:lnTo>
                    <a:pt x="61847" y="11392"/>
                  </a:lnTo>
                  <a:lnTo>
                    <a:pt x="61990" y="11740"/>
                  </a:lnTo>
                  <a:lnTo>
                    <a:pt x="62133" y="12108"/>
                  </a:lnTo>
                  <a:lnTo>
                    <a:pt x="62256" y="12476"/>
                  </a:lnTo>
                  <a:lnTo>
                    <a:pt x="62378" y="12844"/>
                  </a:lnTo>
                  <a:lnTo>
                    <a:pt x="62501" y="13376"/>
                  </a:lnTo>
                  <a:lnTo>
                    <a:pt x="62624" y="13907"/>
                  </a:lnTo>
                  <a:lnTo>
                    <a:pt x="62706" y="14439"/>
                  </a:lnTo>
                  <a:lnTo>
                    <a:pt x="62767" y="14971"/>
                  </a:lnTo>
                  <a:lnTo>
                    <a:pt x="62808" y="15523"/>
                  </a:lnTo>
                  <a:lnTo>
                    <a:pt x="62828" y="16075"/>
                  </a:lnTo>
                  <a:lnTo>
                    <a:pt x="62808" y="16607"/>
                  </a:lnTo>
                  <a:lnTo>
                    <a:pt x="62787" y="17159"/>
                  </a:lnTo>
                  <a:lnTo>
                    <a:pt x="62726" y="17732"/>
                  </a:lnTo>
                  <a:lnTo>
                    <a:pt x="62644" y="18284"/>
                  </a:lnTo>
                  <a:lnTo>
                    <a:pt x="62542" y="18836"/>
                  </a:lnTo>
                  <a:lnTo>
                    <a:pt x="62419" y="19409"/>
                  </a:lnTo>
                  <a:lnTo>
                    <a:pt x="62276" y="19982"/>
                  </a:lnTo>
                  <a:lnTo>
                    <a:pt x="62113" y="20534"/>
                  </a:lnTo>
                  <a:lnTo>
                    <a:pt x="61908" y="21107"/>
                  </a:lnTo>
                  <a:lnTo>
                    <a:pt x="61683" y="21679"/>
                  </a:lnTo>
                  <a:lnTo>
                    <a:pt x="61458" y="22252"/>
                  </a:lnTo>
                  <a:lnTo>
                    <a:pt x="61192" y="22824"/>
                  </a:lnTo>
                  <a:lnTo>
                    <a:pt x="60906" y="23397"/>
                  </a:lnTo>
                  <a:lnTo>
                    <a:pt x="60599" y="23970"/>
                  </a:lnTo>
                  <a:lnTo>
                    <a:pt x="60272" y="24542"/>
                  </a:lnTo>
                  <a:lnTo>
                    <a:pt x="59904" y="25136"/>
                  </a:lnTo>
                  <a:lnTo>
                    <a:pt x="59536" y="25708"/>
                  </a:lnTo>
                  <a:lnTo>
                    <a:pt x="59147" y="26281"/>
                  </a:lnTo>
                  <a:lnTo>
                    <a:pt x="58718" y="26853"/>
                  </a:lnTo>
                  <a:lnTo>
                    <a:pt x="58268" y="27426"/>
                  </a:lnTo>
                  <a:lnTo>
                    <a:pt x="57818" y="27999"/>
                  </a:lnTo>
                  <a:lnTo>
                    <a:pt x="57327" y="28571"/>
                  </a:lnTo>
                  <a:lnTo>
                    <a:pt x="56816" y="29144"/>
                  </a:lnTo>
                  <a:lnTo>
                    <a:pt x="56284" y="29717"/>
                  </a:lnTo>
                  <a:lnTo>
                    <a:pt x="55732" y="30289"/>
                  </a:lnTo>
                  <a:lnTo>
                    <a:pt x="55159" y="30842"/>
                  </a:lnTo>
                  <a:lnTo>
                    <a:pt x="54566" y="31414"/>
                  </a:lnTo>
                  <a:lnTo>
                    <a:pt x="53952" y="31966"/>
                  </a:lnTo>
                  <a:lnTo>
                    <a:pt x="53339" y="32519"/>
                  </a:lnTo>
                  <a:lnTo>
                    <a:pt x="52684" y="33071"/>
                  </a:lnTo>
                  <a:lnTo>
                    <a:pt x="52030" y="33603"/>
                  </a:lnTo>
                  <a:lnTo>
                    <a:pt x="51355" y="34134"/>
                  </a:lnTo>
                  <a:lnTo>
                    <a:pt x="50660" y="34646"/>
                  </a:lnTo>
                  <a:lnTo>
                    <a:pt x="49964" y="35157"/>
                  </a:lnTo>
                  <a:lnTo>
                    <a:pt x="49248" y="35668"/>
                  </a:lnTo>
                  <a:lnTo>
                    <a:pt x="48512" y="36159"/>
                  </a:lnTo>
                  <a:lnTo>
                    <a:pt x="47755" y="36650"/>
                  </a:lnTo>
                  <a:lnTo>
                    <a:pt x="46999" y="37141"/>
                  </a:lnTo>
                  <a:lnTo>
                    <a:pt x="46221" y="37611"/>
                  </a:lnTo>
                  <a:lnTo>
                    <a:pt x="45424" y="38082"/>
                  </a:lnTo>
                  <a:lnTo>
                    <a:pt x="44626" y="38532"/>
                  </a:lnTo>
                  <a:lnTo>
                    <a:pt x="43808" y="38981"/>
                  </a:lnTo>
                  <a:lnTo>
                    <a:pt x="42990" y="39411"/>
                  </a:lnTo>
                  <a:lnTo>
                    <a:pt x="42152" y="39840"/>
                  </a:lnTo>
                  <a:lnTo>
                    <a:pt x="41293" y="40270"/>
                  </a:lnTo>
                  <a:lnTo>
                    <a:pt x="40434" y="40679"/>
                  </a:lnTo>
                  <a:lnTo>
                    <a:pt x="39575" y="41088"/>
                  </a:lnTo>
                  <a:lnTo>
                    <a:pt x="38675" y="41477"/>
                  </a:lnTo>
                  <a:lnTo>
                    <a:pt x="37795" y="41845"/>
                  </a:lnTo>
                  <a:lnTo>
                    <a:pt x="36875" y="42213"/>
                  </a:lnTo>
                  <a:lnTo>
                    <a:pt x="35975" y="42581"/>
                  </a:lnTo>
                  <a:lnTo>
                    <a:pt x="35055" y="42929"/>
                  </a:lnTo>
                  <a:lnTo>
                    <a:pt x="34114" y="43256"/>
                  </a:lnTo>
                  <a:lnTo>
                    <a:pt x="33173" y="43604"/>
                  </a:lnTo>
                  <a:lnTo>
                    <a:pt x="32232" y="43910"/>
                  </a:lnTo>
                  <a:lnTo>
                    <a:pt x="31271" y="44217"/>
                  </a:lnTo>
                  <a:lnTo>
                    <a:pt x="30310" y="44503"/>
                  </a:lnTo>
                  <a:lnTo>
                    <a:pt x="29328" y="44790"/>
                  </a:lnTo>
                  <a:lnTo>
                    <a:pt x="27590" y="45260"/>
                  </a:lnTo>
                  <a:lnTo>
                    <a:pt x="25872" y="45690"/>
                  </a:lnTo>
                  <a:lnTo>
                    <a:pt x="24134" y="46058"/>
                  </a:lnTo>
                  <a:lnTo>
                    <a:pt x="22416" y="46405"/>
                  </a:lnTo>
                  <a:lnTo>
                    <a:pt x="20698" y="46692"/>
                  </a:lnTo>
                  <a:lnTo>
                    <a:pt x="19000" y="46937"/>
                  </a:lnTo>
                  <a:lnTo>
                    <a:pt x="17303" y="47142"/>
                  </a:lnTo>
                  <a:lnTo>
                    <a:pt x="15626" y="47305"/>
                  </a:lnTo>
                  <a:lnTo>
                    <a:pt x="15871" y="47530"/>
                  </a:lnTo>
                  <a:lnTo>
                    <a:pt x="17528" y="47367"/>
                  </a:lnTo>
                  <a:lnTo>
                    <a:pt x="19205" y="47162"/>
                  </a:lnTo>
                  <a:lnTo>
                    <a:pt x="20882" y="46896"/>
                  </a:lnTo>
                  <a:lnTo>
                    <a:pt x="22579" y="46610"/>
                  </a:lnTo>
                  <a:lnTo>
                    <a:pt x="24277" y="46283"/>
                  </a:lnTo>
                  <a:lnTo>
                    <a:pt x="25974" y="45894"/>
                  </a:lnTo>
                  <a:lnTo>
                    <a:pt x="27692" y="45485"/>
                  </a:lnTo>
                  <a:lnTo>
                    <a:pt x="29390" y="45015"/>
                  </a:lnTo>
                  <a:lnTo>
                    <a:pt x="30371" y="44728"/>
                  </a:lnTo>
                  <a:lnTo>
                    <a:pt x="31333" y="44442"/>
                  </a:lnTo>
                  <a:lnTo>
                    <a:pt x="32294" y="44135"/>
                  </a:lnTo>
                  <a:lnTo>
                    <a:pt x="33255" y="43808"/>
                  </a:lnTo>
                  <a:lnTo>
                    <a:pt x="34196" y="43481"/>
                  </a:lnTo>
                  <a:lnTo>
                    <a:pt x="35137" y="43154"/>
                  </a:lnTo>
                  <a:lnTo>
                    <a:pt x="36057" y="42786"/>
                  </a:lnTo>
                  <a:lnTo>
                    <a:pt x="36977" y="42438"/>
                  </a:lnTo>
                  <a:lnTo>
                    <a:pt x="37877" y="42070"/>
                  </a:lnTo>
                  <a:lnTo>
                    <a:pt x="38777" y="41681"/>
                  </a:lnTo>
                  <a:lnTo>
                    <a:pt x="39677" y="41293"/>
                  </a:lnTo>
                  <a:lnTo>
                    <a:pt x="40536" y="40883"/>
                  </a:lnTo>
                  <a:lnTo>
                    <a:pt x="41415" y="40474"/>
                  </a:lnTo>
                  <a:lnTo>
                    <a:pt x="42254" y="40065"/>
                  </a:lnTo>
                  <a:lnTo>
                    <a:pt x="43113" y="39615"/>
                  </a:lnTo>
                  <a:lnTo>
                    <a:pt x="43931" y="39186"/>
                  </a:lnTo>
                  <a:lnTo>
                    <a:pt x="44749" y="38736"/>
                  </a:lnTo>
                  <a:lnTo>
                    <a:pt x="45547" y="38286"/>
                  </a:lnTo>
                  <a:lnTo>
                    <a:pt x="46344" y="37816"/>
                  </a:lnTo>
                  <a:lnTo>
                    <a:pt x="47121" y="37325"/>
                  </a:lnTo>
                  <a:lnTo>
                    <a:pt x="47899" y="36854"/>
                  </a:lnTo>
                  <a:lnTo>
                    <a:pt x="48635" y="36364"/>
                  </a:lnTo>
                  <a:lnTo>
                    <a:pt x="49371" y="35852"/>
                  </a:lnTo>
                  <a:lnTo>
                    <a:pt x="50107" y="35341"/>
                  </a:lnTo>
                  <a:lnTo>
                    <a:pt x="50803" y="34830"/>
                  </a:lnTo>
                  <a:lnTo>
                    <a:pt x="51498" y="34318"/>
                  </a:lnTo>
                  <a:lnTo>
                    <a:pt x="52173" y="33787"/>
                  </a:lnTo>
                  <a:lnTo>
                    <a:pt x="52848" y="33234"/>
                  </a:lnTo>
                  <a:lnTo>
                    <a:pt x="53482" y="32703"/>
                  </a:lnTo>
                  <a:lnTo>
                    <a:pt x="54116" y="32151"/>
                  </a:lnTo>
                  <a:lnTo>
                    <a:pt x="54729" y="31578"/>
                  </a:lnTo>
                  <a:lnTo>
                    <a:pt x="55323" y="31026"/>
                  </a:lnTo>
                  <a:lnTo>
                    <a:pt x="55916" y="30453"/>
                  </a:lnTo>
                  <a:lnTo>
                    <a:pt x="56468" y="29880"/>
                  </a:lnTo>
                  <a:lnTo>
                    <a:pt x="57000" y="29287"/>
                  </a:lnTo>
                  <a:lnTo>
                    <a:pt x="57511" y="28715"/>
                  </a:lnTo>
                  <a:lnTo>
                    <a:pt x="58002" y="28142"/>
                  </a:lnTo>
                  <a:lnTo>
                    <a:pt x="58472" y="27549"/>
                  </a:lnTo>
                  <a:lnTo>
                    <a:pt x="58922" y="26976"/>
                  </a:lnTo>
                  <a:lnTo>
                    <a:pt x="59331" y="26404"/>
                  </a:lnTo>
                  <a:lnTo>
                    <a:pt x="59740" y="25810"/>
                  </a:lnTo>
                  <a:lnTo>
                    <a:pt x="60129" y="25238"/>
                  </a:lnTo>
                  <a:lnTo>
                    <a:pt x="60476" y="24645"/>
                  </a:lnTo>
                  <a:lnTo>
                    <a:pt x="60804" y="24072"/>
                  </a:lnTo>
                  <a:lnTo>
                    <a:pt x="61131" y="23479"/>
                  </a:lnTo>
                  <a:lnTo>
                    <a:pt x="61417" y="22906"/>
                  </a:lnTo>
                  <a:lnTo>
                    <a:pt x="61683" y="22313"/>
                  </a:lnTo>
                  <a:lnTo>
                    <a:pt x="61928" y="21741"/>
                  </a:lnTo>
                  <a:lnTo>
                    <a:pt x="62133" y="21168"/>
                  </a:lnTo>
                  <a:lnTo>
                    <a:pt x="62338" y="20595"/>
                  </a:lnTo>
                  <a:lnTo>
                    <a:pt x="62501" y="20023"/>
                  </a:lnTo>
                  <a:lnTo>
                    <a:pt x="62665" y="19429"/>
                  </a:lnTo>
                  <a:lnTo>
                    <a:pt x="62787" y="18877"/>
                  </a:lnTo>
                  <a:lnTo>
                    <a:pt x="62890" y="18305"/>
                  </a:lnTo>
                  <a:lnTo>
                    <a:pt x="62972" y="17732"/>
                  </a:lnTo>
                  <a:lnTo>
                    <a:pt x="63012" y="17180"/>
                  </a:lnTo>
                  <a:lnTo>
                    <a:pt x="63053" y="16607"/>
                  </a:lnTo>
                  <a:lnTo>
                    <a:pt x="63053" y="16055"/>
                  </a:lnTo>
                  <a:lnTo>
                    <a:pt x="63033" y="15503"/>
                  </a:lnTo>
                  <a:lnTo>
                    <a:pt x="62992" y="14950"/>
                  </a:lnTo>
                  <a:lnTo>
                    <a:pt x="62931" y="14398"/>
                  </a:lnTo>
                  <a:lnTo>
                    <a:pt x="62849" y="13867"/>
                  </a:lnTo>
                  <a:lnTo>
                    <a:pt x="62726" y="13314"/>
                  </a:lnTo>
                  <a:lnTo>
                    <a:pt x="62603" y="12783"/>
                  </a:lnTo>
                  <a:lnTo>
                    <a:pt x="62419" y="12251"/>
                  </a:lnTo>
                  <a:lnTo>
                    <a:pt x="62235" y="11719"/>
                  </a:lnTo>
                  <a:lnTo>
                    <a:pt x="62031" y="11208"/>
                  </a:lnTo>
                  <a:lnTo>
                    <a:pt x="61785" y="10696"/>
                  </a:lnTo>
                  <a:lnTo>
                    <a:pt x="61519" y="10185"/>
                  </a:lnTo>
                  <a:lnTo>
                    <a:pt x="61233" y="9694"/>
                  </a:lnTo>
                  <a:lnTo>
                    <a:pt x="60926" y="9224"/>
                  </a:lnTo>
                  <a:lnTo>
                    <a:pt x="60599" y="8754"/>
                  </a:lnTo>
                  <a:lnTo>
                    <a:pt x="60231" y="8304"/>
                  </a:lnTo>
                  <a:lnTo>
                    <a:pt x="59863" y="7854"/>
                  </a:lnTo>
                  <a:lnTo>
                    <a:pt x="59474" y="7424"/>
                  </a:lnTo>
                  <a:lnTo>
                    <a:pt x="59045" y="7015"/>
                  </a:lnTo>
                  <a:lnTo>
                    <a:pt x="58615" y="6606"/>
                  </a:lnTo>
                  <a:lnTo>
                    <a:pt x="58165" y="6197"/>
                  </a:lnTo>
                  <a:lnTo>
                    <a:pt x="57675" y="5808"/>
                  </a:lnTo>
                  <a:lnTo>
                    <a:pt x="57184" y="5440"/>
                  </a:lnTo>
                  <a:lnTo>
                    <a:pt x="56672" y="5072"/>
                  </a:lnTo>
                  <a:lnTo>
                    <a:pt x="56141" y="4725"/>
                  </a:lnTo>
                  <a:lnTo>
                    <a:pt x="55588" y="4377"/>
                  </a:lnTo>
                  <a:lnTo>
                    <a:pt x="55016" y="4050"/>
                  </a:lnTo>
                  <a:lnTo>
                    <a:pt x="54423" y="3743"/>
                  </a:lnTo>
                  <a:lnTo>
                    <a:pt x="53809" y="3436"/>
                  </a:lnTo>
                  <a:lnTo>
                    <a:pt x="53196" y="3150"/>
                  </a:lnTo>
                  <a:lnTo>
                    <a:pt x="52562" y="2863"/>
                  </a:lnTo>
                  <a:lnTo>
                    <a:pt x="51887" y="2598"/>
                  </a:lnTo>
                  <a:lnTo>
                    <a:pt x="51232" y="2352"/>
                  </a:lnTo>
                  <a:lnTo>
                    <a:pt x="50537" y="2107"/>
                  </a:lnTo>
                  <a:lnTo>
                    <a:pt x="49841" y="1882"/>
                  </a:lnTo>
                  <a:lnTo>
                    <a:pt x="49126" y="1657"/>
                  </a:lnTo>
                  <a:lnTo>
                    <a:pt x="48389" y="1452"/>
                  </a:lnTo>
                  <a:lnTo>
                    <a:pt x="47633" y="1268"/>
                  </a:lnTo>
                  <a:lnTo>
                    <a:pt x="46876" y="1084"/>
                  </a:lnTo>
                  <a:lnTo>
                    <a:pt x="46099" y="920"/>
                  </a:lnTo>
                  <a:lnTo>
                    <a:pt x="45322" y="777"/>
                  </a:lnTo>
                  <a:lnTo>
                    <a:pt x="44524" y="634"/>
                  </a:lnTo>
                  <a:lnTo>
                    <a:pt x="43706" y="511"/>
                  </a:lnTo>
                  <a:lnTo>
                    <a:pt x="42888" y="389"/>
                  </a:lnTo>
                  <a:lnTo>
                    <a:pt x="42049" y="307"/>
                  </a:lnTo>
                  <a:lnTo>
                    <a:pt x="41211" y="225"/>
                  </a:lnTo>
                  <a:lnTo>
                    <a:pt x="40352" y="143"/>
                  </a:lnTo>
                  <a:lnTo>
                    <a:pt x="39472" y="82"/>
                  </a:lnTo>
                  <a:lnTo>
                    <a:pt x="38593" y="41"/>
                  </a:lnTo>
                  <a:lnTo>
                    <a:pt x="37714" y="21"/>
                  </a:lnTo>
                  <a:lnTo>
                    <a:pt x="368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5"/>
            <p:cNvSpPr/>
            <p:nvPr/>
          </p:nvSpPr>
          <p:spPr>
            <a:xfrm>
              <a:off x="4052075" y="4002800"/>
              <a:ext cx="1361100" cy="939775"/>
            </a:xfrm>
            <a:custGeom>
              <a:avLst/>
              <a:gdLst/>
              <a:ahLst/>
              <a:cxnLst/>
              <a:rect l="l" t="t" r="r" b="b"/>
              <a:pathLst>
                <a:path w="54444" h="37591" extrusionOk="0">
                  <a:moveTo>
                    <a:pt x="33787" y="0"/>
                  </a:moveTo>
                  <a:lnTo>
                    <a:pt x="32356" y="21"/>
                  </a:lnTo>
                  <a:lnTo>
                    <a:pt x="30904" y="62"/>
                  </a:lnTo>
                  <a:lnTo>
                    <a:pt x="29411" y="164"/>
                  </a:lnTo>
                  <a:lnTo>
                    <a:pt x="27918" y="307"/>
                  </a:lnTo>
                  <a:lnTo>
                    <a:pt x="26384" y="491"/>
                  </a:lnTo>
                  <a:lnTo>
                    <a:pt x="24850" y="736"/>
                  </a:lnTo>
                  <a:lnTo>
                    <a:pt x="23296" y="1002"/>
                  </a:lnTo>
                  <a:lnTo>
                    <a:pt x="21721" y="1350"/>
                  </a:lnTo>
                  <a:lnTo>
                    <a:pt x="20126" y="1718"/>
                  </a:lnTo>
                  <a:lnTo>
                    <a:pt x="18551" y="2148"/>
                  </a:lnTo>
                  <a:lnTo>
                    <a:pt x="17201" y="2536"/>
                  </a:lnTo>
                  <a:lnTo>
                    <a:pt x="15872" y="2966"/>
                  </a:lnTo>
                  <a:lnTo>
                    <a:pt x="14563" y="3416"/>
                  </a:lnTo>
                  <a:lnTo>
                    <a:pt x="13274" y="3907"/>
                  </a:lnTo>
                  <a:lnTo>
                    <a:pt x="12006" y="4418"/>
                  </a:lnTo>
                  <a:lnTo>
                    <a:pt x="10759" y="4950"/>
                  </a:lnTo>
                  <a:lnTo>
                    <a:pt x="9552" y="5502"/>
                  </a:lnTo>
                  <a:lnTo>
                    <a:pt x="8366" y="6074"/>
                  </a:lnTo>
                  <a:lnTo>
                    <a:pt x="7200" y="6688"/>
                  </a:lnTo>
                  <a:lnTo>
                    <a:pt x="6075" y="7302"/>
                  </a:lnTo>
                  <a:lnTo>
                    <a:pt x="4971" y="7956"/>
                  </a:lnTo>
                  <a:lnTo>
                    <a:pt x="3907" y="8631"/>
                  </a:lnTo>
                  <a:lnTo>
                    <a:pt x="2885" y="9306"/>
                  </a:lnTo>
                  <a:lnTo>
                    <a:pt x="1883" y="10022"/>
                  </a:lnTo>
                  <a:lnTo>
                    <a:pt x="921" y="10758"/>
                  </a:lnTo>
                  <a:lnTo>
                    <a:pt x="1" y="11494"/>
                  </a:lnTo>
                  <a:lnTo>
                    <a:pt x="21" y="11781"/>
                  </a:lnTo>
                  <a:lnTo>
                    <a:pt x="942" y="11024"/>
                  </a:lnTo>
                  <a:lnTo>
                    <a:pt x="1903" y="10308"/>
                  </a:lnTo>
                  <a:lnTo>
                    <a:pt x="2905" y="9592"/>
                  </a:lnTo>
                  <a:lnTo>
                    <a:pt x="3928" y="8897"/>
                  </a:lnTo>
                  <a:lnTo>
                    <a:pt x="4991" y="8222"/>
                  </a:lnTo>
                  <a:lnTo>
                    <a:pt x="6096" y="7567"/>
                  </a:lnTo>
                  <a:lnTo>
                    <a:pt x="7220" y="6933"/>
                  </a:lnTo>
                  <a:lnTo>
                    <a:pt x="8386" y="6320"/>
                  </a:lnTo>
                  <a:lnTo>
                    <a:pt x="9572" y="5747"/>
                  </a:lnTo>
                  <a:lnTo>
                    <a:pt x="10800" y="5175"/>
                  </a:lnTo>
                  <a:lnTo>
                    <a:pt x="12047" y="4643"/>
                  </a:lnTo>
                  <a:lnTo>
                    <a:pt x="13315" y="4132"/>
                  </a:lnTo>
                  <a:lnTo>
                    <a:pt x="14604" y="3661"/>
                  </a:lnTo>
                  <a:lnTo>
                    <a:pt x="15912" y="3191"/>
                  </a:lnTo>
                  <a:lnTo>
                    <a:pt x="17242" y="2761"/>
                  </a:lnTo>
                  <a:lnTo>
                    <a:pt x="18612" y="2373"/>
                  </a:lnTo>
                  <a:lnTo>
                    <a:pt x="19573" y="2107"/>
                  </a:lnTo>
                  <a:lnTo>
                    <a:pt x="20514" y="1861"/>
                  </a:lnTo>
                  <a:lnTo>
                    <a:pt x="21475" y="1636"/>
                  </a:lnTo>
                  <a:lnTo>
                    <a:pt x="22437" y="1432"/>
                  </a:lnTo>
                  <a:lnTo>
                    <a:pt x="23377" y="1227"/>
                  </a:lnTo>
                  <a:lnTo>
                    <a:pt x="24318" y="1064"/>
                  </a:lnTo>
                  <a:lnTo>
                    <a:pt x="25259" y="900"/>
                  </a:lnTo>
                  <a:lnTo>
                    <a:pt x="26179" y="757"/>
                  </a:lnTo>
                  <a:lnTo>
                    <a:pt x="27100" y="634"/>
                  </a:lnTo>
                  <a:lnTo>
                    <a:pt x="28020" y="532"/>
                  </a:lnTo>
                  <a:lnTo>
                    <a:pt x="28940" y="430"/>
                  </a:lnTo>
                  <a:lnTo>
                    <a:pt x="29840" y="368"/>
                  </a:lnTo>
                  <a:lnTo>
                    <a:pt x="30720" y="307"/>
                  </a:lnTo>
                  <a:lnTo>
                    <a:pt x="31619" y="266"/>
                  </a:lnTo>
                  <a:lnTo>
                    <a:pt x="32499" y="246"/>
                  </a:lnTo>
                  <a:lnTo>
                    <a:pt x="33358" y="225"/>
                  </a:lnTo>
                  <a:lnTo>
                    <a:pt x="34340" y="246"/>
                  </a:lnTo>
                  <a:lnTo>
                    <a:pt x="35301" y="266"/>
                  </a:lnTo>
                  <a:lnTo>
                    <a:pt x="36242" y="327"/>
                  </a:lnTo>
                  <a:lnTo>
                    <a:pt x="37182" y="409"/>
                  </a:lnTo>
                  <a:lnTo>
                    <a:pt x="38103" y="491"/>
                  </a:lnTo>
                  <a:lnTo>
                    <a:pt x="39003" y="614"/>
                  </a:lnTo>
                  <a:lnTo>
                    <a:pt x="39882" y="736"/>
                  </a:lnTo>
                  <a:lnTo>
                    <a:pt x="40741" y="900"/>
                  </a:lnTo>
                  <a:lnTo>
                    <a:pt x="41580" y="1064"/>
                  </a:lnTo>
                  <a:lnTo>
                    <a:pt x="42418" y="1268"/>
                  </a:lnTo>
                  <a:lnTo>
                    <a:pt x="43216" y="1473"/>
                  </a:lnTo>
                  <a:lnTo>
                    <a:pt x="43993" y="1698"/>
                  </a:lnTo>
                  <a:lnTo>
                    <a:pt x="44750" y="1964"/>
                  </a:lnTo>
                  <a:lnTo>
                    <a:pt x="45486" y="2229"/>
                  </a:lnTo>
                  <a:lnTo>
                    <a:pt x="46202" y="2516"/>
                  </a:lnTo>
                  <a:lnTo>
                    <a:pt x="46877" y="2823"/>
                  </a:lnTo>
                  <a:lnTo>
                    <a:pt x="47531" y="3150"/>
                  </a:lnTo>
                  <a:lnTo>
                    <a:pt x="48165" y="3497"/>
                  </a:lnTo>
                  <a:lnTo>
                    <a:pt x="48779" y="3845"/>
                  </a:lnTo>
                  <a:lnTo>
                    <a:pt x="49351" y="4234"/>
                  </a:lnTo>
                  <a:lnTo>
                    <a:pt x="49903" y="4643"/>
                  </a:lnTo>
                  <a:lnTo>
                    <a:pt x="50435" y="5052"/>
                  </a:lnTo>
                  <a:lnTo>
                    <a:pt x="50926" y="5481"/>
                  </a:lnTo>
                  <a:lnTo>
                    <a:pt x="51376" y="5931"/>
                  </a:lnTo>
                  <a:lnTo>
                    <a:pt x="51805" y="6402"/>
                  </a:lnTo>
                  <a:lnTo>
                    <a:pt x="52194" y="6893"/>
                  </a:lnTo>
                  <a:lnTo>
                    <a:pt x="52562" y="7383"/>
                  </a:lnTo>
                  <a:lnTo>
                    <a:pt x="52889" y="7895"/>
                  </a:lnTo>
                  <a:lnTo>
                    <a:pt x="53196" y="8447"/>
                  </a:lnTo>
                  <a:lnTo>
                    <a:pt x="53442" y="8999"/>
                  </a:lnTo>
                  <a:lnTo>
                    <a:pt x="53667" y="9551"/>
                  </a:lnTo>
                  <a:lnTo>
                    <a:pt x="53851" y="10144"/>
                  </a:lnTo>
                  <a:lnTo>
                    <a:pt x="53973" y="10574"/>
                  </a:lnTo>
                  <a:lnTo>
                    <a:pt x="54055" y="11003"/>
                  </a:lnTo>
                  <a:lnTo>
                    <a:pt x="54117" y="11433"/>
                  </a:lnTo>
                  <a:lnTo>
                    <a:pt x="54178" y="11862"/>
                  </a:lnTo>
                  <a:lnTo>
                    <a:pt x="54198" y="12292"/>
                  </a:lnTo>
                  <a:lnTo>
                    <a:pt x="54198" y="12742"/>
                  </a:lnTo>
                  <a:lnTo>
                    <a:pt x="54198" y="13171"/>
                  </a:lnTo>
                  <a:lnTo>
                    <a:pt x="54157" y="13621"/>
                  </a:lnTo>
                  <a:lnTo>
                    <a:pt x="54117" y="14071"/>
                  </a:lnTo>
                  <a:lnTo>
                    <a:pt x="54055" y="14521"/>
                  </a:lnTo>
                  <a:lnTo>
                    <a:pt x="53953" y="14971"/>
                  </a:lnTo>
                  <a:lnTo>
                    <a:pt x="53851" y="15400"/>
                  </a:lnTo>
                  <a:lnTo>
                    <a:pt x="53728" y="15850"/>
                  </a:lnTo>
                  <a:lnTo>
                    <a:pt x="53585" y="16300"/>
                  </a:lnTo>
                  <a:lnTo>
                    <a:pt x="53421" y="16750"/>
                  </a:lnTo>
                  <a:lnTo>
                    <a:pt x="53258" y="17200"/>
                  </a:lnTo>
                  <a:lnTo>
                    <a:pt x="53053" y="17671"/>
                  </a:lnTo>
                  <a:lnTo>
                    <a:pt x="52848" y="18121"/>
                  </a:lnTo>
                  <a:lnTo>
                    <a:pt x="52624" y="18571"/>
                  </a:lnTo>
                  <a:lnTo>
                    <a:pt x="52358" y="19020"/>
                  </a:lnTo>
                  <a:lnTo>
                    <a:pt x="52112" y="19450"/>
                  </a:lnTo>
                  <a:lnTo>
                    <a:pt x="51826" y="19900"/>
                  </a:lnTo>
                  <a:lnTo>
                    <a:pt x="51519" y="20350"/>
                  </a:lnTo>
                  <a:lnTo>
                    <a:pt x="51212" y="20800"/>
                  </a:lnTo>
                  <a:lnTo>
                    <a:pt x="50885" y="21250"/>
                  </a:lnTo>
                  <a:lnTo>
                    <a:pt x="50537" y="21679"/>
                  </a:lnTo>
                  <a:lnTo>
                    <a:pt x="50190" y="22129"/>
                  </a:lnTo>
                  <a:lnTo>
                    <a:pt x="49801" y="22559"/>
                  </a:lnTo>
                  <a:lnTo>
                    <a:pt x="49413" y="22988"/>
                  </a:lnTo>
                  <a:lnTo>
                    <a:pt x="49024" y="23438"/>
                  </a:lnTo>
                  <a:lnTo>
                    <a:pt x="48595" y="23868"/>
                  </a:lnTo>
                  <a:lnTo>
                    <a:pt x="48165" y="24297"/>
                  </a:lnTo>
                  <a:lnTo>
                    <a:pt x="47245" y="25136"/>
                  </a:lnTo>
                  <a:lnTo>
                    <a:pt x="46283" y="25974"/>
                  </a:lnTo>
                  <a:lnTo>
                    <a:pt x="45281" y="26772"/>
                  </a:lnTo>
                  <a:lnTo>
                    <a:pt x="44197" y="27569"/>
                  </a:lnTo>
                  <a:lnTo>
                    <a:pt x="43073" y="28347"/>
                  </a:lnTo>
                  <a:lnTo>
                    <a:pt x="41907" y="29124"/>
                  </a:lnTo>
                  <a:lnTo>
                    <a:pt x="40700" y="29860"/>
                  </a:lnTo>
                  <a:lnTo>
                    <a:pt x="39432" y="30555"/>
                  </a:lnTo>
                  <a:lnTo>
                    <a:pt x="38123" y="31251"/>
                  </a:lnTo>
                  <a:lnTo>
                    <a:pt x="36773" y="31905"/>
                  </a:lnTo>
                  <a:lnTo>
                    <a:pt x="35383" y="32539"/>
                  </a:lnTo>
                  <a:lnTo>
                    <a:pt x="33971" y="33153"/>
                  </a:lnTo>
                  <a:lnTo>
                    <a:pt x="32499" y="33725"/>
                  </a:lnTo>
                  <a:lnTo>
                    <a:pt x="31006" y="34257"/>
                  </a:lnTo>
                  <a:lnTo>
                    <a:pt x="29472" y="34748"/>
                  </a:lnTo>
                  <a:lnTo>
                    <a:pt x="27897" y="35218"/>
                  </a:lnTo>
                  <a:lnTo>
                    <a:pt x="26772" y="35525"/>
                  </a:lnTo>
                  <a:lnTo>
                    <a:pt x="25627" y="35811"/>
                  </a:lnTo>
                  <a:lnTo>
                    <a:pt x="24502" y="36077"/>
                  </a:lnTo>
                  <a:lnTo>
                    <a:pt x="23398" y="36302"/>
                  </a:lnTo>
                  <a:lnTo>
                    <a:pt x="22273" y="36527"/>
                  </a:lnTo>
                  <a:lnTo>
                    <a:pt x="21169" y="36711"/>
                  </a:lnTo>
                  <a:lnTo>
                    <a:pt x="20085" y="36875"/>
                  </a:lnTo>
                  <a:lnTo>
                    <a:pt x="18980" y="37018"/>
                  </a:lnTo>
                  <a:lnTo>
                    <a:pt x="17917" y="37120"/>
                  </a:lnTo>
                  <a:lnTo>
                    <a:pt x="16853" y="37223"/>
                  </a:lnTo>
                  <a:lnTo>
                    <a:pt x="15790" y="37284"/>
                  </a:lnTo>
                  <a:lnTo>
                    <a:pt x="14747" y="37325"/>
                  </a:lnTo>
                  <a:lnTo>
                    <a:pt x="13704" y="37366"/>
                  </a:lnTo>
                  <a:lnTo>
                    <a:pt x="12702" y="37366"/>
                  </a:lnTo>
                  <a:lnTo>
                    <a:pt x="11699" y="37345"/>
                  </a:lnTo>
                  <a:lnTo>
                    <a:pt x="10718" y="37304"/>
                  </a:lnTo>
                  <a:lnTo>
                    <a:pt x="10902" y="37529"/>
                  </a:lnTo>
                  <a:lnTo>
                    <a:pt x="12027" y="37570"/>
                  </a:lnTo>
                  <a:lnTo>
                    <a:pt x="13172" y="37591"/>
                  </a:lnTo>
                  <a:lnTo>
                    <a:pt x="14051" y="37591"/>
                  </a:lnTo>
                  <a:lnTo>
                    <a:pt x="14931" y="37550"/>
                  </a:lnTo>
                  <a:lnTo>
                    <a:pt x="15810" y="37509"/>
                  </a:lnTo>
                  <a:lnTo>
                    <a:pt x="16710" y="37468"/>
                  </a:lnTo>
                  <a:lnTo>
                    <a:pt x="17610" y="37386"/>
                  </a:lnTo>
                  <a:lnTo>
                    <a:pt x="18530" y="37304"/>
                  </a:lnTo>
                  <a:lnTo>
                    <a:pt x="19451" y="37182"/>
                  </a:lnTo>
                  <a:lnTo>
                    <a:pt x="20371" y="37059"/>
                  </a:lnTo>
                  <a:lnTo>
                    <a:pt x="21291" y="36916"/>
                  </a:lnTo>
                  <a:lnTo>
                    <a:pt x="22232" y="36773"/>
                  </a:lnTo>
                  <a:lnTo>
                    <a:pt x="23173" y="36589"/>
                  </a:lnTo>
                  <a:lnTo>
                    <a:pt x="24134" y="36405"/>
                  </a:lnTo>
                  <a:lnTo>
                    <a:pt x="25075" y="36180"/>
                  </a:lnTo>
                  <a:lnTo>
                    <a:pt x="26036" y="35955"/>
                  </a:lnTo>
                  <a:lnTo>
                    <a:pt x="26997" y="35709"/>
                  </a:lnTo>
                  <a:lnTo>
                    <a:pt x="27959" y="35443"/>
                  </a:lnTo>
                  <a:lnTo>
                    <a:pt x="29533" y="34973"/>
                  </a:lnTo>
                  <a:lnTo>
                    <a:pt x="31088" y="34462"/>
                  </a:lnTo>
                  <a:lnTo>
                    <a:pt x="32601" y="33930"/>
                  </a:lnTo>
                  <a:lnTo>
                    <a:pt x="34074" y="33357"/>
                  </a:lnTo>
                  <a:lnTo>
                    <a:pt x="35505" y="32744"/>
                  </a:lnTo>
                  <a:lnTo>
                    <a:pt x="36896" y="32110"/>
                  </a:lnTo>
                  <a:lnTo>
                    <a:pt x="38266" y="31435"/>
                  </a:lnTo>
                  <a:lnTo>
                    <a:pt x="39575" y="30739"/>
                  </a:lnTo>
                  <a:lnTo>
                    <a:pt x="40843" y="30024"/>
                  </a:lnTo>
                  <a:lnTo>
                    <a:pt x="42070" y="29287"/>
                  </a:lnTo>
                  <a:lnTo>
                    <a:pt x="43257" y="28510"/>
                  </a:lnTo>
                  <a:lnTo>
                    <a:pt x="44381" y="27733"/>
                  </a:lnTo>
                  <a:lnTo>
                    <a:pt x="45465" y="26915"/>
                  </a:lnTo>
                  <a:lnTo>
                    <a:pt x="46488" y="26097"/>
                  </a:lnTo>
                  <a:lnTo>
                    <a:pt x="47449" y="25258"/>
                  </a:lnTo>
                  <a:lnTo>
                    <a:pt x="48370" y="24399"/>
                  </a:lnTo>
                  <a:lnTo>
                    <a:pt x="48799" y="23970"/>
                  </a:lnTo>
                  <a:lnTo>
                    <a:pt x="49229" y="23540"/>
                  </a:lnTo>
                  <a:lnTo>
                    <a:pt x="49638" y="23090"/>
                  </a:lnTo>
                  <a:lnTo>
                    <a:pt x="50026" y="22661"/>
                  </a:lnTo>
                  <a:lnTo>
                    <a:pt x="50394" y="22211"/>
                  </a:lnTo>
                  <a:lnTo>
                    <a:pt x="50762" y="21761"/>
                  </a:lnTo>
                  <a:lnTo>
                    <a:pt x="51110" y="21332"/>
                  </a:lnTo>
                  <a:lnTo>
                    <a:pt x="51437" y="20882"/>
                  </a:lnTo>
                  <a:lnTo>
                    <a:pt x="51744" y="20432"/>
                  </a:lnTo>
                  <a:lnTo>
                    <a:pt x="52051" y="19961"/>
                  </a:lnTo>
                  <a:lnTo>
                    <a:pt x="52337" y="19511"/>
                  </a:lnTo>
                  <a:lnTo>
                    <a:pt x="52603" y="19061"/>
                  </a:lnTo>
                  <a:lnTo>
                    <a:pt x="52848" y="18611"/>
                  </a:lnTo>
                  <a:lnTo>
                    <a:pt x="53073" y="18161"/>
                  </a:lnTo>
                  <a:lnTo>
                    <a:pt x="53278" y="17691"/>
                  </a:lnTo>
                  <a:lnTo>
                    <a:pt x="53483" y="17241"/>
                  </a:lnTo>
                  <a:lnTo>
                    <a:pt x="53667" y="16791"/>
                  </a:lnTo>
                  <a:lnTo>
                    <a:pt x="53830" y="16321"/>
                  </a:lnTo>
                  <a:lnTo>
                    <a:pt x="53973" y="15871"/>
                  </a:lnTo>
                  <a:lnTo>
                    <a:pt x="54096" y="15421"/>
                  </a:lnTo>
                  <a:lnTo>
                    <a:pt x="54198" y="14971"/>
                  </a:lnTo>
                  <a:lnTo>
                    <a:pt x="54280" y="14521"/>
                  </a:lnTo>
                  <a:lnTo>
                    <a:pt x="54341" y="14051"/>
                  </a:lnTo>
                  <a:lnTo>
                    <a:pt x="54403" y="13601"/>
                  </a:lnTo>
                  <a:lnTo>
                    <a:pt x="54423" y="13151"/>
                  </a:lnTo>
                  <a:lnTo>
                    <a:pt x="54444" y="12721"/>
                  </a:lnTo>
                  <a:lnTo>
                    <a:pt x="54423" y="12271"/>
                  </a:lnTo>
                  <a:lnTo>
                    <a:pt x="54403" y="11821"/>
                  </a:lnTo>
                  <a:lnTo>
                    <a:pt x="54341" y="11392"/>
                  </a:lnTo>
                  <a:lnTo>
                    <a:pt x="54280" y="10942"/>
                  </a:lnTo>
                  <a:lnTo>
                    <a:pt x="54198" y="10512"/>
                  </a:lnTo>
                  <a:lnTo>
                    <a:pt x="54076" y="10083"/>
                  </a:lnTo>
                  <a:lnTo>
                    <a:pt x="53953" y="9654"/>
                  </a:lnTo>
                  <a:lnTo>
                    <a:pt x="53789" y="9244"/>
                  </a:lnTo>
                  <a:lnTo>
                    <a:pt x="53626" y="8835"/>
                  </a:lnTo>
                  <a:lnTo>
                    <a:pt x="53442" y="8426"/>
                  </a:lnTo>
                  <a:lnTo>
                    <a:pt x="53237" y="8038"/>
                  </a:lnTo>
                  <a:lnTo>
                    <a:pt x="53012" y="7649"/>
                  </a:lnTo>
                  <a:lnTo>
                    <a:pt x="52767" y="7281"/>
                  </a:lnTo>
                  <a:lnTo>
                    <a:pt x="52501" y="6913"/>
                  </a:lnTo>
                  <a:lnTo>
                    <a:pt x="52235" y="6545"/>
                  </a:lnTo>
                  <a:lnTo>
                    <a:pt x="51928" y="6197"/>
                  </a:lnTo>
                  <a:lnTo>
                    <a:pt x="51621" y="5849"/>
                  </a:lnTo>
                  <a:lnTo>
                    <a:pt x="51294" y="5522"/>
                  </a:lnTo>
                  <a:lnTo>
                    <a:pt x="50946" y="5195"/>
                  </a:lnTo>
                  <a:lnTo>
                    <a:pt x="50578" y="4888"/>
                  </a:lnTo>
                  <a:lnTo>
                    <a:pt x="50210" y="4581"/>
                  </a:lnTo>
                  <a:lnTo>
                    <a:pt x="49822" y="4295"/>
                  </a:lnTo>
                  <a:lnTo>
                    <a:pt x="49413" y="4009"/>
                  </a:lnTo>
                  <a:lnTo>
                    <a:pt x="49004" y="3722"/>
                  </a:lnTo>
                  <a:lnTo>
                    <a:pt x="48554" y="3457"/>
                  </a:lnTo>
                  <a:lnTo>
                    <a:pt x="48104" y="3211"/>
                  </a:lnTo>
                  <a:lnTo>
                    <a:pt x="47654" y="2945"/>
                  </a:lnTo>
                  <a:lnTo>
                    <a:pt x="47163" y="2720"/>
                  </a:lnTo>
                  <a:lnTo>
                    <a:pt x="46672" y="2495"/>
                  </a:lnTo>
                  <a:lnTo>
                    <a:pt x="46181" y="2270"/>
                  </a:lnTo>
                  <a:lnTo>
                    <a:pt x="45670" y="2066"/>
                  </a:lnTo>
                  <a:lnTo>
                    <a:pt x="45138" y="1861"/>
                  </a:lnTo>
                  <a:lnTo>
                    <a:pt x="44586" y="1677"/>
                  </a:lnTo>
                  <a:lnTo>
                    <a:pt x="44034" y="1493"/>
                  </a:lnTo>
                  <a:lnTo>
                    <a:pt x="43482" y="1309"/>
                  </a:lnTo>
                  <a:lnTo>
                    <a:pt x="42888" y="1166"/>
                  </a:lnTo>
                  <a:lnTo>
                    <a:pt x="42316" y="1002"/>
                  </a:lnTo>
                  <a:lnTo>
                    <a:pt x="41723" y="859"/>
                  </a:lnTo>
                  <a:lnTo>
                    <a:pt x="40496" y="614"/>
                  </a:lnTo>
                  <a:lnTo>
                    <a:pt x="39228" y="409"/>
                  </a:lnTo>
                  <a:lnTo>
                    <a:pt x="37919" y="246"/>
                  </a:lnTo>
                  <a:lnTo>
                    <a:pt x="36569" y="123"/>
                  </a:lnTo>
                  <a:lnTo>
                    <a:pt x="35199" y="41"/>
                  </a:lnTo>
                  <a:lnTo>
                    <a:pt x="337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5"/>
            <p:cNvSpPr/>
            <p:nvPr/>
          </p:nvSpPr>
          <p:spPr>
            <a:xfrm>
              <a:off x="4075100" y="4102500"/>
              <a:ext cx="1171900" cy="740375"/>
            </a:xfrm>
            <a:custGeom>
              <a:avLst/>
              <a:gdLst/>
              <a:ahLst/>
              <a:cxnLst/>
              <a:rect l="l" t="t" r="r" b="b"/>
              <a:pathLst>
                <a:path w="46876" h="29615" extrusionOk="0">
                  <a:moveTo>
                    <a:pt x="29328" y="0"/>
                  </a:moveTo>
                  <a:lnTo>
                    <a:pt x="28183" y="62"/>
                  </a:lnTo>
                  <a:lnTo>
                    <a:pt x="27017" y="144"/>
                  </a:lnTo>
                  <a:lnTo>
                    <a:pt x="25831" y="246"/>
                  </a:lnTo>
                  <a:lnTo>
                    <a:pt x="24645" y="409"/>
                  </a:lnTo>
                  <a:lnTo>
                    <a:pt x="23459" y="593"/>
                  </a:lnTo>
                  <a:lnTo>
                    <a:pt x="22252" y="818"/>
                  </a:lnTo>
                  <a:lnTo>
                    <a:pt x="21045" y="1064"/>
                  </a:lnTo>
                  <a:lnTo>
                    <a:pt x="19839" y="1371"/>
                  </a:lnTo>
                  <a:lnTo>
                    <a:pt x="18632" y="1698"/>
                  </a:lnTo>
                  <a:lnTo>
                    <a:pt x="17834" y="1923"/>
                  </a:lnTo>
                  <a:lnTo>
                    <a:pt x="17057" y="2168"/>
                  </a:lnTo>
                  <a:lnTo>
                    <a:pt x="16280" y="2414"/>
                  </a:lnTo>
                  <a:lnTo>
                    <a:pt x="15523" y="2680"/>
                  </a:lnTo>
                  <a:lnTo>
                    <a:pt x="14787" y="2966"/>
                  </a:lnTo>
                  <a:lnTo>
                    <a:pt x="14051" y="3252"/>
                  </a:lnTo>
                  <a:lnTo>
                    <a:pt x="13314" y="3539"/>
                  </a:lnTo>
                  <a:lnTo>
                    <a:pt x="12599" y="3845"/>
                  </a:lnTo>
                  <a:lnTo>
                    <a:pt x="11903" y="4173"/>
                  </a:lnTo>
                  <a:lnTo>
                    <a:pt x="11208" y="4500"/>
                  </a:lnTo>
                  <a:lnTo>
                    <a:pt x="10553" y="4827"/>
                  </a:lnTo>
                  <a:lnTo>
                    <a:pt x="9879" y="5175"/>
                  </a:lnTo>
                  <a:lnTo>
                    <a:pt x="9245" y="5522"/>
                  </a:lnTo>
                  <a:lnTo>
                    <a:pt x="8611" y="5890"/>
                  </a:lnTo>
                  <a:lnTo>
                    <a:pt x="7997" y="6259"/>
                  </a:lnTo>
                  <a:lnTo>
                    <a:pt x="7383" y="6627"/>
                  </a:lnTo>
                  <a:lnTo>
                    <a:pt x="6790" y="7015"/>
                  </a:lnTo>
                  <a:lnTo>
                    <a:pt x="6218" y="7404"/>
                  </a:lnTo>
                  <a:lnTo>
                    <a:pt x="5665" y="7793"/>
                  </a:lnTo>
                  <a:lnTo>
                    <a:pt x="5134" y="8202"/>
                  </a:lnTo>
                  <a:lnTo>
                    <a:pt x="4602" y="8611"/>
                  </a:lnTo>
                  <a:lnTo>
                    <a:pt x="4091" y="9020"/>
                  </a:lnTo>
                  <a:lnTo>
                    <a:pt x="3600" y="9429"/>
                  </a:lnTo>
                  <a:lnTo>
                    <a:pt x="3129" y="9858"/>
                  </a:lnTo>
                  <a:lnTo>
                    <a:pt x="2679" y="10288"/>
                  </a:lnTo>
                  <a:lnTo>
                    <a:pt x="2230" y="10717"/>
                  </a:lnTo>
                  <a:lnTo>
                    <a:pt x="1820" y="11147"/>
                  </a:lnTo>
                  <a:lnTo>
                    <a:pt x="1411" y="11597"/>
                  </a:lnTo>
                  <a:lnTo>
                    <a:pt x="1043" y="12026"/>
                  </a:lnTo>
                  <a:lnTo>
                    <a:pt x="675" y="12476"/>
                  </a:lnTo>
                  <a:lnTo>
                    <a:pt x="328" y="12926"/>
                  </a:lnTo>
                  <a:lnTo>
                    <a:pt x="0" y="13376"/>
                  </a:lnTo>
                  <a:lnTo>
                    <a:pt x="82" y="13662"/>
                  </a:lnTo>
                  <a:lnTo>
                    <a:pt x="389" y="13212"/>
                  </a:lnTo>
                  <a:lnTo>
                    <a:pt x="716" y="12762"/>
                  </a:lnTo>
                  <a:lnTo>
                    <a:pt x="1084" y="12312"/>
                  </a:lnTo>
                  <a:lnTo>
                    <a:pt x="1452" y="11883"/>
                  </a:lnTo>
                  <a:lnTo>
                    <a:pt x="1861" y="11433"/>
                  </a:lnTo>
                  <a:lnTo>
                    <a:pt x="2270" y="11003"/>
                  </a:lnTo>
                  <a:lnTo>
                    <a:pt x="2700" y="10574"/>
                  </a:lnTo>
                  <a:lnTo>
                    <a:pt x="3150" y="10144"/>
                  </a:lnTo>
                  <a:lnTo>
                    <a:pt x="3620" y="9715"/>
                  </a:lnTo>
                  <a:lnTo>
                    <a:pt x="4111" y="9285"/>
                  </a:lnTo>
                  <a:lnTo>
                    <a:pt x="4622" y="8876"/>
                  </a:lnTo>
                  <a:lnTo>
                    <a:pt x="5134" y="8467"/>
                  </a:lnTo>
                  <a:lnTo>
                    <a:pt x="5686" y="8058"/>
                  </a:lnTo>
                  <a:lnTo>
                    <a:pt x="6238" y="7670"/>
                  </a:lnTo>
                  <a:lnTo>
                    <a:pt x="6811" y="7281"/>
                  </a:lnTo>
                  <a:lnTo>
                    <a:pt x="7404" y="6893"/>
                  </a:lnTo>
                  <a:lnTo>
                    <a:pt x="7997" y="6504"/>
                  </a:lnTo>
                  <a:lnTo>
                    <a:pt x="8631" y="6136"/>
                  </a:lnTo>
                  <a:lnTo>
                    <a:pt x="9265" y="5788"/>
                  </a:lnTo>
                  <a:lnTo>
                    <a:pt x="9899" y="5420"/>
                  </a:lnTo>
                  <a:lnTo>
                    <a:pt x="10574" y="5072"/>
                  </a:lnTo>
                  <a:lnTo>
                    <a:pt x="11249" y="4745"/>
                  </a:lnTo>
                  <a:lnTo>
                    <a:pt x="11944" y="4418"/>
                  </a:lnTo>
                  <a:lnTo>
                    <a:pt x="12640" y="4091"/>
                  </a:lnTo>
                  <a:lnTo>
                    <a:pt x="13355" y="3784"/>
                  </a:lnTo>
                  <a:lnTo>
                    <a:pt x="14071" y="3477"/>
                  </a:lnTo>
                  <a:lnTo>
                    <a:pt x="14828" y="3191"/>
                  </a:lnTo>
                  <a:lnTo>
                    <a:pt x="15564" y="2925"/>
                  </a:lnTo>
                  <a:lnTo>
                    <a:pt x="16341" y="2639"/>
                  </a:lnTo>
                  <a:lnTo>
                    <a:pt x="17118" y="2393"/>
                  </a:lnTo>
                  <a:lnTo>
                    <a:pt x="17896" y="2148"/>
                  </a:lnTo>
                  <a:lnTo>
                    <a:pt x="18693" y="1923"/>
                  </a:lnTo>
                  <a:lnTo>
                    <a:pt x="19430" y="1718"/>
                  </a:lnTo>
                  <a:lnTo>
                    <a:pt x="20166" y="1514"/>
                  </a:lnTo>
                  <a:lnTo>
                    <a:pt x="20902" y="1350"/>
                  </a:lnTo>
                  <a:lnTo>
                    <a:pt x="21659" y="1187"/>
                  </a:lnTo>
                  <a:lnTo>
                    <a:pt x="22395" y="1023"/>
                  </a:lnTo>
                  <a:lnTo>
                    <a:pt x="23131" y="900"/>
                  </a:lnTo>
                  <a:lnTo>
                    <a:pt x="23868" y="757"/>
                  </a:lnTo>
                  <a:lnTo>
                    <a:pt x="24583" y="655"/>
                  </a:lnTo>
                  <a:lnTo>
                    <a:pt x="25320" y="553"/>
                  </a:lnTo>
                  <a:lnTo>
                    <a:pt x="26035" y="471"/>
                  </a:lnTo>
                  <a:lnTo>
                    <a:pt x="26751" y="389"/>
                  </a:lnTo>
                  <a:lnTo>
                    <a:pt x="27467" y="328"/>
                  </a:lnTo>
                  <a:lnTo>
                    <a:pt x="28183" y="287"/>
                  </a:lnTo>
                  <a:lnTo>
                    <a:pt x="28899" y="266"/>
                  </a:lnTo>
                  <a:lnTo>
                    <a:pt x="29594" y="246"/>
                  </a:lnTo>
                  <a:lnTo>
                    <a:pt x="30289" y="225"/>
                  </a:lnTo>
                  <a:lnTo>
                    <a:pt x="31128" y="246"/>
                  </a:lnTo>
                  <a:lnTo>
                    <a:pt x="31987" y="266"/>
                  </a:lnTo>
                  <a:lnTo>
                    <a:pt x="32825" y="328"/>
                  </a:lnTo>
                  <a:lnTo>
                    <a:pt x="33644" y="389"/>
                  </a:lnTo>
                  <a:lnTo>
                    <a:pt x="34441" y="491"/>
                  </a:lnTo>
                  <a:lnTo>
                    <a:pt x="35239" y="614"/>
                  </a:lnTo>
                  <a:lnTo>
                    <a:pt x="36016" y="737"/>
                  </a:lnTo>
                  <a:lnTo>
                    <a:pt x="36793" y="900"/>
                  </a:lnTo>
                  <a:lnTo>
                    <a:pt x="37734" y="1125"/>
                  </a:lnTo>
                  <a:lnTo>
                    <a:pt x="38654" y="1391"/>
                  </a:lnTo>
                  <a:lnTo>
                    <a:pt x="39513" y="1698"/>
                  </a:lnTo>
                  <a:lnTo>
                    <a:pt x="40352" y="2005"/>
                  </a:lnTo>
                  <a:lnTo>
                    <a:pt x="41129" y="2373"/>
                  </a:lnTo>
                  <a:lnTo>
                    <a:pt x="41845" y="2761"/>
                  </a:lnTo>
                  <a:lnTo>
                    <a:pt x="42540" y="3170"/>
                  </a:lnTo>
                  <a:lnTo>
                    <a:pt x="42847" y="3375"/>
                  </a:lnTo>
                  <a:lnTo>
                    <a:pt x="43174" y="3600"/>
                  </a:lnTo>
                  <a:lnTo>
                    <a:pt x="43460" y="3825"/>
                  </a:lnTo>
                  <a:lnTo>
                    <a:pt x="43747" y="4070"/>
                  </a:lnTo>
                  <a:lnTo>
                    <a:pt x="44013" y="4316"/>
                  </a:lnTo>
                  <a:lnTo>
                    <a:pt x="44279" y="4561"/>
                  </a:lnTo>
                  <a:lnTo>
                    <a:pt x="44524" y="4807"/>
                  </a:lnTo>
                  <a:lnTo>
                    <a:pt x="44769" y="5072"/>
                  </a:lnTo>
                  <a:lnTo>
                    <a:pt x="44994" y="5338"/>
                  </a:lnTo>
                  <a:lnTo>
                    <a:pt x="45199" y="5625"/>
                  </a:lnTo>
                  <a:lnTo>
                    <a:pt x="45383" y="5890"/>
                  </a:lnTo>
                  <a:lnTo>
                    <a:pt x="45567" y="6177"/>
                  </a:lnTo>
                  <a:lnTo>
                    <a:pt x="45731" y="6463"/>
                  </a:lnTo>
                  <a:lnTo>
                    <a:pt x="45894" y="6770"/>
                  </a:lnTo>
                  <a:lnTo>
                    <a:pt x="46037" y="7077"/>
                  </a:lnTo>
                  <a:lnTo>
                    <a:pt x="46160" y="7383"/>
                  </a:lnTo>
                  <a:lnTo>
                    <a:pt x="46262" y="7690"/>
                  </a:lnTo>
                  <a:lnTo>
                    <a:pt x="46365" y="8017"/>
                  </a:lnTo>
                  <a:lnTo>
                    <a:pt x="46446" y="8345"/>
                  </a:lnTo>
                  <a:lnTo>
                    <a:pt x="46528" y="8672"/>
                  </a:lnTo>
                  <a:lnTo>
                    <a:pt x="46569" y="9020"/>
                  </a:lnTo>
                  <a:lnTo>
                    <a:pt x="46610" y="9367"/>
                  </a:lnTo>
                  <a:lnTo>
                    <a:pt x="46630" y="9695"/>
                  </a:lnTo>
                  <a:lnTo>
                    <a:pt x="46651" y="10042"/>
                  </a:lnTo>
                  <a:lnTo>
                    <a:pt x="46630" y="10390"/>
                  </a:lnTo>
                  <a:lnTo>
                    <a:pt x="46610" y="10738"/>
                  </a:lnTo>
                  <a:lnTo>
                    <a:pt x="46569" y="11085"/>
                  </a:lnTo>
                  <a:lnTo>
                    <a:pt x="46528" y="11433"/>
                  </a:lnTo>
                  <a:lnTo>
                    <a:pt x="46446" y="11801"/>
                  </a:lnTo>
                  <a:lnTo>
                    <a:pt x="46365" y="12149"/>
                  </a:lnTo>
                  <a:lnTo>
                    <a:pt x="46262" y="12496"/>
                  </a:lnTo>
                  <a:lnTo>
                    <a:pt x="46160" y="12844"/>
                  </a:lnTo>
                  <a:lnTo>
                    <a:pt x="46037" y="13212"/>
                  </a:lnTo>
                  <a:lnTo>
                    <a:pt x="45894" y="13560"/>
                  </a:lnTo>
                  <a:lnTo>
                    <a:pt x="45731" y="13908"/>
                  </a:lnTo>
                  <a:lnTo>
                    <a:pt x="45567" y="14255"/>
                  </a:lnTo>
                  <a:lnTo>
                    <a:pt x="45199" y="14971"/>
                  </a:lnTo>
                  <a:lnTo>
                    <a:pt x="44769" y="15666"/>
                  </a:lnTo>
                  <a:lnTo>
                    <a:pt x="44299" y="16382"/>
                  </a:lnTo>
                  <a:lnTo>
                    <a:pt x="43767" y="17078"/>
                  </a:lnTo>
                  <a:lnTo>
                    <a:pt x="43195" y="17753"/>
                  </a:lnTo>
                  <a:lnTo>
                    <a:pt x="42561" y="18448"/>
                  </a:lnTo>
                  <a:lnTo>
                    <a:pt x="41886" y="19123"/>
                  </a:lnTo>
                  <a:lnTo>
                    <a:pt x="41190" y="19777"/>
                  </a:lnTo>
                  <a:lnTo>
                    <a:pt x="40434" y="20432"/>
                  </a:lnTo>
                  <a:lnTo>
                    <a:pt x="39615" y="21066"/>
                  </a:lnTo>
                  <a:lnTo>
                    <a:pt x="38777" y="21700"/>
                  </a:lnTo>
                  <a:lnTo>
                    <a:pt x="37898" y="22313"/>
                  </a:lnTo>
                  <a:lnTo>
                    <a:pt x="36977" y="22906"/>
                  </a:lnTo>
                  <a:lnTo>
                    <a:pt x="36036" y="23479"/>
                  </a:lnTo>
                  <a:lnTo>
                    <a:pt x="35034" y="24031"/>
                  </a:lnTo>
                  <a:lnTo>
                    <a:pt x="34012" y="24584"/>
                  </a:lnTo>
                  <a:lnTo>
                    <a:pt x="32948" y="25095"/>
                  </a:lnTo>
                  <a:lnTo>
                    <a:pt x="31864" y="25586"/>
                  </a:lnTo>
                  <a:lnTo>
                    <a:pt x="30739" y="26076"/>
                  </a:lnTo>
                  <a:lnTo>
                    <a:pt x="29594" y="26506"/>
                  </a:lnTo>
                  <a:lnTo>
                    <a:pt x="28408" y="26935"/>
                  </a:lnTo>
                  <a:lnTo>
                    <a:pt x="27201" y="27324"/>
                  </a:lnTo>
                  <a:lnTo>
                    <a:pt x="25974" y="27692"/>
                  </a:lnTo>
                  <a:lnTo>
                    <a:pt x="24767" y="28019"/>
                  </a:lnTo>
                  <a:lnTo>
                    <a:pt x="23561" y="28306"/>
                  </a:lnTo>
                  <a:lnTo>
                    <a:pt x="22375" y="28572"/>
                  </a:lnTo>
                  <a:lnTo>
                    <a:pt x="21168" y="28797"/>
                  </a:lnTo>
                  <a:lnTo>
                    <a:pt x="19982" y="28981"/>
                  </a:lnTo>
                  <a:lnTo>
                    <a:pt x="18796" y="29124"/>
                  </a:lnTo>
                  <a:lnTo>
                    <a:pt x="17630" y="29247"/>
                  </a:lnTo>
                  <a:lnTo>
                    <a:pt x="16484" y="29328"/>
                  </a:lnTo>
                  <a:lnTo>
                    <a:pt x="15339" y="29369"/>
                  </a:lnTo>
                  <a:lnTo>
                    <a:pt x="14214" y="29390"/>
                  </a:lnTo>
                  <a:lnTo>
                    <a:pt x="13110" y="29369"/>
                  </a:lnTo>
                  <a:lnTo>
                    <a:pt x="12006" y="29308"/>
                  </a:lnTo>
                  <a:lnTo>
                    <a:pt x="10942" y="29206"/>
                  </a:lnTo>
                  <a:lnTo>
                    <a:pt x="9899" y="29083"/>
                  </a:lnTo>
                  <a:lnTo>
                    <a:pt x="8876" y="28919"/>
                  </a:lnTo>
                  <a:lnTo>
                    <a:pt x="7874" y="28715"/>
                  </a:lnTo>
                  <a:lnTo>
                    <a:pt x="6974" y="28490"/>
                  </a:lnTo>
                  <a:lnTo>
                    <a:pt x="6115" y="28244"/>
                  </a:lnTo>
                  <a:lnTo>
                    <a:pt x="6299" y="28551"/>
                  </a:lnTo>
                  <a:lnTo>
                    <a:pt x="7056" y="28756"/>
                  </a:lnTo>
                  <a:lnTo>
                    <a:pt x="7833" y="28940"/>
                  </a:lnTo>
                  <a:lnTo>
                    <a:pt x="8611" y="29103"/>
                  </a:lnTo>
                  <a:lnTo>
                    <a:pt x="9388" y="29247"/>
                  </a:lnTo>
                  <a:lnTo>
                    <a:pt x="10185" y="29349"/>
                  </a:lnTo>
                  <a:lnTo>
                    <a:pt x="11003" y="29451"/>
                  </a:lnTo>
                  <a:lnTo>
                    <a:pt x="11821" y="29533"/>
                  </a:lnTo>
                  <a:lnTo>
                    <a:pt x="12660" y="29574"/>
                  </a:lnTo>
                  <a:lnTo>
                    <a:pt x="13519" y="29615"/>
                  </a:lnTo>
                  <a:lnTo>
                    <a:pt x="15073" y="29615"/>
                  </a:lnTo>
                  <a:lnTo>
                    <a:pt x="15789" y="29594"/>
                  </a:lnTo>
                  <a:lnTo>
                    <a:pt x="16484" y="29553"/>
                  </a:lnTo>
                  <a:lnTo>
                    <a:pt x="17200" y="29512"/>
                  </a:lnTo>
                  <a:lnTo>
                    <a:pt x="17916" y="29451"/>
                  </a:lnTo>
                  <a:lnTo>
                    <a:pt x="18652" y="29390"/>
                  </a:lnTo>
                  <a:lnTo>
                    <a:pt x="19368" y="29287"/>
                  </a:lnTo>
                  <a:lnTo>
                    <a:pt x="20104" y="29185"/>
                  </a:lnTo>
                  <a:lnTo>
                    <a:pt x="20841" y="29083"/>
                  </a:lnTo>
                  <a:lnTo>
                    <a:pt x="21577" y="28960"/>
                  </a:lnTo>
                  <a:lnTo>
                    <a:pt x="22313" y="28817"/>
                  </a:lnTo>
                  <a:lnTo>
                    <a:pt x="23070" y="28653"/>
                  </a:lnTo>
                  <a:lnTo>
                    <a:pt x="23806" y="28490"/>
                  </a:lnTo>
                  <a:lnTo>
                    <a:pt x="24542" y="28326"/>
                  </a:lnTo>
                  <a:lnTo>
                    <a:pt x="25299" y="28122"/>
                  </a:lnTo>
                  <a:lnTo>
                    <a:pt x="26035" y="27917"/>
                  </a:lnTo>
                  <a:lnTo>
                    <a:pt x="27160" y="27590"/>
                  </a:lnTo>
                  <a:lnTo>
                    <a:pt x="28265" y="27222"/>
                  </a:lnTo>
                  <a:lnTo>
                    <a:pt x="29349" y="26854"/>
                  </a:lnTo>
                  <a:lnTo>
                    <a:pt x="30412" y="26445"/>
                  </a:lnTo>
                  <a:lnTo>
                    <a:pt x="31455" y="26015"/>
                  </a:lnTo>
                  <a:lnTo>
                    <a:pt x="32457" y="25586"/>
                  </a:lnTo>
                  <a:lnTo>
                    <a:pt x="33459" y="25115"/>
                  </a:lnTo>
                  <a:lnTo>
                    <a:pt x="34400" y="24624"/>
                  </a:lnTo>
                  <a:lnTo>
                    <a:pt x="35341" y="24134"/>
                  </a:lnTo>
                  <a:lnTo>
                    <a:pt x="36241" y="23622"/>
                  </a:lnTo>
                  <a:lnTo>
                    <a:pt x="37120" y="23091"/>
                  </a:lnTo>
                  <a:lnTo>
                    <a:pt x="37959" y="22538"/>
                  </a:lnTo>
                  <a:lnTo>
                    <a:pt x="38777" y="21986"/>
                  </a:lnTo>
                  <a:lnTo>
                    <a:pt x="39554" y="21413"/>
                  </a:lnTo>
                  <a:lnTo>
                    <a:pt x="40290" y="20820"/>
                  </a:lnTo>
                  <a:lnTo>
                    <a:pt x="41006" y="20227"/>
                  </a:lnTo>
                  <a:lnTo>
                    <a:pt x="41681" y="19634"/>
                  </a:lnTo>
                  <a:lnTo>
                    <a:pt x="42315" y="19021"/>
                  </a:lnTo>
                  <a:lnTo>
                    <a:pt x="42908" y="18387"/>
                  </a:lnTo>
                  <a:lnTo>
                    <a:pt x="43481" y="17753"/>
                  </a:lnTo>
                  <a:lnTo>
                    <a:pt x="43992" y="17119"/>
                  </a:lnTo>
                  <a:lnTo>
                    <a:pt x="44483" y="16485"/>
                  </a:lnTo>
                  <a:lnTo>
                    <a:pt x="44933" y="15851"/>
                  </a:lnTo>
                  <a:lnTo>
                    <a:pt x="45322" y="15196"/>
                  </a:lnTo>
                  <a:lnTo>
                    <a:pt x="45690" y="14542"/>
                  </a:lnTo>
                  <a:lnTo>
                    <a:pt x="45996" y="13887"/>
                  </a:lnTo>
                  <a:lnTo>
                    <a:pt x="46262" y="13253"/>
                  </a:lnTo>
                  <a:lnTo>
                    <a:pt x="46467" y="12599"/>
                  </a:lnTo>
                  <a:lnTo>
                    <a:pt x="46651" y="11944"/>
                  </a:lnTo>
                  <a:lnTo>
                    <a:pt x="46774" y="11290"/>
                  </a:lnTo>
                  <a:lnTo>
                    <a:pt x="46855" y="10656"/>
                  </a:lnTo>
                  <a:lnTo>
                    <a:pt x="46876" y="10329"/>
                  </a:lnTo>
                  <a:lnTo>
                    <a:pt x="46876" y="10022"/>
                  </a:lnTo>
                  <a:lnTo>
                    <a:pt x="46855" y="9490"/>
                  </a:lnTo>
                  <a:lnTo>
                    <a:pt x="46794" y="8979"/>
                  </a:lnTo>
                  <a:lnTo>
                    <a:pt x="46712" y="8447"/>
                  </a:lnTo>
                  <a:lnTo>
                    <a:pt x="46590" y="7936"/>
                  </a:lnTo>
                  <a:lnTo>
                    <a:pt x="46487" y="7608"/>
                  </a:lnTo>
                  <a:lnTo>
                    <a:pt x="46365" y="7302"/>
                  </a:lnTo>
                  <a:lnTo>
                    <a:pt x="46242" y="6974"/>
                  </a:lnTo>
                  <a:lnTo>
                    <a:pt x="46099" y="6668"/>
                  </a:lnTo>
                  <a:lnTo>
                    <a:pt x="45956" y="6361"/>
                  </a:lnTo>
                  <a:lnTo>
                    <a:pt x="45771" y="6075"/>
                  </a:lnTo>
                  <a:lnTo>
                    <a:pt x="45587" y="5768"/>
                  </a:lnTo>
                  <a:lnTo>
                    <a:pt x="45383" y="5481"/>
                  </a:lnTo>
                  <a:lnTo>
                    <a:pt x="45178" y="5216"/>
                  </a:lnTo>
                  <a:lnTo>
                    <a:pt x="44953" y="4929"/>
                  </a:lnTo>
                  <a:lnTo>
                    <a:pt x="44708" y="4663"/>
                  </a:lnTo>
                  <a:lnTo>
                    <a:pt x="44463" y="4418"/>
                  </a:lnTo>
                  <a:lnTo>
                    <a:pt x="44197" y="4152"/>
                  </a:lnTo>
                  <a:lnTo>
                    <a:pt x="43910" y="3907"/>
                  </a:lnTo>
                  <a:lnTo>
                    <a:pt x="43624" y="3661"/>
                  </a:lnTo>
                  <a:lnTo>
                    <a:pt x="43317" y="3436"/>
                  </a:lnTo>
                  <a:lnTo>
                    <a:pt x="43010" y="3211"/>
                  </a:lnTo>
                  <a:lnTo>
                    <a:pt x="42683" y="2986"/>
                  </a:lnTo>
                  <a:lnTo>
                    <a:pt x="42336" y="2761"/>
                  </a:lnTo>
                  <a:lnTo>
                    <a:pt x="41988" y="2557"/>
                  </a:lnTo>
                  <a:lnTo>
                    <a:pt x="41252" y="2168"/>
                  </a:lnTo>
                  <a:lnTo>
                    <a:pt x="40454" y="1800"/>
                  </a:lnTo>
                  <a:lnTo>
                    <a:pt x="39615" y="1473"/>
                  </a:lnTo>
                  <a:lnTo>
                    <a:pt x="38736" y="1166"/>
                  </a:lnTo>
                  <a:lnTo>
                    <a:pt x="37795" y="900"/>
                  </a:lnTo>
                  <a:lnTo>
                    <a:pt x="36834" y="675"/>
                  </a:lnTo>
                  <a:lnTo>
                    <a:pt x="35832" y="471"/>
                  </a:lnTo>
                  <a:lnTo>
                    <a:pt x="34789" y="307"/>
                  </a:lnTo>
                  <a:lnTo>
                    <a:pt x="33746" y="164"/>
                  </a:lnTo>
                  <a:lnTo>
                    <a:pt x="32662" y="82"/>
                  </a:lnTo>
                  <a:lnTo>
                    <a:pt x="31578" y="21"/>
                  </a:lnTo>
                  <a:lnTo>
                    <a:pt x="30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5"/>
            <p:cNvSpPr/>
            <p:nvPr/>
          </p:nvSpPr>
          <p:spPr>
            <a:xfrm>
              <a:off x="4343525" y="4238500"/>
              <a:ext cx="468375" cy="468375"/>
            </a:xfrm>
            <a:custGeom>
              <a:avLst/>
              <a:gdLst/>
              <a:ahLst/>
              <a:cxnLst/>
              <a:rect l="l" t="t" r="r" b="b"/>
              <a:pathLst>
                <a:path w="18735" h="18735" extrusionOk="0">
                  <a:moveTo>
                    <a:pt x="8897" y="1"/>
                  </a:moveTo>
                  <a:lnTo>
                    <a:pt x="8406" y="41"/>
                  </a:lnTo>
                  <a:lnTo>
                    <a:pt x="7936" y="103"/>
                  </a:lnTo>
                  <a:lnTo>
                    <a:pt x="7486" y="185"/>
                  </a:lnTo>
                  <a:lnTo>
                    <a:pt x="7036" y="287"/>
                  </a:lnTo>
                  <a:lnTo>
                    <a:pt x="6586" y="410"/>
                  </a:lnTo>
                  <a:lnTo>
                    <a:pt x="6157" y="553"/>
                  </a:lnTo>
                  <a:lnTo>
                    <a:pt x="5727" y="737"/>
                  </a:lnTo>
                  <a:lnTo>
                    <a:pt x="5298" y="921"/>
                  </a:lnTo>
                  <a:lnTo>
                    <a:pt x="4909" y="1125"/>
                  </a:lnTo>
                  <a:lnTo>
                    <a:pt x="4500" y="1350"/>
                  </a:lnTo>
                  <a:lnTo>
                    <a:pt x="4132" y="1596"/>
                  </a:lnTo>
                  <a:lnTo>
                    <a:pt x="3764" y="1862"/>
                  </a:lnTo>
                  <a:lnTo>
                    <a:pt x="3416" y="2128"/>
                  </a:lnTo>
                  <a:lnTo>
                    <a:pt x="3068" y="2434"/>
                  </a:lnTo>
                  <a:lnTo>
                    <a:pt x="2741" y="2741"/>
                  </a:lnTo>
                  <a:lnTo>
                    <a:pt x="2434" y="3068"/>
                  </a:lnTo>
                  <a:lnTo>
                    <a:pt x="2127" y="3396"/>
                  </a:lnTo>
                  <a:lnTo>
                    <a:pt x="1862" y="3764"/>
                  </a:lnTo>
                  <a:lnTo>
                    <a:pt x="1596" y="4132"/>
                  </a:lnTo>
                  <a:lnTo>
                    <a:pt x="1350" y="4500"/>
                  </a:lnTo>
                  <a:lnTo>
                    <a:pt x="1125" y="4909"/>
                  </a:lnTo>
                  <a:lnTo>
                    <a:pt x="921" y="5298"/>
                  </a:lnTo>
                  <a:lnTo>
                    <a:pt x="737" y="5727"/>
                  </a:lnTo>
                  <a:lnTo>
                    <a:pt x="573" y="6136"/>
                  </a:lnTo>
                  <a:lnTo>
                    <a:pt x="410" y="6586"/>
                  </a:lnTo>
                  <a:lnTo>
                    <a:pt x="287" y="7016"/>
                  </a:lnTo>
                  <a:lnTo>
                    <a:pt x="185" y="7486"/>
                  </a:lnTo>
                  <a:lnTo>
                    <a:pt x="103" y="7936"/>
                  </a:lnTo>
                  <a:lnTo>
                    <a:pt x="41" y="8406"/>
                  </a:lnTo>
                  <a:lnTo>
                    <a:pt x="0" y="8877"/>
                  </a:lnTo>
                  <a:lnTo>
                    <a:pt x="0" y="9368"/>
                  </a:lnTo>
                  <a:lnTo>
                    <a:pt x="0" y="9858"/>
                  </a:lnTo>
                  <a:lnTo>
                    <a:pt x="41" y="10329"/>
                  </a:lnTo>
                  <a:lnTo>
                    <a:pt x="103" y="10799"/>
                  </a:lnTo>
                  <a:lnTo>
                    <a:pt x="185" y="11249"/>
                  </a:lnTo>
                  <a:lnTo>
                    <a:pt x="287" y="11719"/>
                  </a:lnTo>
                  <a:lnTo>
                    <a:pt x="410" y="12149"/>
                  </a:lnTo>
                  <a:lnTo>
                    <a:pt x="573" y="12599"/>
                  </a:lnTo>
                  <a:lnTo>
                    <a:pt x="737" y="13008"/>
                  </a:lnTo>
                  <a:lnTo>
                    <a:pt x="921" y="13437"/>
                  </a:lnTo>
                  <a:lnTo>
                    <a:pt x="1125" y="13826"/>
                  </a:lnTo>
                  <a:lnTo>
                    <a:pt x="1350" y="14235"/>
                  </a:lnTo>
                  <a:lnTo>
                    <a:pt x="1596" y="14603"/>
                  </a:lnTo>
                  <a:lnTo>
                    <a:pt x="1862" y="14971"/>
                  </a:lnTo>
                  <a:lnTo>
                    <a:pt x="2127" y="15339"/>
                  </a:lnTo>
                  <a:lnTo>
                    <a:pt x="2434" y="15667"/>
                  </a:lnTo>
                  <a:lnTo>
                    <a:pt x="2741" y="15994"/>
                  </a:lnTo>
                  <a:lnTo>
                    <a:pt x="3068" y="16301"/>
                  </a:lnTo>
                  <a:lnTo>
                    <a:pt x="3416" y="16607"/>
                  </a:lnTo>
                  <a:lnTo>
                    <a:pt x="3764" y="16873"/>
                  </a:lnTo>
                  <a:lnTo>
                    <a:pt x="4132" y="17139"/>
                  </a:lnTo>
                  <a:lnTo>
                    <a:pt x="4500" y="17385"/>
                  </a:lnTo>
                  <a:lnTo>
                    <a:pt x="4909" y="17610"/>
                  </a:lnTo>
                  <a:lnTo>
                    <a:pt x="5298" y="17814"/>
                  </a:lnTo>
                  <a:lnTo>
                    <a:pt x="5727" y="17998"/>
                  </a:lnTo>
                  <a:lnTo>
                    <a:pt x="6157" y="18182"/>
                  </a:lnTo>
                  <a:lnTo>
                    <a:pt x="6586" y="18325"/>
                  </a:lnTo>
                  <a:lnTo>
                    <a:pt x="7036" y="18448"/>
                  </a:lnTo>
                  <a:lnTo>
                    <a:pt x="7486" y="18550"/>
                  </a:lnTo>
                  <a:lnTo>
                    <a:pt x="7936" y="18632"/>
                  </a:lnTo>
                  <a:lnTo>
                    <a:pt x="8406" y="18694"/>
                  </a:lnTo>
                  <a:lnTo>
                    <a:pt x="8897" y="18734"/>
                  </a:lnTo>
                  <a:lnTo>
                    <a:pt x="9858" y="18734"/>
                  </a:lnTo>
                  <a:lnTo>
                    <a:pt x="10329" y="18694"/>
                  </a:lnTo>
                  <a:lnTo>
                    <a:pt x="10799" y="18632"/>
                  </a:lnTo>
                  <a:lnTo>
                    <a:pt x="11269" y="18550"/>
                  </a:lnTo>
                  <a:lnTo>
                    <a:pt x="11719" y="18448"/>
                  </a:lnTo>
                  <a:lnTo>
                    <a:pt x="12149" y="18325"/>
                  </a:lnTo>
                  <a:lnTo>
                    <a:pt x="12599" y="18182"/>
                  </a:lnTo>
                  <a:lnTo>
                    <a:pt x="13028" y="17998"/>
                  </a:lnTo>
                  <a:lnTo>
                    <a:pt x="13437" y="17814"/>
                  </a:lnTo>
                  <a:lnTo>
                    <a:pt x="13846" y="17610"/>
                  </a:lnTo>
                  <a:lnTo>
                    <a:pt x="14235" y="17385"/>
                  </a:lnTo>
                  <a:lnTo>
                    <a:pt x="14603" y="17139"/>
                  </a:lnTo>
                  <a:lnTo>
                    <a:pt x="14971" y="16873"/>
                  </a:lnTo>
                  <a:lnTo>
                    <a:pt x="15339" y="16607"/>
                  </a:lnTo>
                  <a:lnTo>
                    <a:pt x="15667" y="16301"/>
                  </a:lnTo>
                  <a:lnTo>
                    <a:pt x="15994" y="15994"/>
                  </a:lnTo>
                  <a:lnTo>
                    <a:pt x="16301" y="15667"/>
                  </a:lnTo>
                  <a:lnTo>
                    <a:pt x="16607" y="15339"/>
                  </a:lnTo>
                  <a:lnTo>
                    <a:pt x="16873" y="14971"/>
                  </a:lnTo>
                  <a:lnTo>
                    <a:pt x="17139" y="14603"/>
                  </a:lnTo>
                  <a:lnTo>
                    <a:pt x="17385" y="14235"/>
                  </a:lnTo>
                  <a:lnTo>
                    <a:pt x="17610" y="13826"/>
                  </a:lnTo>
                  <a:lnTo>
                    <a:pt x="17814" y="13437"/>
                  </a:lnTo>
                  <a:lnTo>
                    <a:pt x="17998" y="13008"/>
                  </a:lnTo>
                  <a:lnTo>
                    <a:pt x="18182" y="12599"/>
                  </a:lnTo>
                  <a:lnTo>
                    <a:pt x="18325" y="12149"/>
                  </a:lnTo>
                  <a:lnTo>
                    <a:pt x="18448" y="11719"/>
                  </a:lnTo>
                  <a:lnTo>
                    <a:pt x="18550" y="11249"/>
                  </a:lnTo>
                  <a:lnTo>
                    <a:pt x="18632" y="10799"/>
                  </a:lnTo>
                  <a:lnTo>
                    <a:pt x="18693" y="10329"/>
                  </a:lnTo>
                  <a:lnTo>
                    <a:pt x="18734" y="9858"/>
                  </a:lnTo>
                  <a:lnTo>
                    <a:pt x="18734" y="9368"/>
                  </a:lnTo>
                  <a:lnTo>
                    <a:pt x="18734" y="8877"/>
                  </a:lnTo>
                  <a:lnTo>
                    <a:pt x="18693" y="8406"/>
                  </a:lnTo>
                  <a:lnTo>
                    <a:pt x="18632" y="7936"/>
                  </a:lnTo>
                  <a:lnTo>
                    <a:pt x="18550" y="7486"/>
                  </a:lnTo>
                  <a:lnTo>
                    <a:pt x="18448" y="7016"/>
                  </a:lnTo>
                  <a:lnTo>
                    <a:pt x="18325" y="6586"/>
                  </a:lnTo>
                  <a:lnTo>
                    <a:pt x="18182" y="6136"/>
                  </a:lnTo>
                  <a:lnTo>
                    <a:pt x="17998" y="5727"/>
                  </a:lnTo>
                  <a:lnTo>
                    <a:pt x="17814" y="5298"/>
                  </a:lnTo>
                  <a:lnTo>
                    <a:pt x="17610" y="4909"/>
                  </a:lnTo>
                  <a:lnTo>
                    <a:pt x="17385" y="4500"/>
                  </a:lnTo>
                  <a:lnTo>
                    <a:pt x="17139" y="4132"/>
                  </a:lnTo>
                  <a:lnTo>
                    <a:pt x="16873" y="3764"/>
                  </a:lnTo>
                  <a:lnTo>
                    <a:pt x="16607" y="3396"/>
                  </a:lnTo>
                  <a:lnTo>
                    <a:pt x="16301" y="3068"/>
                  </a:lnTo>
                  <a:lnTo>
                    <a:pt x="15994" y="2741"/>
                  </a:lnTo>
                  <a:lnTo>
                    <a:pt x="15667" y="2434"/>
                  </a:lnTo>
                  <a:lnTo>
                    <a:pt x="15339" y="2128"/>
                  </a:lnTo>
                  <a:lnTo>
                    <a:pt x="14971" y="1862"/>
                  </a:lnTo>
                  <a:lnTo>
                    <a:pt x="14603" y="1596"/>
                  </a:lnTo>
                  <a:lnTo>
                    <a:pt x="14235" y="1350"/>
                  </a:lnTo>
                  <a:lnTo>
                    <a:pt x="13846" y="1125"/>
                  </a:lnTo>
                  <a:lnTo>
                    <a:pt x="13437" y="921"/>
                  </a:lnTo>
                  <a:lnTo>
                    <a:pt x="13028" y="737"/>
                  </a:lnTo>
                  <a:lnTo>
                    <a:pt x="12599" y="553"/>
                  </a:lnTo>
                  <a:lnTo>
                    <a:pt x="12149" y="410"/>
                  </a:lnTo>
                  <a:lnTo>
                    <a:pt x="11719" y="287"/>
                  </a:lnTo>
                  <a:lnTo>
                    <a:pt x="11269" y="185"/>
                  </a:lnTo>
                  <a:lnTo>
                    <a:pt x="10799" y="103"/>
                  </a:lnTo>
                  <a:lnTo>
                    <a:pt x="10329" y="41"/>
                  </a:lnTo>
                  <a:lnTo>
                    <a:pt x="98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4386975" y="4201175"/>
              <a:ext cx="364600" cy="523075"/>
            </a:xfrm>
            <a:custGeom>
              <a:avLst/>
              <a:gdLst/>
              <a:ahLst/>
              <a:cxnLst/>
              <a:rect l="l" t="t" r="r" b="b"/>
              <a:pathLst>
                <a:path w="14584" h="20923" extrusionOk="0">
                  <a:moveTo>
                    <a:pt x="14072" y="246"/>
                  </a:moveTo>
                  <a:lnTo>
                    <a:pt x="14154" y="287"/>
                  </a:lnTo>
                  <a:lnTo>
                    <a:pt x="14215" y="328"/>
                  </a:lnTo>
                  <a:lnTo>
                    <a:pt x="14256" y="410"/>
                  </a:lnTo>
                  <a:lnTo>
                    <a:pt x="14276" y="491"/>
                  </a:lnTo>
                  <a:lnTo>
                    <a:pt x="14297" y="594"/>
                  </a:lnTo>
                  <a:lnTo>
                    <a:pt x="14317" y="716"/>
                  </a:lnTo>
                  <a:lnTo>
                    <a:pt x="14317" y="860"/>
                  </a:lnTo>
                  <a:lnTo>
                    <a:pt x="14276" y="1207"/>
                  </a:lnTo>
                  <a:lnTo>
                    <a:pt x="14174" y="1657"/>
                  </a:lnTo>
                  <a:lnTo>
                    <a:pt x="14031" y="2189"/>
                  </a:lnTo>
                  <a:lnTo>
                    <a:pt x="13806" y="2823"/>
                  </a:lnTo>
                  <a:lnTo>
                    <a:pt x="13499" y="3559"/>
                  </a:lnTo>
                  <a:lnTo>
                    <a:pt x="13315" y="3968"/>
                  </a:lnTo>
                  <a:lnTo>
                    <a:pt x="13029" y="4602"/>
                  </a:lnTo>
                  <a:lnTo>
                    <a:pt x="12701" y="5236"/>
                  </a:lnTo>
                  <a:lnTo>
                    <a:pt x="12354" y="5911"/>
                  </a:lnTo>
                  <a:lnTo>
                    <a:pt x="11986" y="6586"/>
                  </a:lnTo>
                  <a:lnTo>
                    <a:pt x="11597" y="7302"/>
                  </a:lnTo>
                  <a:lnTo>
                    <a:pt x="11168" y="8018"/>
                  </a:lnTo>
                  <a:lnTo>
                    <a:pt x="10268" y="9511"/>
                  </a:lnTo>
                  <a:lnTo>
                    <a:pt x="10125" y="9715"/>
                  </a:lnTo>
                  <a:lnTo>
                    <a:pt x="9552" y="10636"/>
                  </a:lnTo>
                  <a:lnTo>
                    <a:pt x="8938" y="11576"/>
                  </a:lnTo>
                  <a:lnTo>
                    <a:pt x="7936" y="12988"/>
                  </a:lnTo>
                  <a:lnTo>
                    <a:pt x="7793" y="13192"/>
                  </a:lnTo>
                  <a:lnTo>
                    <a:pt x="7118" y="14112"/>
                  </a:lnTo>
                  <a:lnTo>
                    <a:pt x="6464" y="14992"/>
                  </a:lnTo>
                  <a:lnTo>
                    <a:pt x="5830" y="15810"/>
                  </a:lnTo>
                  <a:lnTo>
                    <a:pt x="5216" y="16567"/>
                  </a:lnTo>
                  <a:lnTo>
                    <a:pt x="4603" y="17262"/>
                  </a:lnTo>
                  <a:lnTo>
                    <a:pt x="4050" y="17916"/>
                  </a:lnTo>
                  <a:lnTo>
                    <a:pt x="3498" y="18489"/>
                  </a:lnTo>
                  <a:lnTo>
                    <a:pt x="2987" y="19000"/>
                  </a:lnTo>
                  <a:lnTo>
                    <a:pt x="2516" y="19450"/>
                  </a:lnTo>
                  <a:lnTo>
                    <a:pt x="2087" y="19818"/>
                  </a:lnTo>
                  <a:lnTo>
                    <a:pt x="1698" y="20146"/>
                  </a:lnTo>
                  <a:lnTo>
                    <a:pt x="1351" y="20391"/>
                  </a:lnTo>
                  <a:lnTo>
                    <a:pt x="1044" y="20555"/>
                  </a:lnTo>
                  <a:lnTo>
                    <a:pt x="901" y="20616"/>
                  </a:lnTo>
                  <a:lnTo>
                    <a:pt x="778" y="20657"/>
                  </a:lnTo>
                  <a:lnTo>
                    <a:pt x="676" y="20677"/>
                  </a:lnTo>
                  <a:lnTo>
                    <a:pt x="574" y="20677"/>
                  </a:lnTo>
                  <a:lnTo>
                    <a:pt x="492" y="20657"/>
                  </a:lnTo>
                  <a:lnTo>
                    <a:pt x="430" y="20637"/>
                  </a:lnTo>
                  <a:lnTo>
                    <a:pt x="369" y="20575"/>
                  </a:lnTo>
                  <a:lnTo>
                    <a:pt x="328" y="20514"/>
                  </a:lnTo>
                  <a:lnTo>
                    <a:pt x="287" y="20452"/>
                  </a:lnTo>
                  <a:lnTo>
                    <a:pt x="267" y="20350"/>
                  </a:lnTo>
                  <a:lnTo>
                    <a:pt x="267" y="20227"/>
                  </a:lnTo>
                  <a:lnTo>
                    <a:pt x="267" y="20084"/>
                  </a:lnTo>
                  <a:lnTo>
                    <a:pt x="287" y="19757"/>
                  </a:lnTo>
                  <a:lnTo>
                    <a:pt x="369" y="19328"/>
                  </a:lnTo>
                  <a:lnTo>
                    <a:pt x="533" y="18816"/>
                  </a:lnTo>
                  <a:lnTo>
                    <a:pt x="737" y="18203"/>
                  </a:lnTo>
                  <a:lnTo>
                    <a:pt x="1023" y="17507"/>
                  </a:lnTo>
                  <a:lnTo>
                    <a:pt x="1269" y="16955"/>
                  </a:lnTo>
                  <a:lnTo>
                    <a:pt x="1555" y="16321"/>
                  </a:lnTo>
                  <a:lnTo>
                    <a:pt x="1862" y="15687"/>
                  </a:lnTo>
                  <a:lnTo>
                    <a:pt x="2210" y="15012"/>
                  </a:lnTo>
                  <a:lnTo>
                    <a:pt x="2578" y="14317"/>
                  </a:lnTo>
                  <a:lnTo>
                    <a:pt x="2987" y="13622"/>
                  </a:lnTo>
                  <a:lnTo>
                    <a:pt x="3396" y="12885"/>
                  </a:lnTo>
                  <a:lnTo>
                    <a:pt x="4296" y="11413"/>
                  </a:lnTo>
                  <a:lnTo>
                    <a:pt x="4439" y="11208"/>
                  </a:lnTo>
                  <a:lnTo>
                    <a:pt x="5032" y="10288"/>
                  </a:lnTo>
                  <a:lnTo>
                    <a:pt x="5646" y="9347"/>
                  </a:lnTo>
                  <a:lnTo>
                    <a:pt x="6627" y="7936"/>
                  </a:lnTo>
                  <a:lnTo>
                    <a:pt x="6791" y="7731"/>
                  </a:lnTo>
                  <a:lnTo>
                    <a:pt x="7404" y="6872"/>
                  </a:lnTo>
                  <a:lnTo>
                    <a:pt x="8018" y="6054"/>
                  </a:lnTo>
                  <a:lnTo>
                    <a:pt x="8611" y="5298"/>
                  </a:lnTo>
                  <a:lnTo>
                    <a:pt x="9184" y="4582"/>
                  </a:lnTo>
                  <a:lnTo>
                    <a:pt x="9736" y="3907"/>
                  </a:lnTo>
                  <a:lnTo>
                    <a:pt x="10288" y="3293"/>
                  </a:lnTo>
                  <a:lnTo>
                    <a:pt x="10799" y="2741"/>
                  </a:lnTo>
                  <a:lnTo>
                    <a:pt x="11290" y="2230"/>
                  </a:lnTo>
                  <a:lnTo>
                    <a:pt x="11740" y="1780"/>
                  </a:lnTo>
                  <a:lnTo>
                    <a:pt x="12170" y="1371"/>
                  </a:lnTo>
                  <a:lnTo>
                    <a:pt x="12558" y="1044"/>
                  </a:lnTo>
                  <a:lnTo>
                    <a:pt x="12926" y="757"/>
                  </a:lnTo>
                  <a:lnTo>
                    <a:pt x="13233" y="532"/>
                  </a:lnTo>
                  <a:lnTo>
                    <a:pt x="13520" y="369"/>
                  </a:lnTo>
                  <a:lnTo>
                    <a:pt x="13765" y="266"/>
                  </a:lnTo>
                  <a:lnTo>
                    <a:pt x="13888" y="246"/>
                  </a:lnTo>
                  <a:close/>
                  <a:moveTo>
                    <a:pt x="13929" y="1"/>
                  </a:moveTo>
                  <a:lnTo>
                    <a:pt x="13765" y="21"/>
                  </a:lnTo>
                  <a:lnTo>
                    <a:pt x="13601" y="82"/>
                  </a:lnTo>
                  <a:lnTo>
                    <a:pt x="13417" y="144"/>
                  </a:lnTo>
                  <a:lnTo>
                    <a:pt x="13213" y="246"/>
                  </a:lnTo>
                  <a:lnTo>
                    <a:pt x="13008" y="389"/>
                  </a:lnTo>
                  <a:lnTo>
                    <a:pt x="12558" y="696"/>
                  </a:lnTo>
                  <a:lnTo>
                    <a:pt x="12088" y="1105"/>
                  </a:lnTo>
                  <a:lnTo>
                    <a:pt x="11556" y="1575"/>
                  </a:lnTo>
                  <a:lnTo>
                    <a:pt x="11024" y="2128"/>
                  </a:lnTo>
                  <a:lnTo>
                    <a:pt x="10493" y="2680"/>
                  </a:lnTo>
                  <a:lnTo>
                    <a:pt x="9961" y="3273"/>
                  </a:lnTo>
                  <a:lnTo>
                    <a:pt x="9409" y="3927"/>
                  </a:lnTo>
                  <a:lnTo>
                    <a:pt x="8836" y="4602"/>
                  </a:lnTo>
                  <a:lnTo>
                    <a:pt x="8263" y="5318"/>
                  </a:lnTo>
                  <a:lnTo>
                    <a:pt x="7691" y="6075"/>
                  </a:lnTo>
                  <a:lnTo>
                    <a:pt x="7118" y="6831"/>
                  </a:lnTo>
                  <a:lnTo>
                    <a:pt x="6545" y="7609"/>
                  </a:lnTo>
                  <a:lnTo>
                    <a:pt x="6402" y="7834"/>
                  </a:lnTo>
                  <a:lnTo>
                    <a:pt x="5441" y="9204"/>
                  </a:lnTo>
                  <a:lnTo>
                    <a:pt x="4828" y="10145"/>
                  </a:lnTo>
                  <a:lnTo>
                    <a:pt x="4214" y="11085"/>
                  </a:lnTo>
                  <a:lnTo>
                    <a:pt x="4091" y="11290"/>
                  </a:lnTo>
                  <a:lnTo>
                    <a:pt x="3191" y="12783"/>
                  </a:lnTo>
                  <a:lnTo>
                    <a:pt x="2762" y="13499"/>
                  </a:lnTo>
                  <a:lnTo>
                    <a:pt x="2353" y="14215"/>
                  </a:lnTo>
                  <a:lnTo>
                    <a:pt x="1985" y="14910"/>
                  </a:lnTo>
                  <a:lnTo>
                    <a:pt x="1637" y="15564"/>
                  </a:lnTo>
                  <a:lnTo>
                    <a:pt x="1330" y="16219"/>
                  </a:lnTo>
                  <a:lnTo>
                    <a:pt x="1023" y="16832"/>
                  </a:lnTo>
                  <a:lnTo>
                    <a:pt x="819" y="17303"/>
                  </a:lnTo>
                  <a:lnTo>
                    <a:pt x="533" y="18019"/>
                  </a:lnTo>
                  <a:lnTo>
                    <a:pt x="308" y="18653"/>
                  </a:lnTo>
                  <a:lnTo>
                    <a:pt x="144" y="19205"/>
                  </a:lnTo>
                  <a:lnTo>
                    <a:pt x="42" y="19696"/>
                  </a:lnTo>
                  <a:lnTo>
                    <a:pt x="21" y="19900"/>
                  </a:lnTo>
                  <a:lnTo>
                    <a:pt x="1" y="20105"/>
                  </a:lnTo>
                  <a:lnTo>
                    <a:pt x="1" y="20268"/>
                  </a:lnTo>
                  <a:lnTo>
                    <a:pt x="21" y="20432"/>
                  </a:lnTo>
                  <a:lnTo>
                    <a:pt x="62" y="20555"/>
                  </a:lnTo>
                  <a:lnTo>
                    <a:pt x="124" y="20677"/>
                  </a:lnTo>
                  <a:lnTo>
                    <a:pt x="185" y="20759"/>
                  </a:lnTo>
                  <a:lnTo>
                    <a:pt x="267" y="20841"/>
                  </a:lnTo>
                  <a:lnTo>
                    <a:pt x="349" y="20882"/>
                  </a:lnTo>
                  <a:lnTo>
                    <a:pt x="430" y="20902"/>
                  </a:lnTo>
                  <a:lnTo>
                    <a:pt x="594" y="20923"/>
                  </a:lnTo>
                  <a:lnTo>
                    <a:pt x="717" y="20923"/>
                  </a:lnTo>
                  <a:lnTo>
                    <a:pt x="819" y="20902"/>
                  </a:lnTo>
                  <a:lnTo>
                    <a:pt x="1085" y="20800"/>
                  </a:lnTo>
                  <a:lnTo>
                    <a:pt x="1392" y="20657"/>
                  </a:lnTo>
                  <a:lnTo>
                    <a:pt x="1719" y="20452"/>
                  </a:lnTo>
                  <a:lnTo>
                    <a:pt x="2067" y="20187"/>
                  </a:lnTo>
                  <a:lnTo>
                    <a:pt x="2435" y="19880"/>
                  </a:lnTo>
                  <a:lnTo>
                    <a:pt x="2823" y="19532"/>
                  </a:lnTo>
                  <a:lnTo>
                    <a:pt x="3232" y="19144"/>
                  </a:lnTo>
                  <a:lnTo>
                    <a:pt x="3784" y="18571"/>
                  </a:lnTo>
                  <a:lnTo>
                    <a:pt x="4357" y="17957"/>
                  </a:lnTo>
                  <a:lnTo>
                    <a:pt x="4950" y="17262"/>
                  </a:lnTo>
                  <a:lnTo>
                    <a:pt x="5564" y="16546"/>
                  </a:lnTo>
                  <a:lnTo>
                    <a:pt x="6177" y="15769"/>
                  </a:lnTo>
                  <a:lnTo>
                    <a:pt x="6791" y="14971"/>
                  </a:lnTo>
                  <a:lnTo>
                    <a:pt x="7404" y="14153"/>
                  </a:lnTo>
                  <a:lnTo>
                    <a:pt x="8038" y="13315"/>
                  </a:lnTo>
                  <a:lnTo>
                    <a:pt x="8182" y="13090"/>
                  </a:lnTo>
                  <a:lnTo>
                    <a:pt x="9143" y="11699"/>
                  </a:lnTo>
                  <a:lnTo>
                    <a:pt x="9756" y="10779"/>
                  </a:lnTo>
                  <a:lnTo>
                    <a:pt x="10370" y="9838"/>
                  </a:lnTo>
                  <a:lnTo>
                    <a:pt x="10493" y="9633"/>
                  </a:lnTo>
                  <a:lnTo>
                    <a:pt x="11393" y="8140"/>
                  </a:lnTo>
                  <a:lnTo>
                    <a:pt x="11822" y="7425"/>
                  </a:lnTo>
                  <a:lnTo>
                    <a:pt x="12211" y="6709"/>
                  </a:lnTo>
                  <a:lnTo>
                    <a:pt x="12599" y="6013"/>
                  </a:lnTo>
                  <a:lnTo>
                    <a:pt x="12947" y="5359"/>
                  </a:lnTo>
                  <a:lnTo>
                    <a:pt x="13254" y="4704"/>
                  </a:lnTo>
                  <a:lnTo>
                    <a:pt x="13540" y="4091"/>
                  </a:lnTo>
                  <a:lnTo>
                    <a:pt x="13704" y="3723"/>
                  </a:lnTo>
                  <a:lnTo>
                    <a:pt x="14010" y="2987"/>
                  </a:lnTo>
                  <a:lnTo>
                    <a:pt x="14256" y="2332"/>
                  </a:lnTo>
                  <a:lnTo>
                    <a:pt x="14419" y="1759"/>
                  </a:lnTo>
                  <a:lnTo>
                    <a:pt x="14542" y="1248"/>
                  </a:lnTo>
                  <a:lnTo>
                    <a:pt x="14563" y="1044"/>
                  </a:lnTo>
                  <a:lnTo>
                    <a:pt x="14583" y="839"/>
                  </a:lnTo>
                  <a:lnTo>
                    <a:pt x="14583" y="655"/>
                  </a:lnTo>
                  <a:lnTo>
                    <a:pt x="14542" y="512"/>
                  </a:lnTo>
                  <a:lnTo>
                    <a:pt x="14522" y="369"/>
                  </a:lnTo>
                  <a:lnTo>
                    <a:pt x="14460" y="246"/>
                  </a:lnTo>
                  <a:lnTo>
                    <a:pt x="14399" y="164"/>
                  </a:lnTo>
                  <a:lnTo>
                    <a:pt x="14297" y="82"/>
                  </a:lnTo>
                  <a:lnTo>
                    <a:pt x="14194" y="21"/>
                  </a:lnTo>
                  <a:lnTo>
                    <a:pt x="14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5"/>
            <p:cNvSpPr/>
            <p:nvPr/>
          </p:nvSpPr>
          <p:spPr>
            <a:xfrm>
              <a:off x="4288300" y="4311625"/>
              <a:ext cx="561425" cy="302200"/>
            </a:xfrm>
            <a:custGeom>
              <a:avLst/>
              <a:gdLst/>
              <a:ahLst/>
              <a:cxnLst/>
              <a:rect l="l" t="t" r="r" b="b"/>
              <a:pathLst>
                <a:path w="22457" h="12088" extrusionOk="0">
                  <a:moveTo>
                    <a:pt x="1289" y="266"/>
                  </a:moveTo>
                  <a:lnTo>
                    <a:pt x="1800" y="327"/>
                  </a:lnTo>
                  <a:lnTo>
                    <a:pt x="2414" y="450"/>
                  </a:lnTo>
                  <a:lnTo>
                    <a:pt x="3171" y="614"/>
                  </a:lnTo>
                  <a:lnTo>
                    <a:pt x="4030" y="880"/>
                  </a:lnTo>
                  <a:lnTo>
                    <a:pt x="4050" y="880"/>
                  </a:lnTo>
                  <a:lnTo>
                    <a:pt x="4746" y="1105"/>
                  </a:lnTo>
                  <a:lnTo>
                    <a:pt x="5461" y="1350"/>
                  </a:lnTo>
                  <a:lnTo>
                    <a:pt x="6218" y="1636"/>
                  </a:lnTo>
                  <a:lnTo>
                    <a:pt x="7016" y="1943"/>
                  </a:lnTo>
                  <a:lnTo>
                    <a:pt x="7813" y="2270"/>
                  </a:lnTo>
                  <a:lnTo>
                    <a:pt x="8652" y="2638"/>
                  </a:lnTo>
                  <a:lnTo>
                    <a:pt x="9490" y="3007"/>
                  </a:lnTo>
                  <a:lnTo>
                    <a:pt x="10349" y="3416"/>
                  </a:lnTo>
                  <a:lnTo>
                    <a:pt x="10574" y="3518"/>
                  </a:lnTo>
                  <a:lnTo>
                    <a:pt x="11351" y="3886"/>
                  </a:lnTo>
                  <a:lnTo>
                    <a:pt x="12129" y="4275"/>
                  </a:lnTo>
                  <a:lnTo>
                    <a:pt x="13110" y="4786"/>
                  </a:lnTo>
                  <a:lnTo>
                    <a:pt x="14072" y="5297"/>
                  </a:lnTo>
                  <a:lnTo>
                    <a:pt x="14317" y="5420"/>
                  </a:lnTo>
                  <a:lnTo>
                    <a:pt x="15830" y="6279"/>
                  </a:lnTo>
                  <a:lnTo>
                    <a:pt x="17221" y="7138"/>
                  </a:lnTo>
                  <a:lnTo>
                    <a:pt x="17896" y="7547"/>
                  </a:lnTo>
                  <a:lnTo>
                    <a:pt x="18510" y="7976"/>
                  </a:lnTo>
                  <a:lnTo>
                    <a:pt x="19103" y="8385"/>
                  </a:lnTo>
                  <a:lnTo>
                    <a:pt x="19655" y="8774"/>
                  </a:lnTo>
                  <a:lnTo>
                    <a:pt x="20084" y="9101"/>
                  </a:lnTo>
                  <a:lnTo>
                    <a:pt x="20473" y="9408"/>
                  </a:lnTo>
                  <a:lnTo>
                    <a:pt x="20964" y="9838"/>
                  </a:lnTo>
                  <a:lnTo>
                    <a:pt x="21373" y="10206"/>
                  </a:lnTo>
                  <a:lnTo>
                    <a:pt x="21700" y="10533"/>
                  </a:lnTo>
                  <a:lnTo>
                    <a:pt x="21925" y="10840"/>
                  </a:lnTo>
                  <a:lnTo>
                    <a:pt x="22089" y="11085"/>
                  </a:lnTo>
                  <a:lnTo>
                    <a:pt x="22191" y="11290"/>
                  </a:lnTo>
                  <a:lnTo>
                    <a:pt x="22211" y="11371"/>
                  </a:lnTo>
                  <a:lnTo>
                    <a:pt x="22211" y="11453"/>
                  </a:lnTo>
                  <a:lnTo>
                    <a:pt x="22211" y="11535"/>
                  </a:lnTo>
                  <a:lnTo>
                    <a:pt x="22191" y="11576"/>
                  </a:lnTo>
                  <a:lnTo>
                    <a:pt x="22150" y="11637"/>
                  </a:lnTo>
                  <a:lnTo>
                    <a:pt x="22109" y="11678"/>
                  </a:lnTo>
                  <a:lnTo>
                    <a:pt x="22027" y="11719"/>
                  </a:lnTo>
                  <a:lnTo>
                    <a:pt x="21946" y="11760"/>
                  </a:lnTo>
                  <a:lnTo>
                    <a:pt x="21741" y="11801"/>
                  </a:lnTo>
                  <a:lnTo>
                    <a:pt x="21434" y="11821"/>
                  </a:lnTo>
                  <a:lnTo>
                    <a:pt x="21066" y="11801"/>
                  </a:lnTo>
                  <a:lnTo>
                    <a:pt x="20616" y="11760"/>
                  </a:lnTo>
                  <a:lnTo>
                    <a:pt x="20084" y="11658"/>
                  </a:lnTo>
                  <a:lnTo>
                    <a:pt x="19471" y="11515"/>
                  </a:lnTo>
                  <a:lnTo>
                    <a:pt x="18980" y="11371"/>
                  </a:lnTo>
                  <a:lnTo>
                    <a:pt x="18428" y="11208"/>
                  </a:lnTo>
                  <a:lnTo>
                    <a:pt x="17732" y="10983"/>
                  </a:lnTo>
                  <a:lnTo>
                    <a:pt x="16996" y="10737"/>
                  </a:lnTo>
                  <a:lnTo>
                    <a:pt x="16239" y="10451"/>
                  </a:lnTo>
                  <a:lnTo>
                    <a:pt x="15462" y="10144"/>
                  </a:lnTo>
                  <a:lnTo>
                    <a:pt x="14665" y="9817"/>
                  </a:lnTo>
                  <a:lnTo>
                    <a:pt x="13826" y="9449"/>
                  </a:lnTo>
                  <a:lnTo>
                    <a:pt x="12988" y="9081"/>
                  </a:lnTo>
                  <a:lnTo>
                    <a:pt x="12129" y="8672"/>
                  </a:lnTo>
                  <a:lnTo>
                    <a:pt x="11883" y="8570"/>
                  </a:lnTo>
                  <a:lnTo>
                    <a:pt x="11126" y="8201"/>
                  </a:lnTo>
                  <a:lnTo>
                    <a:pt x="10349" y="7813"/>
                  </a:lnTo>
                  <a:lnTo>
                    <a:pt x="9347" y="7301"/>
                  </a:lnTo>
                  <a:lnTo>
                    <a:pt x="8386" y="6790"/>
                  </a:lnTo>
                  <a:lnTo>
                    <a:pt x="8161" y="6667"/>
                  </a:lnTo>
                  <a:lnTo>
                    <a:pt x="6648" y="5808"/>
                  </a:lnTo>
                  <a:lnTo>
                    <a:pt x="5932" y="5379"/>
                  </a:lnTo>
                  <a:lnTo>
                    <a:pt x="5257" y="4950"/>
                  </a:lnTo>
                  <a:lnTo>
                    <a:pt x="4582" y="4540"/>
                  </a:lnTo>
                  <a:lnTo>
                    <a:pt x="3968" y="4111"/>
                  </a:lnTo>
                  <a:lnTo>
                    <a:pt x="3375" y="3702"/>
                  </a:lnTo>
                  <a:lnTo>
                    <a:pt x="2823" y="3313"/>
                  </a:lnTo>
                  <a:lnTo>
                    <a:pt x="2762" y="3272"/>
                  </a:lnTo>
                  <a:lnTo>
                    <a:pt x="2046" y="2720"/>
                  </a:lnTo>
                  <a:lnTo>
                    <a:pt x="1473" y="2229"/>
                  </a:lnTo>
                  <a:lnTo>
                    <a:pt x="1023" y="1800"/>
                  </a:lnTo>
                  <a:lnTo>
                    <a:pt x="676" y="1432"/>
                  </a:lnTo>
                  <a:lnTo>
                    <a:pt x="451" y="1105"/>
                  </a:lnTo>
                  <a:lnTo>
                    <a:pt x="369" y="982"/>
                  </a:lnTo>
                  <a:lnTo>
                    <a:pt x="307" y="859"/>
                  </a:lnTo>
                  <a:lnTo>
                    <a:pt x="267" y="736"/>
                  </a:lnTo>
                  <a:lnTo>
                    <a:pt x="267" y="655"/>
                  </a:lnTo>
                  <a:lnTo>
                    <a:pt x="267" y="573"/>
                  </a:lnTo>
                  <a:lnTo>
                    <a:pt x="287" y="491"/>
                  </a:lnTo>
                  <a:lnTo>
                    <a:pt x="328" y="450"/>
                  </a:lnTo>
                  <a:lnTo>
                    <a:pt x="389" y="389"/>
                  </a:lnTo>
                  <a:lnTo>
                    <a:pt x="471" y="348"/>
                  </a:lnTo>
                  <a:lnTo>
                    <a:pt x="594" y="307"/>
                  </a:lnTo>
                  <a:lnTo>
                    <a:pt x="717" y="286"/>
                  </a:lnTo>
                  <a:lnTo>
                    <a:pt x="880" y="266"/>
                  </a:lnTo>
                  <a:close/>
                  <a:moveTo>
                    <a:pt x="1064" y="0"/>
                  </a:moveTo>
                  <a:lnTo>
                    <a:pt x="839" y="21"/>
                  </a:lnTo>
                  <a:lnTo>
                    <a:pt x="655" y="41"/>
                  </a:lnTo>
                  <a:lnTo>
                    <a:pt x="471" y="82"/>
                  </a:lnTo>
                  <a:lnTo>
                    <a:pt x="348" y="123"/>
                  </a:lnTo>
                  <a:lnTo>
                    <a:pt x="226" y="205"/>
                  </a:lnTo>
                  <a:lnTo>
                    <a:pt x="123" y="286"/>
                  </a:lnTo>
                  <a:lnTo>
                    <a:pt x="62" y="389"/>
                  </a:lnTo>
                  <a:lnTo>
                    <a:pt x="21" y="511"/>
                  </a:lnTo>
                  <a:lnTo>
                    <a:pt x="1" y="634"/>
                  </a:lnTo>
                  <a:lnTo>
                    <a:pt x="21" y="757"/>
                  </a:lnTo>
                  <a:lnTo>
                    <a:pt x="62" y="900"/>
                  </a:lnTo>
                  <a:lnTo>
                    <a:pt x="123" y="1064"/>
                  </a:lnTo>
                  <a:lnTo>
                    <a:pt x="226" y="1227"/>
                  </a:lnTo>
                  <a:lnTo>
                    <a:pt x="348" y="1411"/>
                  </a:lnTo>
                  <a:lnTo>
                    <a:pt x="492" y="1616"/>
                  </a:lnTo>
                  <a:lnTo>
                    <a:pt x="676" y="1800"/>
                  </a:lnTo>
                  <a:lnTo>
                    <a:pt x="880" y="2025"/>
                  </a:lnTo>
                  <a:lnTo>
                    <a:pt x="1371" y="2475"/>
                  </a:lnTo>
                  <a:lnTo>
                    <a:pt x="1964" y="2966"/>
                  </a:lnTo>
                  <a:lnTo>
                    <a:pt x="2659" y="3518"/>
                  </a:lnTo>
                  <a:lnTo>
                    <a:pt x="3416" y="4050"/>
                  </a:lnTo>
                  <a:lnTo>
                    <a:pt x="4234" y="4602"/>
                  </a:lnTo>
                  <a:lnTo>
                    <a:pt x="5114" y="5174"/>
                  </a:lnTo>
                  <a:lnTo>
                    <a:pt x="6054" y="5747"/>
                  </a:lnTo>
                  <a:lnTo>
                    <a:pt x="7036" y="6299"/>
                  </a:lnTo>
                  <a:lnTo>
                    <a:pt x="8038" y="6872"/>
                  </a:lnTo>
                  <a:lnTo>
                    <a:pt x="8243" y="6995"/>
                  </a:lnTo>
                  <a:lnTo>
                    <a:pt x="9224" y="7506"/>
                  </a:lnTo>
                  <a:lnTo>
                    <a:pt x="10227" y="8038"/>
                  </a:lnTo>
                  <a:lnTo>
                    <a:pt x="11740" y="8774"/>
                  </a:lnTo>
                  <a:lnTo>
                    <a:pt x="11985" y="8897"/>
                  </a:lnTo>
                  <a:lnTo>
                    <a:pt x="12844" y="9285"/>
                  </a:lnTo>
                  <a:lnTo>
                    <a:pt x="13703" y="9674"/>
                  </a:lnTo>
                  <a:lnTo>
                    <a:pt x="14542" y="10042"/>
                  </a:lnTo>
                  <a:lnTo>
                    <a:pt x="15360" y="10369"/>
                  </a:lnTo>
                  <a:lnTo>
                    <a:pt x="16158" y="10676"/>
                  </a:lnTo>
                  <a:lnTo>
                    <a:pt x="16914" y="10962"/>
                  </a:lnTo>
                  <a:lnTo>
                    <a:pt x="17651" y="11228"/>
                  </a:lnTo>
                  <a:lnTo>
                    <a:pt x="18346" y="11453"/>
                  </a:lnTo>
                  <a:lnTo>
                    <a:pt x="19328" y="11740"/>
                  </a:lnTo>
                  <a:lnTo>
                    <a:pt x="19941" y="11883"/>
                  </a:lnTo>
                  <a:lnTo>
                    <a:pt x="20514" y="11985"/>
                  </a:lnTo>
                  <a:lnTo>
                    <a:pt x="21005" y="12067"/>
                  </a:lnTo>
                  <a:lnTo>
                    <a:pt x="21414" y="12087"/>
                  </a:lnTo>
                  <a:lnTo>
                    <a:pt x="21598" y="12067"/>
                  </a:lnTo>
                  <a:lnTo>
                    <a:pt x="21782" y="12046"/>
                  </a:lnTo>
                  <a:lnTo>
                    <a:pt x="21925" y="12026"/>
                  </a:lnTo>
                  <a:lnTo>
                    <a:pt x="22068" y="11985"/>
                  </a:lnTo>
                  <a:lnTo>
                    <a:pt x="22191" y="11924"/>
                  </a:lnTo>
                  <a:lnTo>
                    <a:pt x="22273" y="11862"/>
                  </a:lnTo>
                  <a:lnTo>
                    <a:pt x="22355" y="11780"/>
                  </a:lnTo>
                  <a:lnTo>
                    <a:pt x="22416" y="11699"/>
                  </a:lnTo>
                  <a:lnTo>
                    <a:pt x="22457" y="11596"/>
                  </a:lnTo>
                  <a:lnTo>
                    <a:pt x="22457" y="11494"/>
                  </a:lnTo>
                  <a:lnTo>
                    <a:pt x="22457" y="11371"/>
                  </a:lnTo>
                  <a:lnTo>
                    <a:pt x="22436" y="11249"/>
                  </a:lnTo>
                  <a:lnTo>
                    <a:pt x="22395" y="11126"/>
                  </a:lnTo>
                  <a:lnTo>
                    <a:pt x="22334" y="10983"/>
                  </a:lnTo>
                  <a:lnTo>
                    <a:pt x="22252" y="10840"/>
                  </a:lnTo>
                  <a:lnTo>
                    <a:pt x="22130" y="10676"/>
                  </a:lnTo>
                  <a:lnTo>
                    <a:pt x="21864" y="10349"/>
                  </a:lnTo>
                  <a:lnTo>
                    <a:pt x="21516" y="9981"/>
                  </a:lnTo>
                  <a:lnTo>
                    <a:pt x="21066" y="9572"/>
                  </a:lnTo>
                  <a:lnTo>
                    <a:pt x="20555" y="9142"/>
                  </a:lnTo>
                  <a:lnTo>
                    <a:pt x="20207" y="8856"/>
                  </a:lnTo>
                  <a:lnTo>
                    <a:pt x="19798" y="8570"/>
                  </a:lnTo>
                  <a:lnTo>
                    <a:pt x="19246" y="8160"/>
                  </a:lnTo>
                  <a:lnTo>
                    <a:pt x="18653" y="7751"/>
                  </a:lnTo>
                  <a:lnTo>
                    <a:pt x="18039" y="7342"/>
                  </a:lnTo>
                  <a:lnTo>
                    <a:pt x="17364" y="6913"/>
                  </a:lnTo>
                  <a:lnTo>
                    <a:pt x="15953" y="6074"/>
                  </a:lnTo>
                  <a:lnTo>
                    <a:pt x="14440" y="5215"/>
                  </a:lnTo>
                  <a:lnTo>
                    <a:pt x="14215" y="5093"/>
                  </a:lnTo>
                  <a:lnTo>
                    <a:pt x="13253" y="4561"/>
                  </a:lnTo>
                  <a:lnTo>
                    <a:pt x="12251" y="4050"/>
                  </a:lnTo>
                  <a:lnTo>
                    <a:pt x="10738" y="3313"/>
                  </a:lnTo>
                  <a:lnTo>
                    <a:pt x="10492" y="3191"/>
                  </a:lnTo>
                  <a:lnTo>
                    <a:pt x="9634" y="2802"/>
                  </a:lnTo>
                  <a:lnTo>
                    <a:pt x="8795" y="2413"/>
                  </a:lnTo>
                  <a:lnTo>
                    <a:pt x="7977" y="2066"/>
                  </a:lnTo>
                  <a:lnTo>
                    <a:pt x="7159" y="1739"/>
                  </a:lnTo>
                  <a:lnTo>
                    <a:pt x="6382" y="1432"/>
                  </a:lnTo>
                  <a:lnTo>
                    <a:pt x="5625" y="1145"/>
                  </a:lnTo>
                  <a:lnTo>
                    <a:pt x="4909" y="880"/>
                  </a:lnTo>
                  <a:lnTo>
                    <a:pt x="4214" y="655"/>
                  </a:lnTo>
                  <a:lnTo>
                    <a:pt x="4132" y="634"/>
                  </a:lnTo>
                  <a:lnTo>
                    <a:pt x="3273" y="389"/>
                  </a:lnTo>
                  <a:lnTo>
                    <a:pt x="2516" y="205"/>
                  </a:lnTo>
                  <a:lnTo>
                    <a:pt x="1862" y="82"/>
                  </a:lnTo>
                  <a:lnTo>
                    <a:pt x="1575" y="41"/>
                  </a:lnTo>
                  <a:lnTo>
                    <a:pt x="1310" y="21"/>
                  </a:lnTo>
                  <a:lnTo>
                    <a:pt x="1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5"/>
            <p:cNvSpPr/>
            <p:nvPr/>
          </p:nvSpPr>
          <p:spPr>
            <a:xfrm>
              <a:off x="4720350" y="3000650"/>
              <a:ext cx="609500" cy="588025"/>
            </a:xfrm>
            <a:custGeom>
              <a:avLst/>
              <a:gdLst/>
              <a:ahLst/>
              <a:cxnLst/>
              <a:rect l="l" t="t" r="r" b="b"/>
              <a:pathLst>
                <a:path w="24380" h="23521" extrusionOk="0">
                  <a:moveTo>
                    <a:pt x="20227" y="1"/>
                  </a:moveTo>
                  <a:lnTo>
                    <a:pt x="18755" y="21"/>
                  </a:lnTo>
                  <a:lnTo>
                    <a:pt x="17303" y="103"/>
                  </a:lnTo>
                  <a:lnTo>
                    <a:pt x="15830" y="205"/>
                  </a:lnTo>
                  <a:lnTo>
                    <a:pt x="14358" y="369"/>
                  </a:lnTo>
                  <a:lnTo>
                    <a:pt x="12885" y="594"/>
                  </a:lnTo>
                  <a:lnTo>
                    <a:pt x="11413" y="839"/>
                  </a:lnTo>
                  <a:lnTo>
                    <a:pt x="9940" y="1146"/>
                  </a:lnTo>
                  <a:lnTo>
                    <a:pt x="8468" y="1514"/>
                  </a:lnTo>
                  <a:lnTo>
                    <a:pt x="2393" y="17323"/>
                  </a:lnTo>
                  <a:lnTo>
                    <a:pt x="1" y="23520"/>
                  </a:lnTo>
                  <a:lnTo>
                    <a:pt x="4623" y="19103"/>
                  </a:lnTo>
                  <a:lnTo>
                    <a:pt x="24379" y="185"/>
                  </a:lnTo>
                  <a:lnTo>
                    <a:pt x="23336" y="103"/>
                  </a:lnTo>
                  <a:lnTo>
                    <a:pt x="22313" y="41"/>
                  </a:lnTo>
                  <a:lnTo>
                    <a:pt x="21270" y="21"/>
                  </a:lnTo>
                  <a:lnTo>
                    <a:pt x="20227"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p:cNvSpPr/>
            <p:nvPr/>
          </p:nvSpPr>
          <p:spPr>
            <a:xfrm>
              <a:off x="4720350" y="3000650"/>
              <a:ext cx="609500" cy="588025"/>
            </a:xfrm>
            <a:custGeom>
              <a:avLst/>
              <a:gdLst/>
              <a:ahLst/>
              <a:cxnLst/>
              <a:rect l="l" t="t" r="r" b="b"/>
              <a:pathLst>
                <a:path w="24380" h="23521" fill="none" extrusionOk="0">
                  <a:moveTo>
                    <a:pt x="20227" y="1"/>
                  </a:moveTo>
                  <a:lnTo>
                    <a:pt x="20227" y="1"/>
                  </a:lnTo>
                  <a:lnTo>
                    <a:pt x="18755" y="21"/>
                  </a:lnTo>
                  <a:lnTo>
                    <a:pt x="17303" y="103"/>
                  </a:lnTo>
                  <a:lnTo>
                    <a:pt x="15830" y="205"/>
                  </a:lnTo>
                  <a:lnTo>
                    <a:pt x="14358" y="369"/>
                  </a:lnTo>
                  <a:lnTo>
                    <a:pt x="12885" y="594"/>
                  </a:lnTo>
                  <a:lnTo>
                    <a:pt x="11413" y="839"/>
                  </a:lnTo>
                  <a:lnTo>
                    <a:pt x="9940" y="1146"/>
                  </a:lnTo>
                  <a:lnTo>
                    <a:pt x="8468" y="1514"/>
                  </a:lnTo>
                  <a:lnTo>
                    <a:pt x="8468" y="1514"/>
                  </a:lnTo>
                  <a:lnTo>
                    <a:pt x="2393" y="17323"/>
                  </a:lnTo>
                  <a:lnTo>
                    <a:pt x="1" y="23520"/>
                  </a:lnTo>
                  <a:lnTo>
                    <a:pt x="4623" y="19103"/>
                  </a:lnTo>
                  <a:lnTo>
                    <a:pt x="24379" y="185"/>
                  </a:lnTo>
                  <a:lnTo>
                    <a:pt x="24379" y="185"/>
                  </a:lnTo>
                  <a:lnTo>
                    <a:pt x="23336" y="103"/>
                  </a:lnTo>
                  <a:lnTo>
                    <a:pt x="22313" y="41"/>
                  </a:lnTo>
                  <a:lnTo>
                    <a:pt x="21270" y="21"/>
                  </a:lnTo>
                  <a:lnTo>
                    <a:pt x="2022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p:cNvSpPr/>
            <p:nvPr/>
          </p:nvSpPr>
          <p:spPr>
            <a:xfrm>
              <a:off x="4639575" y="3428100"/>
              <a:ext cx="212200" cy="212200"/>
            </a:xfrm>
            <a:custGeom>
              <a:avLst/>
              <a:gdLst/>
              <a:ahLst/>
              <a:cxnLst/>
              <a:rect l="l" t="t" r="r" b="b"/>
              <a:pathLst>
                <a:path w="8488" h="8488" extrusionOk="0">
                  <a:moveTo>
                    <a:pt x="4234" y="0"/>
                  </a:moveTo>
                  <a:lnTo>
                    <a:pt x="3804" y="21"/>
                  </a:lnTo>
                  <a:lnTo>
                    <a:pt x="3375" y="82"/>
                  </a:lnTo>
                  <a:lnTo>
                    <a:pt x="2986" y="184"/>
                  </a:lnTo>
                  <a:lnTo>
                    <a:pt x="2577" y="328"/>
                  </a:lnTo>
                  <a:lnTo>
                    <a:pt x="2209" y="512"/>
                  </a:lnTo>
                  <a:lnTo>
                    <a:pt x="1861" y="716"/>
                  </a:lnTo>
                  <a:lnTo>
                    <a:pt x="1534" y="962"/>
                  </a:lnTo>
                  <a:lnTo>
                    <a:pt x="1227" y="1248"/>
                  </a:lnTo>
                  <a:lnTo>
                    <a:pt x="961" y="1534"/>
                  </a:lnTo>
                  <a:lnTo>
                    <a:pt x="716" y="1861"/>
                  </a:lnTo>
                  <a:lnTo>
                    <a:pt x="511" y="2230"/>
                  </a:lnTo>
                  <a:lnTo>
                    <a:pt x="327" y="2598"/>
                  </a:lnTo>
                  <a:lnTo>
                    <a:pt x="184" y="2986"/>
                  </a:lnTo>
                  <a:lnTo>
                    <a:pt x="82" y="3395"/>
                  </a:lnTo>
                  <a:lnTo>
                    <a:pt x="21" y="3804"/>
                  </a:lnTo>
                  <a:lnTo>
                    <a:pt x="0" y="4254"/>
                  </a:lnTo>
                  <a:lnTo>
                    <a:pt x="21" y="4684"/>
                  </a:lnTo>
                  <a:lnTo>
                    <a:pt x="82" y="5093"/>
                  </a:lnTo>
                  <a:lnTo>
                    <a:pt x="184" y="5502"/>
                  </a:lnTo>
                  <a:lnTo>
                    <a:pt x="327" y="5890"/>
                  </a:lnTo>
                  <a:lnTo>
                    <a:pt x="511" y="6279"/>
                  </a:lnTo>
                  <a:lnTo>
                    <a:pt x="716" y="6627"/>
                  </a:lnTo>
                  <a:lnTo>
                    <a:pt x="961" y="6954"/>
                  </a:lnTo>
                  <a:lnTo>
                    <a:pt x="1227" y="7261"/>
                  </a:lnTo>
                  <a:lnTo>
                    <a:pt x="1534" y="7527"/>
                  </a:lnTo>
                  <a:lnTo>
                    <a:pt x="1861" y="7772"/>
                  </a:lnTo>
                  <a:lnTo>
                    <a:pt x="2209" y="7977"/>
                  </a:lnTo>
                  <a:lnTo>
                    <a:pt x="2577" y="8161"/>
                  </a:lnTo>
                  <a:lnTo>
                    <a:pt x="2986" y="8304"/>
                  </a:lnTo>
                  <a:lnTo>
                    <a:pt x="3375" y="8406"/>
                  </a:lnTo>
                  <a:lnTo>
                    <a:pt x="3804" y="8467"/>
                  </a:lnTo>
                  <a:lnTo>
                    <a:pt x="4234" y="8488"/>
                  </a:lnTo>
                  <a:lnTo>
                    <a:pt x="4684" y="8467"/>
                  </a:lnTo>
                  <a:lnTo>
                    <a:pt x="5093" y="8406"/>
                  </a:lnTo>
                  <a:lnTo>
                    <a:pt x="5502" y="8304"/>
                  </a:lnTo>
                  <a:lnTo>
                    <a:pt x="5890" y="8161"/>
                  </a:lnTo>
                  <a:lnTo>
                    <a:pt x="6258" y="7977"/>
                  </a:lnTo>
                  <a:lnTo>
                    <a:pt x="6627" y="7772"/>
                  </a:lnTo>
                  <a:lnTo>
                    <a:pt x="6954" y="7527"/>
                  </a:lnTo>
                  <a:lnTo>
                    <a:pt x="7240" y="7261"/>
                  </a:lnTo>
                  <a:lnTo>
                    <a:pt x="7526" y="6954"/>
                  </a:lnTo>
                  <a:lnTo>
                    <a:pt x="7772" y="6627"/>
                  </a:lnTo>
                  <a:lnTo>
                    <a:pt x="7976" y="6279"/>
                  </a:lnTo>
                  <a:lnTo>
                    <a:pt x="8160" y="5890"/>
                  </a:lnTo>
                  <a:lnTo>
                    <a:pt x="8304" y="5502"/>
                  </a:lnTo>
                  <a:lnTo>
                    <a:pt x="8406" y="5093"/>
                  </a:lnTo>
                  <a:lnTo>
                    <a:pt x="8467" y="4684"/>
                  </a:lnTo>
                  <a:lnTo>
                    <a:pt x="8488" y="4254"/>
                  </a:lnTo>
                  <a:lnTo>
                    <a:pt x="8467" y="3804"/>
                  </a:lnTo>
                  <a:lnTo>
                    <a:pt x="8406" y="3395"/>
                  </a:lnTo>
                  <a:lnTo>
                    <a:pt x="8304" y="2986"/>
                  </a:lnTo>
                  <a:lnTo>
                    <a:pt x="8160" y="2598"/>
                  </a:lnTo>
                  <a:lnTo>
                    <a:pt x="7976" y="2230"/>
                  </a:lnTo>
                  <a:lnTo>
                    <a:pt x="7772" y="1861"/>
                  </a:lnTo>
                  <a:lnTo>
                    <a:pt x="7526" y="1534"/>
                  </a:lnTo>
                  <a:lnTo>
                    <a:pt x="7240" y="1248"/>
                  </a:lnTo>
                  <a:lnTo>
                    <a:pt x="6954" y="962"/>
                  </a:lnTo>
                  <a:lnTo>
                    <a:pt x="6627" y="716"/>
                  </a:lnTo>
                  <a:lnTo>
                    <a:pt x="6258" y="512"/>
                  </a:lnTo>
                  <a:lnTo>
                    <a:pt x="5890" y="328"/>
                  </a:lnTo>
                  <a:lnTo>
                    <a:pt x="5502" y="184"/>
                  </a:lnTo>
                  <a:lnTo>
                    <a:pt x="5093" y="82"/>
                  </a:lnTo>
                  <a:lnTo>
                    <a:pt x="4684" y="21"/>
                  </a:lnTo>
                  <a:lnTo>
                    <a:pt x="4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p:cNvSpPr/>
            <p:nvPr/>
          </p:nvSpPr>
          <p:spPr>
            <a:xfrm>
              <a:off x="4294950" y="3691925"/>
              <a:ext cx="196375" cy="196875"/>
            </a:xfrm>
            <a:custGeom>
              <a:avLst/>
              <a:gdLst/>
              <a:ahLst/>
              <a:cxnLst/>
              <a:rect l="l" t="t" r="r" b="b"/>
              <a:pathLst>
                <a:path w="7855" h="7875" extrusionOk="0">
                  <a:moveTo>
                    <a:pt x="3927" y="0"/>
                  </a:moveTo>
                  <a:lnTo>
                    <a:pt x="3518" y="21"/>
                  </a:lnTo>
                  <a:lnTo>
                    <a:pt x="3130" y="82"/>
                  </a:lnTo>
                  <a:lnTo>
                    <a:pt x="2762" y="185"/>
                  </a:lnTo>
                  <a:lnTo>
                    <a:pt x="2393" y="328"/>
                  </a:lnTo>
                  <a:lnTo>
                    <a:pt x="2046" y="491"/>
                  </a:lnTo>
                  <a:lnTo>
                    <a:pt x="1719" y="675"/>
                  </a:lnTo>
                  <a:lnTo>
                    <a:pt x="1432" y="900"/>
                  </a:lnTo>
                  <a:lnTo>
                    <a:pt x="1146" y="1166"/>
                  </a:lnTo>
                  <a:lnTo>
                    <a:pt x="880" y="1432"/>
                  </a:lnTo>
                  <a:lnTo>
                    <a:pt x="655" y="1739"/>
                  </a:lnTo>
                  <a:lnTo>
                    <a:pt x="471" y="2066"/>
                  </a:lnTo>
                  <a:lnTo>
                    <a:pt x="307" y="2414"/>
                  </a:lnTo>
                  <a:lnTo>
                    <a:pt x="164" y="2782"/>
                  </a:lnTo>
                  <a:lnTo>
                    <a:pt x="62" y="3150"/>
                  </a:lnTo>
                  <a:lnTo>
                    <a:pt x="21" y="3539"/>
                  </a:lnTo>
                  <a:lnTo>
                    <a:pt x="1" y="3948"/>
                  </a:lnTo>
                  <a:lnTo>
                    <a:pt x="21" y="4336"/>
                  </a:lnTo>
                  <a:lnTo>
                    <a:pt x="62" y="4725"/>
                  </a:lnTo>
                  <a:lnTo>
                    <a:pt x="164" y="5113"/>
                  </a:lnTo>
                  <a:lnTo>
                    <a:pt x="307" y="5482"/>
                  </a:lnTo>
                  <a:lnTo>
                    <a:pt x="471" y="5809"/>
                  </a:lnTo>
                  <a:lnTo>
                    <a:pt x="655" y="6136"/>
                  </a:lnTo>
                  <a:lnTo>
                    <a:pt x="880" y="6443"/>
                  </a:lnTo>
                  <a:lnTo>
                    <a:pt x="1146" y="6729"/>
                  </a:lnTo>
                  <a:lnTo>
                    <a:pt x="1432" y="6975"/>
                  </a:lnTo>
                  <a:lnTo>
                    <a:pt x="1719" y="7200"/>
                  </a:lnTo>
                  <a:lnTo>
                    <a:pt x="2046" y="7404"/>
                  </a:lnTo>
                  <a:lnTo>
                    <a:pt x="2393" y="7568"/>
                  </a:lnTo>
                  <a:lnTo>
                    <a:pt x="2762" y="7690"/>
                  </a:lnTo>
                  <a:lnTo>
                    <a:pt x="3130" y="7793"/>
                  </a:lnTo>
                  <a:lnTo>
                    <a:pt x="3518" y="7854"/>
                  </a:lnTo>
                  <a:lnTo>
                    <a:pt x="3927" y="7874"/>
                  </a:lnTo>
                  <a:lnTo>
                    <a:pt x="4336" y="7854"/>
                  </a:lnTo>
                  <a:lnTo>
                    <a:pt x="4725" y="7793"/>
                  </a:lnTo>
                  <a:lnTo>
                    <a:pt x="5093" y="7690"/>
                  </a:lnTo>
                  <a:lnTo>
                    <a:pt x="5461" y="7568"/>
                  </a:lnTo>
                  <a:lnTo>
                    <a:pt x="5809" y="7404"/>
                  </a:lnTo>
                  <a:lnTo>
                    <a:pt x="6116" y="7200"/>
                  </a:lnTo>
                  <a:lnTo>
                    <a:pt x="6422" y="6975"/>
                  </a:lnTo>
                  <a:lnTo>
                    <a:pt x="6709" y="6729"/>
                  </a:lnTo>
                  <a:lnTo>
                    <a:pt x="6954" y="6443"/>
                  </a:lnTo>
                  <a:lnTo>
                    <a:pt x="7179" y="6136"/>
                  </a:lnTo>
                  <a:lnTo>
                    <a:pt x="7384" y="5809"/>
                  </a:lnTo>
                  <a:lnTo>
                    <a:pt x="7547" y="5482"/>
                  </a:lnTo>
                  <a:lnTo>
                    <a:pt x="7690" y="5113"/>
                  </a:lnTo>
                  <a:lnTo>
                    <a:pt x="7772" y="4725"/>
                  </a:lnTo>
                  <a:lnTo>
                    <a:pt x="7834" y="4336"/>
                  </a:lnTo>
                  <a:lnTo>
                    <a:pt x="7854" y="3948"/>
                  </a:lnTo>
                  <a:lnTo>
                    <a:pt x="7834" y="3539"/>
                  </a:lnTo>
                  <a:lnTo>
                    <a:pt x="7772" y="3150"/>
                  </a:lnTo>
                  <a:lnTo>
                    <a:pt x="7690" y="2782"/>
                  </a:lnTo>
                  <a:lnTo>
                    <a:pt x="7547" y="2414"/>
                  </a:lnTo>
                  <a:lnTo>
                    <a:pt x="7384" y="2066"/>
                  </a:lnTo>
                  <a:lnTo>
                    <a:pt x="7179" y="1739"/>
                  </a:lnTo>
                  <a:lnTo>
                    <a:pt x="6954" y="1432"/>
                  </a:lnTo>
                  <a:lnTo>
                    <a:pt x="6709" y="1166"/>
                  </a:lnTo>
                  <a:lnTo>
                    <a:pt x="6422" y="900"/>
                  </a:lnTo>
                  <a:lnTo>
                    <a:pt x="6116" y="675"/>
                  </a:lnTo>
                  <a:lnTo>
                    <a:pt x="5809" y="491"/>
                  </a:lnTo>
                  <a:lnTo>
                    <a:pt x="5461" y="328"/>
                  </a:lnTo>
                  <a:lnTo>
                    <a:pt x="5093" y="185"/>
                  </a:lnTo>
                  <a:lnTo>
                    <a:pt x="4725" y="82"/>
                  </a:lnTo>
                  <a:lnTo>
                    <a:pt x="4336" y="21"/>
                  </a:lnTo>
                  <a:lnTo>
                    <a:pt x="39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5"/>
            <p:cNvSpPr/>
            <p:nvPr/>
          </p:nvSpPr>
          <p:spPr>
            <a:xfrm>
              <a:off x="5495475" y="4175600"/>
              <a:ext cx="196350" cy="196875"/>
            </a:xfrm>
            <a:custGeom>
              <a:avLst/>
              <a:gdLst/>
              <a:ahLst/>
              <a:cxnLst/>
              <a:rect l="l" t="t" r="r" b="b"/>
              <a:pathLst>
                <a:path w="7854" h="7875" extrusionOk="0">
                  <a:moveTo>
                    <a:pt x="3927" y="1"/>
                  </a:moveTo>
                  <a:lnTo>
                    <a:pt x="3518" y="21"/>
                  </a:lnTo>
                  <a:lnTo>
                    <a:pt x="3130" y="83"/>
                  </a:lnTo>
                  <a:lnTo>
                    <a:pt x="2761" y="185"/>
                  </a:lnTo>
                  <a:lnTo>
                    <a:pt x="2393" y="308"/>
                  </a:lnTo>
                  <a:lnTo>
                    <a:pt x="2046" y="471"/>
                  </a:lnTo>
                  <a:lnTo>
                    <a:pt x="1739" y="676"/>
                  </a:lnTo>
                  <a:lnTo>
                    <a:pt x="1432" y="901"/>
                  </a:lnTo>
                  <a:lnTo>
                    <a:pt x="1146" y="1167"/>
                  </a:lnTo>
                  <a:lnTo>
                    <a:pt x="900" y="1433"/>
                  </a:lnTo>
                  <a:lnTo>
                    <a:pt x="675" y="1739"/>
                  </a:lnTo>
                  <a:lnTo>
                    <a:pt x="471" y="2067"/>
                  </a:lnTo>
                  <a:lnTo>
                    <a:pt x="307" y="2414"/>
                  </a:lnTo>
                  <a:lnTo>
                    <a:pt x="164" y="2762"/>
                  </a:lnTo>
                  <a:lnTo>
                    <a:pt x="82" y="3151"/>
                  </a:lnTo>
                  <a:lnTo>
                    <a:pt x="21" y="3539"/>
                  </a:lnTo>
                  <a:lnTo>
                    <a:pt x="0" y="3948"/>
                  </a:lnTo>
                  <a:lnTo>
                    <a:pt x="21" y="4337"/>
                  </a:lnTo>
                  <a:lnTo>
                    <a:pt x="82" y="4725"/>
                  </a:lnTo>
                  <a:lnTo>
                    <a:pt x="164" y="5114"/>
                  </a:lnTo>
                  <a:lnTo>
                    <a:pt x="307" y="5462"/>
                  </a:lnTo>
                  <a:lnTo>
                    <a:pt x="471" y="5809"/>
                  </a:lnTo>
                  <a:lnTo>
                    <a:pt x="675" y="6137"/>
                  </a:lnTo>
                  <a:lnTo>
                    <a:pt x="900" y="6443"/>
                  </a:lnTo>
                  <a:lnTo>
                    <a:pt x="1146" y="6730"/>
                  </a:lnTo>
                  <a:lnTo>
                    <a:pt x="1432" y="6975"/>
                  </a:lnTo>
                  <a:lnTo>
                    <a:pt x="1739" y="7200"/>
                  </a:lnTo>
                  <a:lnTo>
                    <a:pt x="2046" y="7405"/>
                  </a:lnTo>
                  <a:lnTo>
                    <a:pt x="2393" y="7568"/>
                  </a:lnTo>
                  <a:lnTo>
                    <a:pt x="2761" y="7691"/>
                  </a:lnTo>
                  <a:lnTo>
                    <a:pt x="3130" y="7793"/>
                  </a:lnTo>
                  <a:lnTo>
                    <a:pt x="3518" y="7854"/>
                  </a:lnTo>
                  <a:lnTo>
                    <a:pt x="3927" y="7875"/>
                  </a:lnTo>
                  <a:lnTo>
                    <a:pt x="4336" y="7854"/>
                  </a:lnTo>
                  <a:lnTo>
                    <a:pt x="4725" y="7793"/>
                  </a:lnTo>
                  <a:lnTo>
                    <a:pt x="5093" y="7691"/>
                  </a:lnTo>
                  <a:lnTo>
                    <a:pt x="5461" y="7568"/>
                  </a:lnTo>
                  <a:lnTo>
                    <a:pt x="5809" y="7405"/>
                  </a:lnTo>
                  <a:lnTo>
                    <a:pt x="6136" y="7200"/>
                  </a:lnTo>
                  <a:lnTo>
                    <a:pt x="6422" y="6975"/>
                  </a:lnTo>
                  <a:lnTo>
                    <a:pt x="6709" y="6730"/>
                  </a:lnTo>
                  <a:lnTo>
                    <a:pt x="6954" y="6443"/>
                  </a:lnTo>
                  <a:lnTo>
                    <a:pt x="7179" y="6137"/>
                  </a:lnTo>
                  <a:lnTo>
                    <a:pt x="7384" y="5809"/>
                  </a:lnTo>
                  <a:lnTo>
                    <a:pt x="7547" y="5462"/>
                  </a:lnTo>
                  <a:lnTo>
                    <a:pt x="7690" y="5114"/>
                  </a:lnTo>
                  <a:lnTo>
                    <a:pt x="7772" y="4725"/>
                  </a:lnTo>
                  <a:lnTo>
                    <a:pt x="7834" y="4337"/>
                  </a:lnTo>
                  <a:lnTo>
                    <a:pt x="7854" y="3948"/>
                  </a:lnTo>
                  <a:lnTo>
                    <a:pt x="7834" y="3539"/>
                  </a:lnTo>
                  <a:lnTo>
                    <a:pt x="7772" y="3151"/>
                  </a:lnTo>
                  <a:lnTo>
                    <a:pt x="7690" y="2762"/>
                  </a:lnTo>
                  <a:lnTo>
                    <a:pt x="7547" y="2414"/>
                  </a:lnTo>
                  <a:lnTo>
                    <a:pt x="7384" y="2067"/>
                  </a:lnTo>
                  <a:lnTo>
                    <a:pt x="7179" y="1739"/>
                  </a:lnTo>
                  <a:lnTo>
                    <a:pt x="6954" y="1433"/>
                  </a:lnTo>
                  <a:lnTo>
                    <a:pt x="6709" y="1167"/>
                  </a:lnTo>
                  <a:lnTo>
                    <a:pt x="6422" y="901"/>
                  </a:lnTo>
                  <a:lnTo>
                    <a:pt x="6136" y="676"/>
                  </a:lnTo>
                  <a:lnTo>
                    <a:pt x="5809" y="471"/>
                  </a:lnTo>
                  <a:lnTo>
                    <a:pt x="5461" y="308"/>
                  </a:lnTo>
                  <a:lnTo>
                    <a:pt x="5093" y="185"/>
                  </a:lnTo>
                  <a:lnTo>
                    <a:pt x="4725" y="83"/>
                  </a:lnTo>
                  <a:lnTo>
                    <a:pt x="4336" y="21"/>
                  </a:lnTo>
                  <a:lnTo>
                    <a:pt x="3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5"/>
            <p:cNvSpPr/>
            <p:nvPr/>
          </p:nvSpPr>
          <p:spPr>
            <a:xfrm>
              <a:off x="4801125" y="4967100"/>
              <a:ext cx="196875" cy="196875"/>
            </a:xfrm>
            <a:custGeom>
              <a:avLst/>
              <a:gdLst/>
              <a:ahLst/>
              <a:cxnLst/>
              <a:rect l="l" t="t" r="r" b="b"/>
              <a:pathLst>
                <a:path w="7875" h="7875" extrusionOk="0">
                  <a:moveTo>
                    <a:pt x="3928" y="0"/>
                  </a:moveTo>
                  <a:lnTo>
                    <a:pt x="3539" y="21"/>
                  </a:lnTo>
                  <a:lnTo>
                    <a:pt x="3150" y="82"/>
                  </a:lnTo>
                  <a:lnTo>
                    <a:pt x="2762" y="185"/>
                  </a:lnTo>
                  <a:lnTo>
                    <a:pt x="2414" y="307"/>
                  </a:lnTo>
                  <a:lnTo>
                    <a:pt x="2067" y="471"/>
                  </a:lnTo>
                  <a:lnTo>
                    <a:pt x="1739" y="675"/>
                  </a:lnTo>
                  <a:lnTo>
                    <a:pt x="1433" y="900"/>
                  </a:lnTo>
                  <a:lnTo>
                    <a:pt x="1146" y="1166"/>
                  </a:lnTo>
                  <a:lnTo>
                    <a:pt x="901" y="1432"/>
                  </a:lnTo>
                  <a:lnTo>
                    <a:pt x="676" y="1739"/>
                  </a:lnTo>
                  <a:lnTo>
                    <a:pt x="471" y="2066"/>
                  </a:lnTo>
                  <a:lnTo>
                    <a:pt x="308" y="2414"/>
                  </a:lnTo>
                  <a:lnTo>
                    <a:pt x="185" y="2761"/>
                  </a:lnTo>
                  <a:lnTo>
                    <a:pt x="83" y="3150"/>
                  </a:lnTo>
                  <a:lnTo>
                    <a:pt x="21" y="3539"/>
                  </a:lnTo>
                  <a:lnTo>
                    <a:pt x="1" y="3948"/>
                  </a:lnTo>
                  <a:lnTo>
                    <a:pt x="21" y="4336"/>
                  </a:lnTo>
                  <a:lnTo>
                    <a:pt x="83" y="4725"/>
                  </a:lnTo>
                  <a:lnTo>
                    <a:pt x="185" y="5113"/>
                  </a:lnTo>
                  <a:lnTo>
                    <a:pt x="308" y="5461"/>
                  </a:lnTo>
                  <a:lnTo>
                    <a:pt x="471" y="5809"/>
                  </a:lnTo>
                  <a:lnTo>
                    <a:pt x="676" y="6136"/>
                  </a:lnTo>
                  <a:lnTo>
                    <a:pt x="901" y="6443"/>
                  </a:lnTo>
                  <a:lnTo>
                    <a:pt x="1146" y="6709"/>
                  </a:lnTo>
                  <a:lnTo>
                    <a:pt x="1433" y="6975"/>
                  </a:lnTo>
                  <a:lnTo>
                    <a:pt x="1739" y="7200"/>
                  </a:lnTo>
                  <a:lnTo>
                    <a:pt x="2067" y="7404"/>
                  </a:lnTo>
                  <a:lnTo>
                    <a:pt x="2414" y="7568"/>
                  </a:lnTo>
                  <a:lnTo>
                    <a:pt x="2762" y="7690"/>
                  </a:lnTo>
                  <a:lnTo>
                    <a:pt x="3150" y="7793"/>
                  </a:lnTo>
                  <a:lnTo>
                    <a:pt x="3539" y="7854"/>
                  </a:lnTo>
                  <a:lnTo>
                    <a:pt x="3928" y="7874"/>
                  </a:lnTo>
                  <a:lnTo>
                    <a:pt x="4337" y="7854"/>
                  </a:lnTo>
                  <a:lnTo>
                    <a:pt x="4725" y="7793"/>
                  </a:lnTo>
                  <a:lnTo>
                    <a:pt x="5114" y="7690"/>
                  </a:lnTo>
                  <a:lnTo>
                    <a:pt x="5462" y="7568"/>
                  </a:lnTo>
                  <a:lnTo>
                    <a:pt x="5809" y="7404"/>
                  </a:lnTo>
                  <a:lnTo>
                    <a:pt x="6136" y="7200"/>
                  </a:lnTo>
                  <a:lnTo>
                    <a:pt x="6443" y="6975"/>
                  </a:lnTo>
                  <a:lnTo>
                    <a:pt x="6709" y="6709"/>
                  </a:lnTo>
                  <a:lnTo>
                    <a:pt x="6975" y="6443"/>
                  </a:lnTo>
                  <a:lnTo>
                    <a:pt x="7200" y="6136"/>
                  </a:lnTo>
                  <a:lnTo>
                    <a:pt x="7384" y="5809"/>
                  </a:lnTo>
                  <a:lnTo>
                    <a:pt x="7568" y="5461"/>
                  </a:lnTo>
                  <a:lnTo>
                    <a:pt x="7691" y="5113"/>
                  </a:lnTo>
                  <a:lnTo>
                    <a:pt x="7793" y="4725"/>
                  </a:lnTo>
                  <a:lnTo>
                    <a:pt x="7854" y="4336"/>
                  </a:lnTo>
                  <a:lnTo>
                    <a:pt x="7875" y="3948"/>
                  </a:lnTo>
                  <a:lnTo>
                    <a:pt x="7854" y="3539"/>
                  </a:lnTo>
                  <a:lnTo>
                    <a:pt x="7793" y="3150"/>
                  </a:lnTo>
                  <a:lnTo>
                    <a:pt x="7691" y="2761"/>
                  </a:lnTo>
                  <a:lnTo>
                    <a:pt x="7568" y="2414"/>
                  </a:lnTo>
                  <a:lnTo>
                    <a:pt x="7384" y="2066"/>
                  </a:lnTo>
                  <a:lnTo>
                    <a:pt x="7200" y="1739"/>
                  </a:lnTo>
                  <a:lnTo>
                    <a:pt x="6975" y="1432"/>
                  </a:lnTo>
                  <a:lnTo>
                    <a:pt x="6709" y="1166"/>
                  </a:lnTo>
                  <a:lnTo>
                    <a:pt x="6443" y="900"/>
                  </a:lnTo>
                  <a:lnTo>
                    <a:pt x="6136" y="675"/>
                  </a:lnTo>
                  <a:lnTo>
                    <a:pt x="5809" y="471"/>
                  </a:lnTo>
                  <a:lnTo>
                    <a:pt x="5462" y="307"/>
                  </a:lnTo>
                  <a:lnTo>
                    <a:pt x="5114" y="185"/>
                  </a:lnTo>
                  <a:lnTo>
                    <a:pt x="4725" y="82"/>
                  </a:lnTo>
                  <a:lnTo>
                    <a:pt x="4337" y="21"/>
                  </a:lnTo>
                  <a:lnTo>
                    <a:pt x="3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5213750" y="3800825"/>
              <a:ext cx="1192875" cy="1560000"/>
            </a:xfrm>
            <a:custGeom>
              <a:avLst/>
              <a:gdLst/>
              <a:ahLst/>
              <a:cxnLst/>
              <a:rect l="l" t="t" r="r" b="b"/>
              <a:pathLst>
                <a:path w="47715" h="62400" extrusionOk="0">
                  <a:moveTo>
                    <a:pt x="45199" y="1"/>
                  </a:moveTo>
                  <a:lnTo>
                    <a:pt x="44749" y="123"/>
                  </a:lnTo>
                  <a:lnTo>
                    <a:pt x="44320" y="246"/>
                  </a:lnTo>
                  <a:lnTo>
                    <a:pt x="43870" y="389"/>
                  </a:lnTo>
                  <a:lnTo>
                    <a:pt x="43440" y="553"/>
                  </a:lnTo>
                  <a:lnTo>
                    <a:pt x="42990" y="717"/>
                  </a:lnTo>
                  <a:lnTo>
                    <a:pt x="42581" y="901"/>
                  </a:lnTo>
                  <a:lnTo>
                    <a:pt x="42152" y="1085"/>
                  </a:lnTo>
                  <a:lnTo>
                    <a:pt x="41743" y="1310"/>
                  </a:lnTo>
                  <a:lnTo>
                    <a:pt x="41334" y="1514"/>
                  </a:lnTo>
                  <a:lnTo>
                    <a:pt x="40925" y="1760"/>
                  </a:lnTo>
                  <a:lnTo>
                    <a:pt x="40536" y="2005"/>
                  </a:lnTo>
                  <a:lnTo>
                    <a:pt x="40147" y="2250"/>
                  </a:lnTo>
                  <a:lnTo>
                    <a:pt x="39759" y="2537"/>
                  </a:lnTo>
                  <a:lnTo>
                    <a:pt x="39391" y="2803"/>
                  </a:lnTo>
                  <a:lnTo>
                    <a:pt x="39023" y="3089"/>
                  </a:lnTo>
                  <a:lnTo>
                    <a:pt x="38675" y="3396"/>
                  </a:lnTo>
                  <a:lnTo>
                    <a:pt x="38327" y="3723"/>
                  </a:lnTo>
                  <a:lnTo>
                    <a:pt x="37980" y="4071"/>
                  </a:lnTo>
                  <a:lnTo>
                    <a:pt x="37632" y="4418"/>
                  </a:lnTo>
                  <a:lnTo>
                    <a:pt x="37325" y="4766"/>
                  </a:lnTo>
                  <a:lnTo>
                    <a:pt x="36998" y="5134"/>
                  </a:lnTo>
                  <a:lnTo>
                    <a:pt x="36691" y="5523"/>
                  </a:lnTo>
                  <a:lnTo>
                    <a:pt x="36405" y="5911"/>
                  </a:lnTo>
                  <a:lnTo>
                    <a:pt x="36118" y="6300"/>
                  </a:lnTo>
                  <a:lnTo>
                    <a:pt x="35853" y="6688"/>
                  </a:lnTo>
                  <a:lnTo>
                    <a:pt x="35587" y="7098"/>
                  </a:lnTo>
                  <a:lnTo>
                    <a:pt x="35341" y="7527"/>
                  </a:lnTo>
                  <a:lnTo>
                    <a:pt x="35096" y="7936"/>
                  </a:lnTo>
                  <a:lnTo>
                    <a:pt x="34871" y="8366"/>
                  </a:lnTo>
                  <a:lnTo>
                    <a:pt x="34646" y="8795"/>
                  </a:lnTo>
                  <a:lnTo>
                    <a:pt x="34257" y="9695"/>
                  </a:lnTo>
                  <a:lnTo>
                    <a:pt x="33889" y="10595"/>
                  </a:lnTo>
                  <a:lnTo>
                    <a:pt x="33582" y="11515"/>
                  </a:lnTo>
                  <a:lnTo>
                    <a:pt x="33317" y="12456"/>
                  </a:lnTo>
                  <a:lnTo>
                    <a:pt x="33092" y="13397"/>
                  </a:lnTo>
                  <a:lnTo>
                    <a:pt x="32908" y="14358"/>
                  </a:lnTo>
                  <a:lnTo>
                    <a:pt x="32764" y="15319"/>
                  </a:lnTo>
                  <a:lnTo>
                    <a:pt x="32683" y="16301"/>
                  </a:lnTo>
                  <a:lnTo>
                    <a:pt x="32621" y="17262"/>
                  </a:lnTo>
                  <a:lnTo>
                    <a:pt x="32621" y="18244"/>
                  </a:lnTo>
                  <a:lnTo>
                    <a:pt x="32662" y="19205"/>
                  </a:lnTo>
                  <a:lnTo>
                    <a:pt x="32723" y="20187"/>
                  </a:lnTo>
                  <a:lnTo>
                    <a:pt x="32846" y="21148"/>
                  </a:lnTo>
                  <a:lnTo>
                    <a:pt x="32989" y="22109"/>
                  </a:lnTo>
                  <a:lnTo>
                    <a:pt x="33173" y="23050"/>
                  </a:lnTo>
                  <a:lnTo>
                    <a:pt x="33378" y="24011"/>
                  </a:lnTo>
                  <a:lnTo>
                    <a:pt x="33644" y="24952"/>
                  </a:lnTo>
                  <a:lnTo>
                    <a:pt x="33910" y="25872"/>
                  </a:lnTo>
                  <a:lnTo>
                    <a:pt x="34216" y="26793"/>
                  </a:lnTo>
                  <a:lnTo>
                    <a:pt x="34564" y="27713"/>
                  </a:lnTo>
                  <a:lnTo>
                    <a:pt x="34932" y="28613"/>
                  </a:lnTo>
                  <a:lnTo>
                    <a:pt x="35321" y="29513"/>
                  </a:lnTo>
                  <a:lnTo>
                    <a:pt x="35730" y="30392"/>
                  </a:lnTo>
                  <a:lnTo>
                    <a:pt x="36180" y="31272"/>
                  </a:lnTo>
                  <a:lnTo>
                    <a:pt x="36630" y="32110"/>
                  </a:lnTo>
                  <a:lnTo>
                    <a:pt x="36630" y="32110"/>
                  </a:lnTo>
                  <a:lnTo>
                    <a:pt x="36139" y="31987"/>
                  </a:lnTo>
                  <a:lnTo>
                    <a:pt x="35628" y="31885"/>
                  </a:lnTo>
                  <a:lnTo>
                    <a:pt x="35116" y="31803"/>
                  </a:lnTo>
                  <a:lnTo>
                    <a:pt x="34605" y="31742"/>
                  </a:lnTo>
                  <a:lnTo>
                    <a:pt x="34094" y="31701"/>
                  </a:lnTo>
                  <a:lnTo>
                    <a:pt x="33562" y="31660"/>
                  </a:lnTo>
                  <a:lnTo>
                    <a:pt x="33051" y="31660"/>
                  </a:lnTo>
                  <a:lnTo>
                    <a:pt x="32539" y="31681"/>
                  </a:lnTo>
                  <a:lnTo>
                    <a:pt x="32008" y="31701"/>
                  </a:lnTo>
                  <a:lnTo>
                    <a:pt x="31496" y="31742"/>
                  </a:lnTo>
                  <a:lnTo>
                    <a:pt x="30985" y="31824"/>
                  </a:lnTo>
                  <a:lnTo>
                    <a:pt x="30474" y="31906"/>
                  </a:lnTo>
                  <a:lnTo>
                    <a:pt x="29962" y="32008"/>
                  </a:lnTo>
                  <a:lnTo>
                    <a:pt x="29451" y="32131"/>
                  </a:lnTo>
                  <a:lnTo>
                    <a:pt x="28960" y="32253"/>
                  </a:lnTo>
                  <a:lnTo>
                    <a:pt x="28449" y="32417"/>
                  </a:lnTo>
                  <a:lnTo>
                    <a:pt x="27958" y="32581"/>
                  </a:lnTo>
                  <a:lnTo>
                    <a:pt x="27467" y="32765"/>
                  </a:lnTo>
                  <a:lnTo>
                    <a:pt x="26997" y="32969"/>
                  </a:lnTo>
                  <a:lnTo>
                    <a:pt x="26506" y="33174"/>
                  </a:lnTo>
                  <a:lnTo>
                    <a:pt x="26036" y="33419"/>
                  </a:lnTo>
                  <a:lnTo>
                    <a:pt x="25586" y="33665"/>
                  </a:lnTo>
                  <a:lnTo>
                    <a:pt x="25136" y="33910"/>
                  </a:lnTo>
                  <a:lnTo>
                    <a:pt x="24686" y="34196"/>
                  </a:lnTo>
                  <a:lnTo>
                    <a:pt x="24236" y="34483"/>
                  </a:lnTo>
                  <a:lnTo>
                    <a:pt x="23806" y="34789"/>
                  </a:lnTo>
                  <a:lnTo>
                    <a:pt x="23397" y="35096"/>
                  </a:lnTo>
                  <a:lnTo>
                    <a:pt x="22988" y="35423"/>
                  </a:lnTo>
                  <a:lnTo>
                    <a:pt x="22579" y="35771"/>
                  </a:lnTo>
                  <a:lnTo>
                    <a:pt x="22191" y="36119"/>
                  </a:lnTo>
                  <a:lnTo>
                    <a:pt x="21823" y="36487"/>
                  </a:lnTo>
                  <a:lnTo>
                    <a:pt x="21454" y="36855"/>
                  </a:lnTo>
                  <a:lnTo>
                    <a:pt x="21107" y="37244"/>
                  </a:lnTo>
                  <a:lnTo>
                    <a:pt x="20780" y="37632"/>
                  </a:lnTo>
                  <a:lnTo>
                    <a:pt x="20452" y="38041"/>
                  </a:lnTo>
                  <a:lnTo>
                    <a:pt x="20146" y="38450"/>
                  </a:lnTo>
                  <a:lnTo>
                    <a:pt x="19839" y="38880"/>
                  </a:lnTo>
                  <a:lnTo>
                    <a:pt x="19552" y="39309"/>
                  </a:lnTo>
                  <a:lnTo>
                    <a:pt x="19266" y="39759"/>
                  </a:lnTo>
                  <a:lnTo>
                    <a:pt x="19000" y="40209"/>
                  </a:lnTo>
                  <a:lnTo>
                    <a:pt x="18755" y="40659"/>
                  </a:lnTo>
                  <a:lnTo>
                    <a:pt x="18509" y="41109"/>
                  </a:lnTo>
                  <a:lnTo>
                    <a:pt x="18284" y="41579"/>
                  </a:lnTo>
                  <a:lnTo>
                    <a:pt x="18080" y="42050"/>
                  </a:lnTo>
                  <a:lnTo>
                    <a:pt x="17875" y="42541"/>
                  </a:lnTo>
                  <a:lnTo>
                    <a:pt x="17671" y="43011"/>
                  </a:lnTo>
                  <a:lnTo>
                    <a:pt x="17487" y="43502"/>
                  </a:lnTo>
                  <a:lnTo>
                    <a:pt x="17323" y="43993"/>
                  </a:lnTo>
                  <a:lnTo>
                    <a:pt x="17180" y="44504"/>
                  </a:lnTo>
                  <a:lnTo>
                    <a:pt x="17016" y="44995"/>
                  </a:lnTo>
                  <a:lnTo>
                    <a:pt x="16894" y="45506"/>
                  </a:lnTo>
                  <a:lnTo>
                    <a:pt x="16771" y="46017"/>
                  </a:lnTo>
                  <a:lnTo>
                    <a:pt x="16567" y="47040"/>
                  </a:lnTo>
                  <a:lnTo>
                    <a:pt x="16403" y="48083"/>
                  </a:lnTo>
                  <a:lnTo>
                    <a:pt x="16301" y="49126"/>
                  </a:lnTo>
                  <a:lnTo>
                    <a:pt x="16219" y="50169"/>
                  </a:lnTo>
                  <a:lnTo>
                    <a:pt x="16198" y="51212"/>
                  </a:lnTo>
                  <a:lnTo>
                    <a:pt x="16239" y="52255"/>
                  </a:lnTo>
                  <a:lnTo>
                    <a:pt x="15483" y="52173"/>
                  </a:lnTo>
                  <a:lnTo>
                    <a:pt x="14726" y="52112"/>
                  </a:lnTo>
                  <a:lnTo>
                    <a:pt x="13969" y="52112"/>
                  </a:lnTo>
                  <a:lnTo>
                    <a:pt x="13233" y="52133"/>
                  </a:lnTo>
                  <a:lnTo>
                    <a:pt x="12476" y="52194"/>
                  </a:lnTo>
                  <a:lnTo>
                    <a:pt x="11719" y="52296"/>
                  </a:lnTo>
                  <a:lnTo>
                    <a:pt x="10983" y="52439"/>
                  </a:lnTo>
                  <a:lnTo>
                    <a:pt x="10247" y="52603"/>
                  </a:lnTo>
                  <a:lnTo>
                    <a:pt x="9531" y="52828"/>
                  </a:lnTo>
                  <a:lnTo>
                    <a:pt x="8815" y="53073"/>
                  </a:lnTo>
                  <a:lnTo>
                    <a:pt x="8120" y="53360"/>
                  </a:lnTo>
                  <a:lnTo>
                    <a:pt x="7425" y="53666"/>
                  </a:lnTo>
                  <a:lnTo>
                    <a:pt x="6770" y="54035"/>
                  </a:lnTo>
                  <a:lnTo>
                    <a:pt x="6116" y="54423"/>
                  </a:lnTo>
                  <a:lnTo>
                    <a:pt x="5482" y="54832"/>
                  </a:lnTo>
                  <a:lnTo>
                    <a:pt x="4889" y="55282"/>
                  </a:lnTo>
                  <a:lnTo>
                    <a:pt x="4459" y="55630"/>
                  </a:lnTo>
                  <a:lnTo>
                    <a:pt x="4050" y="55998"/>
                  </a:lnTo>
                  <a:lnTo>
                    <a:pt x="3661" y="56387"/>
                  </a:lnTo>
                  <a:lnTo>
                    <a:pt x="3293" y="56775"/>
                  </a:lnTo>
                  <a:lnTo>
                    <a:pt x="2925" y="57184"/>
                  </a:lnTo>
                  <a:lnTo>
                    <a:pt x="2577" y="57593"/>
                  </a:lnTo>
                  <a:lnTo>
                    <a:pt x="2230" y="58043"/>
                  </a:lnTo>
                  <a:lnTo>
                    <a:pt x="1923" y="58473"/>
                  </a:lnTo>
                  <a:lnTo>
                    <a:pt x="1616" y="58943"/>
                  </a:lnTo>
                  <a:lnTo>
                    <a:pt x="1330" y="59413"/>
                  </a:lnTo>
                  <a:lnTo>
                    <a:pt x="1064" y="59884"/>
                  </a:lnTo>
                  <a:lnTo>
                    <a:pt x="819" y="60375"/>
                  </a:lnTo>
                  <a:lnTo>
                    <a:pt x="594" y="60866"/>
                  </a:lnTo>
                  <a:lnTo>
                    <a:pt x="369" y="61377"/>
                  </a:lnTo>
                  <a:lnTo>
                    <a:pt x="185" y="61888"/>
                  </a:lnTo>
                  <a:lnTo>
                    <a:pt x="1" y="62399"/>
                  </a:lnTo>
                  <a:lnTo>
                    <a:pt x="1125" y="62399"/>
                  </a:lnTo>
                  <a:lnTo>
                    <a:pt x="2250" y="62379"/>
                  </a:lnTo>
                  <a:lnTo>
                    <a:pt x="3375" y="62318"/>
                  </a:lnTo>
                  <a:lnTo>
                    <a:pt x="4500" y="62236"/>
                  </a:lnTo>
                  <a:lnTo>
                    <a:pt x="5625" y="62134"/>
                  </a:lnTo>
                  <a:lnTo>
                    <a:pt x="6750" y="61990"/>
                  </a:lnTo>
                  <a:lnTo>
                    <a:pt x="7874" y="61827"/>
                  </a:lnTo>
                  <a:lnTo>
                    <a:pt x="8999" y="61622"/>
                  </a:lnTo>
                  <a:lnTo>
                    <a:pt x="10124" y="61418"/>
                  </a:lnTo>
                  <a:lnTo>
                    <a:pt x="11249" y="61152"/>
                  </a:lnTo>
                  <a:lnTo>
                    <a:pt x="12374" y="60886"/>
                  </a:lnTo>
                  <a:lnTo>
                    <a:pt x="13499" y="60579"/>
                  </a:lnTo>
                  <a:lnTo>
                    <a:pt x="14603" y="60252"/>
                  </a:lnTo>
                  <a:lnTo>
                    <a:pt x="15728" y="59884"/>
                  </a:lnTo>
                  <a:lnTo>
                    <a:pt x="16832" y="59475"/>
                  </a:lnTo>
                  <a:lnTo>
                    <a:pt x="17937" y="59066"/>
                  </a:lnTo>
                  <a:lnTo>
                    <a:pt x="18714" y="58739"/>
                  </a:lnTo>
                  <a:lnTo>
                    <a:pt x="19491" y="58411"/>
                  </a:lnTo>
                  <a:lnTo>
                    <a:pt x="20248" y="58064"/>
                  </a:lnTo>
                  <a:lnTo>
                    <a:pt x="21005" y="57716"/>
                  </a:lnTo>
                  <a:lnTo>
                    <a:pt x="21741" y="57348"/>
                  </a:lnTo>
                  <a:lnTo>
                    <a:pt x="22477" y="56980"/>
                  </a:lnTo>
                  <a:lnTo>
                    <a:pt x="23193" y="56591"/>
                  </a:lnTo>
                  <a:lnTo>
                    <a:pt x="23909" y="56182"/>
                  </a:lnTo>
                  <a:lnTo>
                    <a:pt x="24625" y="55773"/>
                  </a:lnTo>
                  <a:lnTo>
                    <a:pt x="25320" y="55364"/>
                  </a:lnTo>
                  <a:lnTo>
                    <a:pt x="26015" y="54934"/>
                  </a:lnTo>
                  <a:lnTo>
                    <a:pt x="26690" y="54485"/>
                  </a:lnTo>
                  <a:lnTo>
                    <a:pt x="27365" y="54035"/>
                  </a:lnTo>
                  <a:lnTo>
                    <a:pt x="28020" y="53564"/>
                  </a:lnTo>
                  <a:lnTo>
                    <a:pt x="28674" y="53094"/>
                  </a:lnTo>
                  <a:lnTo>
                    <a:pt x="29308" y="52603"/>
                  </a:lnTo>
                  <a:lnTo>
                    <a:pt x="29942" y="52112"/>
                  </a:lnTo>
                  <a:lnTo>
                    <a:pt x="30556" y="51601"/>
                  </a:lnTo>
                  <a:lnTo>
                    <a:pt x="31169" y="51090"/>
                  </a:lnTo>
                  <a:lnTo>
                    <a:pt x="31783" y="50578"/>
                  </a:lnTo>
                  <a:lnTo>
                    <a:pt x="32376" y="50046"/>
                  </a:lnTo>
                  <a:lnTo>
                    <a:pt x="32948" y="49494"/>
                  </a:lnTo>
                  <a:lnTo>
                    <a:pt x="33521" y="48942"/>
                  </a:lnTo>
                  <a:lnTo>
                    <a:pt x="34094" y="48390"/>
                  </a:lnTo>
                  <a:lnTo>
                    <a:pt x="34625" y="47817"/>
                  </a:lnTo>
                  <a:lnTo>
                    <a:pt x="35178" y="47245"/>
                  </a:lnTo>
                  <a:lnTo>
                    <a:pt x="35709" y="46672"/>
                  </a:lnTo>
                  <a:lnTo>
                    <a:pt x="36221" y="46079"/>
                  </a:lnTo>
                  <a:lnTo>
                    <a:pt x="36732" y="45465"/>
                  </a:lnTo>
                  <a:lnTo>
                    <a:pt x="37243" y="44872"/>
                  </a:lnTo>
                  <a:lnTo>
                    <a:pt x="37714" y="44238"/>
                  </a:lnTo>
                  <a:lnTo>
                    <a:pt x="38205" y="43625"/>
                  </a:lnTo>
                  <a:lnTo>
                    <a:pt x="38859" y="42725"/>
                  </a:lnTo>
                  <a:lnTo>
                    <a:pt x="39493" y="41825"/>
                  </a:lnTo>
                  <a:lnTo>
                    <a:pt x="40107" y="40905"/>
                  </a:lnTo>
                  <a:lnTo>
                    <a:pt x="40700" y="39964"/>
                  </a:lnTo>
                  <a:lnTo>
                    <a:pt x="41252" y="39023"/>
                  </a:lnTo>
                  <a:lnTo>
                    <a:pt x="41804" y="38062"/>
                  </a:lnTo>
                  <a:lnTo>
                    <a:pt x="42336" y="37100"/>
                  </a:lnTo>
                  <a:lnTo>
                    <a:pt x="42827" y="36119"/>
                  </a:lnTo>
                  <a:lnTo>
                    <a:pt x="43297" y="35117"/>
                  </a:lnTo>
                  <a:lnTo>
                    <a:pt x="43767" y="34114"/>
                  </a:lnTo>
                  <a:lnTo>
                    <a:pt x="44197" y="33092"/>
                  </a:lnTo>
                  <a:lnTo>
                    <a:pt x="44606" y="32069"/>
                  </a:lnTo>
                  <a:lnTo>
                    <a:pt x="44974" y="31047"/>
                  </a:lnTo>
                  <a:lnTo>
                    <a:pt x="45342" y="30004"/>
                  </a:lnTo>
                  <a:lnTo>
                    <a:pt x="45669" y="28940"/>
                  </a:lnTo>
                  <a:lnTo>
                    <a:pt x="45976" y="27877"/>
                  </a:lnTo>
                  <a:lnTo>
                    <a:pt x="46263" y="26813"/>
                  </a:lnTo>
                  <a:lnTo>
                    <a:pt x="46528" y="25750"/>
                  </a:lnTo>
                  <a:lnTo>
                    <a:pt x="46753" y="24666"/>
                  </a:lnTo>
                  <a:lnTo>
                    <a:pt x="46978" y="23582"/>
                  </a:lnTo>
                  <a:lnTo>
                    <a:pt x="47162" y="22477"/>
                  </a:lnTo>
                  <a:lnTo>
                    <a:pt x="47326" y="21393"/>
                  </a:lnTo>
                  <a:lnTo>
                    <a:pt x="47449" y="20289"/>
                  </a:lnTo>
                  <a:lnTo>
                    <a:pt x="47551" y="19164"/>
                  </a:lnTo>
                  <a:lnTo>
                    <a:pt x="47633" y="18060"/>
                  </a:lnTo>
                  <a:lnTo>
                    <a:pt x="47694" y="16955"/>
                  </a:lnTo>
                  <a:lnTo>
                    <a:pt x="47715" y="15830"/>
                  </a:lnTo>
                  <a:lnTo>
                    <a:pt x="47715" y="14706"/>
                  </a:lnTo>
                  <a:lnTo>
                    <a:pt x="47694" y="13581"/>
                  </a:lnTo>
                  <a:lnTo>
                    <a:pt x="47653" y="12456"/>
                  </a:lnTo>
                  <a:lnTo>
                    <a:pt x="47571" y="11331"/>
                  </a:lnTo>
                  <a:lnTo>
                    <a:pt x="47469" y="10206"/>
                  </a:lnTo>
                  <a:lnTo>
                    <a:pt x="47387" y="9511"/>
                  </a:lnTo>
                  <a:lnTo>
                    <a:pt x="47285" y="8815"/>
                  </a:lnTo>
                  <a:lnTo>
                    <a:pt x="47081" y="7404"/>
                  </a:lnTo>
                  <a:lnTo>
                    <a:pt x="46835" y="6054"/>
                  </a:lnTo>
                  <a:lnTo>
                    <a:pt x="46549" y="4705"/>
                  </a:lnTo>
                  <a:lnTo>
                    <a:pt x="46263" y="3539"/>
                  </a:lnTo>
                  <a:lnTo>
                    <a:pt x="45935" y="2353"/>
                  </a:lnTo>
                  <a:lnTo>
                    <a:pt x="45588" y="1166"/>
                  </a:lnTo>
                  <a:lnTo>
                    <a:pt x="45199"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4860450" y="3288000"/>
              <a:ext cx="1428075" cy="727100"/>
            </a:xfrm>
            <a:custGeom>
              <a:avLst/>
              <a:gdLst/>
              <a:ahLst/>
              <a:cxnLst/>
              <a:rect l="l" t="t" r="r" b="b"/>
              <a:pathLst>
                <a:path w="57123" h="29084" extrusionOk="0">
                  <a:moveTo>
                    <a:pt x="35239" y="0"/>
                  </a:moveTo>
                  <a:lnTo>
                    <a:pt x="34359" y="41"/>
                  </a:lnTo>
                  <a:lnTo>
                    <a:pt x="33439" y="144"/>
                  </a:lnTo>
                  <a:lnTo>
                    <a:pt x="32478" y="287"/>
                  </a:lnTo>
                  <a:lnTo>
                    <a:pt x="31476" y="491"/>
                  </a:lnTo>
                  <a:lnTo>
                    <a:pt x="30964" y="614"/>
                  </a:lnTo>
                  <a:lnTo>
                    <a:pt x="30453" y="757"/>
                  </a:lnTo>
                  <a:lnTo>
                    <a:pt x="29819" y="941"/>
                  </a:lnTo>
                  <a:lnTo>
                    <a:pt x="29226" y="1125"/>
                  </a:lnTo>
                  <a:lnTo>
                    <a:pt x="28776" y="1289"/>
                  </a:lnTo>
                  <a:lnTo>
                    <a:pt x="28326" y="1473"/>
                  </a:lnTo>
                  <a:lnTo>
                    <a:pt x="27897" y="1657"/>
                  </a:lnTo>
                  <a:lnTo>
                    <a:pt x="27467" y="1841"/>
                  </a:lnTo>
                  <a:lnTo>
                    <a:pt x="27058" y="2046"/>
                  </a:lnTo>
                  <a:lnTo>
                    <a:pt x="26669" y="2250"/>
                  </a:lnTo>
                  <a:lnTo>
                    <a:pt x="25913" y="2680"/>
                  </a:lnTo>
                  <a:lnTo>
                    <a:pt x="25217" y="3150"/>
                  </a:lnTo>
                  <a:lnTo>
                    <a:pt x="24563" y="3620"/>
                  </a:lnTo>
                  <a:lnTo>
                    <a:pt x="23949" y="4132"/>
                  </a:lnTo>
                  <a:lnTo>
                    <a:pt x="23397" y="4643"/>
                  </a:lnTo>
                  <a:lnTo>
                    <a:pt x="22865" y="5175"/>
                  </a:lnTo>
                  <a:lnTo>
                    <a:pt x="22395" y="5707"/>
                  </a:lnTo>
                  <a:lnTo>
                    <a:pt x="21966" y="6259"/>
                  </a:lnTo>
                  <a:lnTo>
                    <a:pt x="21557" y="6791"/>
                  </a:lnTo>
                  <a:lnTo>
                    <a:pt x="21188" y="7343"/>
                  </a:lnTo>
                  <a:lnTo>
                    <a:pt x="20861" y="7895"/>
                  </a:lnTo>
                  <a:lnTo>
                    <a:pt x="20575" y="8447"/>
                  </a:lnTo>
                  <a:lnTo>
                    <a:pt x="20309" y="8979"/>
                  </a:lnTo>
                  <a:lnTo>
                    <a:pt x="20064" y="9511"/>
                  </a:lnTo>
                  <a:lnTo>
                    <a:pt x="19859" y="10022"/>
                  </a:lnTo>
                  <a:lnTo>
                    <a:pt x="19675" y="10513"/>
                  </a:lnTo>
                  <a:lnTo>
                    <a:pt x="19511" y="11004"/>
                  </a:lnTo>
                  <a:lnTo>
                    <a:pt x="19389" y="11454"/>
                  </a:lnTo>
                  <a:lnTo>
                    <a:pt x="19266" y="11883"/>
                  </a:lnTo>
                  <a:lnTo>
                    <a:pt x="19102" y="12660"/>
                  </a:lnTo>
                  <a:lnTo>
                    <a:pt x="18980" y="13315"/>
                  </a:lnTo>
                  <a:lnTo>
                    <a:pt x="18918" y="13806"/>
                  </a:lnTo>
                  <a:lnTo>
                    <a:pt x="18877" y="14215"/>
                  </a:lnTo>
                  <a:lnTo>
                    <a:pt x="18243" y="14562"/>
                  </a:lnTo>
                  <a:lnTo>
                    <a:pt x="16546" y="15483"/>
                  </a:lnTo>
                  <a:lnTo>
                    <a:pt x="14071" y="16853"/>
                  </a:lnTo>
                  <a:lnTo>
                    <a:pt x="12640" y="17671"/>
                  </a:lnTo>
                  <a:lnTo>
                    <a:pt x="11126" y="18550"/>
                  </a:lnTo>
                  <a:lnTo>
                    <a:pt x="9572" y="19491"/>
                  </a:lnTo>
                  <a:lnTo>
                    <a:pt x="8017" y="20452"/>
                  </a:lnTo>
                  <a:lnTo>
                    <a:pt x="6504" y="21414"/>
                  </a:lnTo>
                  <a:lnTo>
                    <a:pt x="5052" y="22395"/>
                  </a:lnTo>
                  <a:lnTo>
                    <a:pt x="4377" y="22866"/>
                  </a:lnTo>
                  <a:lnTo>
                    <a:pt x="3723" y="23336"/>
                  </a:lnTo>
                  <a:lnTo>
                    <a:pt x="3109" y="23806"/>
                  </a:lnTo>
                  <a:lnTo>
                    <a:pt x="2536" y="24256"/>
                  </a:lnTo>
                  <a:lnTo>
                    <a:pt x="2005" y="24686"/>
                  </a:lnTo>
                  <a:lnTo>
                    <a:pt x="1534" y="25115"/>
                  </a:lnTo>
                  <a:lnTo>
                    <a:pt x="1105" y="25524"/>
                  </a:lnTo>
                  <a:lnTo>
                    <a:pt x="757" y="25893"/>
                  </a:lnTo>
                  <a:lnTo>
                    <a:pt x="532" y="26158"/>
                  </a:lnTo>
                  <a:lnTo>
                    <a:pt x="368" y="26383"/>
                  </a:lnTo>
                  <a:lnTo>
                    <a:pt x="225" y="26608"/>
                  </a:lnTo>
                  <a:lnTo>
                    <a:pt x="123" y="26833"/>
                  </a:lnTo>
                  <a:lnTo>
                    <a:pt x="41" y="27038"/>
                  </a:lnTo>
                  <a:lnTo>
                    <a:pt x="0" y="27222"/>
                  </a:lnTo>
                  <a:lnTo>
                    <a:pt x="21" y="27406"/>
                  </a:lnTo>
                  <a:lnTo>
                    <a:pt x="62" y="27570"/>
                  </a:lnTo>
                  <a:lnTo>
                    <a:pt x="123" y="27692"/>
                  </a:lnTo>
                  <a:lnTo>
                    <a:pt x="205" y="27815"/>
                  </a:lnTo>
                  <a:lnTo>
                    <a:pt x="328" y="27938"/>
                  </a:lnTo>
                  <a:lnTo>
                    <a:pt x="450" y="28060"/>
                  </a:lnTo>
                  <a:lnTo>
                    <a:pt x="593" y="28163"/>
                  </a:lnTo>
                  <a:lnTo>
                    <a:pt x="777" y="28265"/>
                  </a:lnTo>
                  <a:lnTo>
                    <a:pt x="962" y="28367"/>
                  </a:lnTo>
                  <a:lnTo>
                    <a:pt x="1166" y="28449"/>
                  </a:lnTo>
                  <a:lnTo>
                    <a:pt x="1657" y="28613"/>
                  </a:lnTo>
                  <a:lnTo>
                    <a:pt x="2209" y="28756"/>
                  </a:lnTo>
                  <a:lnTo>
                    <a:pt x="2843" y="28879"/>
                  </a:lnTo>
                  <a:lnTo>
                    <a:pt x="3559" y="28960"/>
                  </a:lnTo>
                  <a:lnTo>
                    <a:pt x="4336" y="29042"/>
                  </a:lnTo>
                  <a:lnTo>
                    <a:pt x="5195" y="29083"/>
                  </a:lnTo>
                  <a:lnTo>
                    <a:pt x="6115" y="29083"/>
                  </a:lnTo>
                  <a:lnTo>
                    <a:pt x="7097" y="29063"/>
                  </a:lnTo>
                  <a:lnTo>
                    <a:pt x="8161" y="29022"/>
                  </a:lnTo>
                  <a:lnTo>
                    <a:pt x="9285" y="28960"/>
                  </a:lnTo>
                  <a:lnTo>
                    <a:pt x="10472" y="28858"/>
                  </a:lnTo>
                  <a:lnTo>
                    <a:pt x="11699" y="28715"/>
                  </a:lnTo>
                  <a:lnTo>
                    <a:pt x="13008" y="28572"/>
                  </a:lnTo>
                  <a:lnTo>
                    <a:pt x="14378" y="28367"/>
                  </a:lnTo>
                  <a:lnTo>
                    <a:pt x="15789" y="28142"/>
                  </a:lnTo>
                  <a:lnTo>
                    <a:pt x="17262" y="27897"/>
                  </a:lnTo>
                  <a:lnTo>
                    <a:pt x="18775" y="27611"/>
                  </a:lnTo>
                  <a:lnTo>
                    <a:pt x="20350" y="27283"/>
                  </a:lnTo>
                  <a:lnTo>
                    <a:pt x="21966" y="26936"/>
                  </a:lnTo>
                  <a:lnTo>
                    <a:pt x="23643" y="26547"/>
                  </a:lnTo>
                  <a:lnTo>
                    <a:pt x="25361" y="26138"/>
                  </a:lnTo>
                  <a:lnTo>
                    <a:pt x="27119" y="25688"/>
                  </a:lnTo>
                  <a:lnTo>
                    <a:pt x="28919" y="25197"/>
                  </a:lnTo>
                  <a:lnTo>
                    <a:pt x="30760" y="24665"/>
                  </a:lnTo>
                  <a:lnTo>
                    <a:pt x="32641" y="24113"/>
                  </a:lnTo>
                  <a:lnTo>
                    <a:pt x="34564" y="23500"/>
                  </a:lnTo>
                  <a:lnTo>
                    <a:pt x="36527" y="22866"/>
                  </a:lnTo>
                  <a:lnTo>
                    <a:pt x="38511" y="22191"/>
                  </a:lnTo>
                  <a:lnTo>
                    <a:pt x="41333" y="21230"/>
                  </a:lnTo>
                  <a:lnTo>
                    <a:pt x="43992" y="20268"/>
                  </a:lnTo>
                  <a:lnTo>
                    <a:pt x="46528" y="19348"/>
                  </a:lnTo>
                  <a:lnTo>
                    <a:pt x="48921" y="18448"/>
                  </a:lnTo>
                  <a:lnTo>
                    <a:pt x="51171" y="17569"/>
                  </a:lnTo>
                  <a:lnTo>
                    <a:pt x="53277" y="16730"/>
                  </a:lnTo>
                  <a:lnTo>
                    <a:pt x="55261" y="15933"/>
                  </a:lnTo>
                  <a:lnTo>
                    <a:pt x="57122" y="15135"/>
                  </a:lnTo>
                  <a:lnTo>
                    <a:pt x="56672" y="14194"/>
                  </a:lnTo>
                  <a:lnTo>
                    <a:pt x="56181" y="13294"/>
                  </a:lnTo>
                  <a:lnTo>
                    <a:pt x="55711" y="12415"/>
                  </a:lnTo>
                  <a:lnTo>
                    <a:pt x="55200" y="11535"/>
                  </a:lnTo>
                  <a:lnTo>
                    <a:pt x="54689" y="10697"/>
                  </a:lnTo>
                  <a:lnTo>
                    <a:pt x="54136" y="9858"/>
                  </a:lnTo>
                  <a:lnTo>
                    <a:pt x="53584" y="9020"/>
                  </a:lnTo>
                  <a:lnTo>
                    <a:pt x="53032" y="8222"/>
                  </a:lnTo>
                  <a:lnTo>
                    <a:pt x="52439" y="7425"/>
                  </a:lnTo>
                  <a:lnTo>
                    <a:pt x="51846" y="6647"/>
                  </a:lnTo>
                  <a:lnTo>
                    <a:pt x="51703" y="6463"/>
                  </a:lnTo>
                  <a:lnTo>
                    <a:pt x="50864" y="5420"/>
                  </a:lnTo>
                  <a:lnTo>
                    <a:pt x="50005" y="4418"/>
                  </a:lnTo>
                  <a:lnTo>
                    <a:pt x="47571" y="4868"/>
                  </a:lnTo>
                  <a:lnTo>
                    <a:pt x="46651" y="5052"/>
                  </a:lnTo>
                  <a:lnTo>
                    <a:pt x="46406" y="4725"/>
                  </a:lnTo>
                  <a:lnTo>
                    <a:pt x="46119" y="4377"/>
                  </a:lnTo>
                  <a:lnTo>
                    <a:pt x="45690" y="3927"/>
                  </a:lnTo>
                  <a:lnTo>
                    <a:pt x="45138" y="3416"/>
                  </a:lnTo>
                  <a:lnTo>
                    <a:pt x="44831" y="3150"/>
                  </a:lnTo>
                  <a:lnTo>
                    <a:pt x="44483" y="2864"/>
                  </a:lnTo>
                  <a:lnTo>
                    <a:pt x="44094" y="2577"/>
                  </a:lnTo>
                  <a:lnTo>
                    <a:pt x="43665" y="2291"/>
                  </a:lnTo>
                  <a:lnTo>
                    <a:pt x="43235" y="2005"/>
                  </a:lnTo>
                  <a:lnTo>
                    <a:pt x="42745" y="1739"/>
                  </a:lnTo>
                  <a:lnTo>
                    <a:pt x="42233" y="1473"/>
                  </a:lnTo>
                  <a:lnTo>
                    <a:pt x="41681" y="1207"/>
                  </a:lnTo>
                  <a:lnTo>
                    <a:pt x="41108" y="962"/>
                  </a:lnTo>
                  <a:lnTo>
                    <a:pt x="40495" y="757"/>
                  </a:lnTo>
                  <a:lnTo>
                    <a:pt x="39840" y="553"/>
                  </a:lnTo>
                  <a:lnTo>
                    <a:pt x="39166" y="369"/>
                  </a:lnTo>
                  <a:lnTo>
                    <a:pt x="38450" y="225"/>
                  </a:lnTo>
                  <a:lnTo>
                    <a:pt x="37693" y="123"/>
                  </a:lnTo>
                  <a:lnTo>
                    <a:pt x="36916" y="41"/>
                  </a:lnTo>
                  <a:lnTo>
                    <a:pt x="360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5"/>
            <p:cNvSpPr/>
            <p:nvPr/>
          </p:nvSpPr>
          <p:spPr>
            <a:xfrm>
              <a:off x="4860450" y="3620350"/>
              <a:ext cx="1428075" cy="394750"/>
            </a:xfrm>
            <a:custGeom>
              <a:avLst/>
              <a:gdLst/>
              <a:ahLst/>
              <a:cxnLst/>
              <a:rect l="l" t="t" r="r" b="b"/>
              <a:pathLst>
                <a:path w="57123" h="15790" extrusionOk="0">
                  <a:moveTo>
                    <a:pt x="56181" y="0"/>
                  </a:moveTo>
                  <a:lnTo>
                    <a:pt x="55077" y="512"/>
                  </a:lnTo>
                  <a:lnTo>
                    <a:pt x="53973" y="1043"/>
                  </a:lnTo>
                  <a:lnTo>
                    <a:pt x="52848" y="1555"/>
                  </a:lnTo>
                  <a:lnTo>
                    <a:pt x="51723" y="2045"/>
                  </a:lnTo>
                  <a:lnTo>
                    <a:pt x="49453" y="2986"/>
                  </a:lnTo>
                  <a:lnTo>
                    <a:pt x="47162" y="3907"/>
                  </a:lnTo>
                  <a:lnTo>
                    <a:pt x="44851" y="4786"/>
                  </a:lnTo>
                  <a:lnTo>
                    <a:pt x="42540" y="5604"/>
                  </a:lnTo>
                  <a:lnTo>
                    <a:pt x="40188" y="6402"/>
                  </a:lnTo>
                  <a:lnTo>
                    <a:pt x="37836" y="7158"/>
                  </a:lnTo>
                  <a:lnTo>
                    <a:pt x="35484" y="7874"/>
                  </a:lnTo>
                  <a:lnTo>
                    <a:pt x="33091" y="8570"/>
                  </a:lnTo>
                  <a:lnTo>
                    <a:pt x="30719" y="9224"/>
                  </a:lnTo>
                  <a:lnTo>
                    <a:pt x="28326" y="9858"/>
                  </a:lnTo>
                  <a:lnTo>
                    <a:pt x="25913" y="10451"/>
                  </a:lnTo>
                  <a:lnTo>
                    <a:pt x="23520" y="11024"/>
                  </a:lnTo>
                  <a:lnTo>
                    <a:pt x="21107" y="11576"/>
                  </a:lnTo>
                  <a:lnTo>
                    <a:pt x="18693" y="12108"/>
                  </a:lnTo>
                  <a:lnTo>
                    <a:pt x="16996" y="12476"/>
                  </a:lnTo>
                  <a:lnTo>
                    <a:pt x="15298" y="12824"/>
                  </a:lnTo>
                  <a:lnTo>
                    <a:pt x="13580" y="13130"/>
                  </a:lnTo>
                  <a:lnTo>
                    <a:pt x="11862" y="13417"/>
                  </a:lnTo>
                  <a:lnTo>
                    <a:pt x="10165" y="13662"/>
                  </a:lnTo>
                  <a:lnTo>
                    <a:pt x="9285" y="13764"/>
                  </a:lnTo>
                  <a:lnTo>
                    <a:pt x="8426" y="13846"/>
                  </a:lnTo>
                  <a:lnTo>
                    <a:pt x="7567" y="13928"/>
                  </a:lnTo>
                  <a:lnTo>
                    <a:pt x="6709" y="13989"/>
                  </a:lnTo>
                  <a:lnTo>
                    <a:pt x="5850" y="14030"/>
                  </a:lnTo>
                  <a:lnTo>
                    <a:pt x="4970" y="14051"/>
                  </a:lnTo>
                  <a:lnTo>
                    <a:pt x="4172" y="14071"/>
                  </a:lnTo>
                  <a:lnTo>
                    <a:pt x="3784" y="14051"/>
                  </a:lnTo>
                  <a:lnTo>
                    <a:pt x="3375" y="14010"/>
                  </a:lnTo>
                  <a:lnTo>
                    <a:pt x="2986" y="13948"/>
                  </a:lnTo>
                  <a:lnTo>
                    <a:pt x="2618" y="13867"/>
                  </a:lnTo>
                  <a:lnTo>
                    <a:pt x="2230" y="13744"/>
                  </a:lnTo>
                  <a:lnTo>
                    <a:pt x="1882" y="13580"/>
                  </a:lnTo>
                  <a:lnTo>
                    <a:pt x="1555" y="13396"/>
                  </a:lnTo>
                  <a:lnTo>
                    <a:pt x="1248" y="13171"/>
                  </a:lnTo>
                  <a:lnTo>
                    <a:pt x="982" y="12905"/>
                  </a:lnTo>
                  <a:lnTo>
                    <a:pt x="757" y="12599"/>
                  </a:lnTo>
                  <a:lnTo>
                    <a:pt x="532" y="12864"/>
                  </a:lnTo>
                  <a:lnTo>
                    <a:pt x="368" y="13089"/>
                  </a:lnTo>
                  <a:lnTo>
                    <a:pt x="225" y="13314"/>
                  </a:lnTo>
                  <a:lnTo>
                    <a:pt x="123" y="13539"/>
                  </a:lnTo>
                  <a:lnTo>
                    <a:pt x="41" y="13744"/>
                  </a:lnTo>
                  <a:lnTo>
                    <a:pt x="0" y="13928"/>
                  </a:lnTo>
                  <a:lnTo>
                    <a:pt x="21" y="14112"/>
                  </a:lnTo>
                  <a:lnTo>
                    <a:pt x="62" y="14276"/>
                  </a:lnTo>
                  <a:lnTo>
                    <a:pt x="123" y="14398"/>
                  </a:lnTo>
                  <a:lnTo>
                    <a:pt x="205" y="14521"/>
                  </a:lnTo>
                  <a:lnTo>
                    <a:pt x="328" y="14644"/>
                  </a:lnTo>
                  <a:lnTo>
                    <a:pt x="450" y="14766"/>
                  </a:lnTo>
                  <a:lnTo>
                    <a:pt x="593" y="14869"/>
                  </a:lnTo>
                  <a:lnTo>
                    <a:pt x="777" y="14971"/>
                  </a:lnTo>
                  <a:lnTo>
                    <a:pt x="962" y="15073"/>
                  </a:lnTo>
                  <a:lnTo>
                    <a:pt x="1166" y="15155"/>
                  </a:lnTo>
                  <a:lnTo>
                    <a:pt x="1657" y="15319"/>
                  </a:lnTo>
                  <a:lnTo>
                    <a:pt x="2209" y="15462"/>
                  </a:lnTo>
                  <a:lnTo>
                    <a:pt x="2843" y="15585"/>
                  </a:lnTo>
                  <a:lnTo>
                    <a:pt x="3559" y="15666"/>
                  </a:lnTo>
                  <a:lnTo>
                    <a:pt x="4336" y="15748"/>
                  </a:lnTo>
                  <a:lnTo>
                    <a:pt x="5195" y="15789"/>
                  </a:lnTo>
                  <a:lnTo>
                    <a:pt x="6115" y="15789"/>
                  </a:lnTo>
                  <a:lnTo>
                    <a:pt x="7097" y="15769"/>
                  </a:lnTo>
                  <a:lnTo>
                    <a:pt x="8161" y="15728"/>
                  </a:lnTo>
                  <a:lnTo>
                    <a:pt x="9285" y="15666"/>
                  </a:lnTo>
                  <a:lnTo>
                    <a:pt x="10472" y="15564"/>
                  </a:lnTo>
                  <a:lnTo>
                    <a:pt x="11699" y="15421"/>
                  </a:lnTo>
                  <a:lnTo>
                    <a:pt x="13008" y="15278"/>
                  </a:lnTo>
                  <a:lnTo>
                    <a:pt x="14378" y="15073"/>
                  </a:lnTo>
                  <a:lnTo>
                    <a:pt x="15789" y="14848"/>
                  </a:lnTo>
                  <a:lnTo>
                    <a:pt x="17262" y="14603"/>
                  </a:lnTo>
                  <a:lnTo>
                    <a:pt x="18775" y="14317"/>
                  </a:lnTo>
                  <a:lnTo>
                    <a:pt x="20350" y="13989"/>
                  </a:lnTo>
                  <a:lnTo>
                    <a:pt x="21966" y="13642"/>
                  </a:lnTo>
                  <a:lnTo>
                    <a:pt x="23643" y="13253"/>
                  </a:lnTo>
                  <a:lnTo>
                    <a:pt x="25361" y="12844"/>
                  </a:lnTo>
                  <a:lnTo>
                    <a:pt x="27119" y="12394"/>
                  </a:lnTo>
                  <a:lnTo>
                    <a:pt x="28919" y="11903"/>
                  </a:lnTo>
                  <a:lnTo>
                    <a:pt x="30760" y="11371"/>
                  </a:lnTo>
                  <a:lnTo>
                    <a:pt x="32641" y="10819"/>
                  </a:lnTo>
                  <a:lnTo>
                    <a:pt x="34564" y="10206"/>
                  </a:lnTo>
                  <a:lnTo>
                    <a:pt x="36527" y="9572"/>
                  </a:lnTo>
                  <a:lnTo>
                    <a:pt x="38511" y="8897"/>
                  </a:lnTo>
                  <a:lnTo>
                    <a:pt x="41333" y="7936"/>
                  </a:lnTo>
                  <a:lnTo>
                    <a:pt x="43992" y="6974"/>
                  </a:lnTo>
                  <a:lnTo>
                    <a:pt x="46528" y="6054"/>
                  </a:lnTo>
                  <a:lnTo>
                    <a:pt x="48921" y="5154"/>
                  </a:lnTo>
                  <a:lnTo>
                    <a:pt x="51171" y="4275"/>
                  </a:lnTo>
                  <a:lnTo>
                    <a:pt x="53277" y="3436"/>
                  </a:lnTo>
                  <a:lnTo>
                    <a:pt x="55261" y="2639"/>
                  </a:lnTo>
                  <a:lnTo>
                    <a:pt x="57122" y="1841"/>
                  </a:lnTo>
                  <a:lnTo>
                    <a:pt x="56672" y="900"/>
                  </a:lnTo>
                  <a:lnTo>
                    <a:pt x="56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5"/>
            <p:cNvSpPr/>
            <p:nvPr/>
          </p:nvSpPr>
          <p:spPr>
            <a:xfrm>
              <a:off x="5329825" y="3411225"/>
              <a:ext cx="699475" cy="235225"/>
            </a:xfrm>
            <a:custGeom>
              <a:avLst/>
              <a:gdLst/>
              <a:ahLst/>
              <a:cxnLst/>
              <a:rect l="l" t="t" r="r" b="b"/>
              <a:pathLst>
                <a:path w="27979" h="9409" extrusionOk="0">
                  <a:moveTo>
                    <a:pt x="27855" y="0"/>
                  </a:moveTo>
                  <a:lnTo>
                    <a:pt x="26587" y="246"/>
                  </a:lnTo>
                  <a:lnTo>
                    <a:pt x="25299" y="512"/>
                  </a:lnTo>
                  <a:lnTo>
                    <a:pt x="24031" y="798"/>
                  </a:lnTo>
                  <a:lnTo>
                    <a:pt x="22763" y="1084"/>
                  </a:lnTo>
                  <a:lnTo>
                    <a:pt x="21515" y="1412"/>
                  </a:lnTo>
                  <a:lnTo>
                    <a:pt x="20268" y="1739"/>
                  </a:lnTo>
                  <a:lnTo>
                    <a:pt x="19020" y="2107"/>
                  </a:lnTo>
                  <a:lnTo>
                    <a:pt x="17814" y="2455"/>
                  </a:lnTo>
                  <a:lnTo>
                    <a:pt x="16607" y="2823"/>
                  </a:lnTo>
                  <a:lnTo>
                    <a:pt x="15421" y="3191"/>
                  </a:lnTo>
                  <a:lnTo>
                    <a:pt x="13130" y="3968"/>
                  </a:lnTo>
                  <a:lnTo>
                    <a:pt x="10962" y="4725"/>
                  </a:lnTo>
                  <a:lnTo>
                    <a:pt x="8917" y="5482"/>
                  </a:lnTo>
                  <a:lnTo>
                    <a:pt x="7036" y="6218"/>
                  </a:lnTo>
                  <a:lnTo>
                    <a:pt x="5338" y="6893"/>
                  </a:lnTo>
                  <a:lnTo>
                    <a:pt x="3825" y="7527"/>
                  </a:lnTo>
                  <a:lnTo>
                    <a:pt x="2557" y="8058"/>
                  </a:lnTo>
                  <a:lnTo>
                    <a:pt x="736" y="8877"/>
                  </a:lnTo>
                  <a:lnTo>
                    <a:pt x="61" y="9183"/>
                  </a:lnTo>
                  <a:lnTo>
                    <a:pt x="21" y="9224"/>
                  </a:lnTo>
                  <a:lnTo>
                    <a:pt x="0" y="9245"/>
                  </a:lnTo>
                  <a:lnTo>
                    <a:pt x="0" y="9306"/>
                  </a:lnTo>
                  <a:lnTo>
                    <a:pt x="0" y="9347"/>
                  </a:lnTo>
                  <a:lnTo>
                    <a:pt x="41" y="9388"/>
                  </a:lnTo>
                  <a:lnTo>
                    <a:pt x="102" y="9408"/>
                  </a:lnTo>
                  <a:lnTo>
                    <a:pt x="164" y="9388"/>
                  </a:lnTo>
                  <a:lnTo>
                    <a:pt x="839" y="9081"/>
                  </a:lnTo>
                  <a:lnTo>
                    <a:pt x="2638" y="8283"/>
                  </a:lnTo>
                  <a:lnTo>
                    <a:pt x="3927" y="7731"/>
                  </a:lnTo>
                  <a:lnTo>
                    <a:pt x="5420" y="7118"/>
                  </a:lnTo>
                  <a:lnTo>
                    <a:pt x="7117" y="6422"/>
                  </a:lnTo>
                  <a:lnTo>
                    <a:pt x="8999" y="5706"/>
                  </a:lnTo>
                  <a:lnTo>
                    <a:pt x="11044" y="4950"/>
                  </a:lnTo>
                  <a:lnTo>
                    <a:pt x="13212" y="4193"/>
                  </a:lnTo>
                  <a:lnTo>
                    <a:pt x="15482" y="3416"/>
                  </a:lnTo>
                  <a:lnTo>
                    <a:pt x="16668" y="3048"/>
                  </a:lnTo>
                  <a:lnTo>
                    <a:pt x="17875" y="2680"/>
                  </a:lnTo>
                  <a:lnTo>
                    <a:pt x="19082" y="2332"/>
                  </a:lnTo>
                  <a:lnTo>
                    <a:pt x="20309" y="1984"/>
                  </a:lnTo>
                  <a:lnTo>
                    <a:pt x="21556" y="1637"/>
                  </a:lnTo>
                  <a:lnTo>
                    <a:pt x="22824" y="1330"/>
                  </a:lnTo>
                  <a:lnTo>
                    <a:pt x="24092" y="1023"/>
                  </a:lnTo>
                  <a:lnTo>
                    <a:pt x="25360" y="737"/>
                  </a:lnTo>
                  <a:lnTo>
                    <a:pt x="26628" y="471"/>
                  </a:lnTo>
                  <a:lnTo>
                    <a:pt x="27896" y="225"/>
                  </a:lnTo>
                  <a:lnTo>
                    <a:pt x="27937" y="205"/>
                  </a:lnTo>
                  <a:lnTo>
                    <a:pt x="27958" y="184"/>
                  </a:lnTo>
                  <a:lnTo>
                    <a:pt x="27978" y="144"/>
                  </a:lnTo>
                  <a:lnTo>
                    <a:pt x="27978" y="103"/>
                  </a:lnTo>
                  <a:lnTo>
                    <a:pt x="27978" y="62"/>
                  </a:lnTo>
                  <a:lnTo>
                    <a:pt x="27937" y="21"/>
                  </a:lnTo>
                  <a:lnTo>
                    <a:pt x="278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5"/>
            <p:cNvSpPr/>
            <p:nvPr/>
          </p:nvSpPr>
          <p:spPr>
            <a:xfrm>
              <a:off x="5755225" y="3304350"/>
              <a:ext cx="142150" cy="83900"/>
            </a:xfrm>
            <a:custGeom>
              <a:avLst/>
              <a:gdLst/>
              <a:ahLst/>
              <a:cxnLst/>
              <a:rect l="l" t="t" r="r" b="b"/>
              <a:pathLst>
                <a:path w="5686" h="3356" extrusionOk="0">
                  <a:moveTo>
                    <a:pt x="1554" y="1"/>
                  </a:moveTo>
                  <a:lnTo>
                    <a:pt x="1207" y="21"/>
                  </a:lnTo>
                  <a:lnTo>
                    <a:pt x="900" y="83"/>
                  </a:lnTo>
                  <a:lnTo>
                    <a:pt x="757" y="124"/>
                  </a:lnTo>
                  <a:lnTo>
                    <a:pt x="614" y="185"/>
                  </a:lnTo>
                  <a:lnTo>
                    <a:pt x="491" y="246"/>
                  </a:lnTo>
                  <a:lnTo>
                    <a:pt x="368" y="328"/>
                  </a:lnTo>
                  <a:lnTo>
                    <a:pt x="266" y="430"/>
                  </a:lnTo>
                  <a:lnTo>
                    <a:pt x="184" y="533"/>
                  </a:lnTo>
                  <a:lnTo>
                    <a:pt x="123" y="655"/>
                  </a:lnTo>
                  <a:lnTo>
                    <a:pt x="61" y="778"/>
                  </a:lnTo>
                  <a:lnTo>
                    <a:pt x="20" y="921"/>
                  </a:lnTo>
                  <a:lnTo>
                    <a:pt x="0" y="1085"/>
                  </a:lnTo>
                  <a:lnTo>
                    <a:pt x="0" y="1249"/>
                  </a:lnTo>
                  <a:lnTo>
                    <a:pt x="20" y="1412"/>
                  </a:lnTo>
                  <a:lnTo>
                    <a:pt x="61" y="1555"/>
                  </a:lnTo>
                  <a:lnTo>
                    <a:pt x="123" y="1698"/>
                  </a:lnTo>
                  <a:lnTo>
                    <a:pt x="205" y="1842"/>
                  </a:lnTo>
                  <a:lnTo>
                    <a:pt x="286" y="1985"/>
                  </a:lnTo>
                  <a:lnTo>
                    <a:pt x="389" y="2107"/>
                  </a:lnTo>
                  <a:lnTo>
                    <a:pt x="511" y="2210"/>
                  </a:lnTo>
                  <a:lnTo>
                    <a:pt x="757" y="2414"/>
                  </a:lnTo>
                  <a:lnTo>
                    <a:pt x="1023" y="2578"/>
                  </a:lnTo>
                  <a:lnTo>
                    <a:pt x="1309" y="2721"/>
                  </a:lnTo>
                  <a:lnTo>
                    <a:pt x="1616" y="2823"/>
                  </a:lnTo>
                  <a:lnTo>
                    <a:pt x="1963" y="2946"/>
                  </a:lnTo>
                  <a:lnTo>
                    <a:pt x="2311" y="3069"/>
                  </a:lnTo>
                  <a:lnTo>
                    <a:pt x="2659" y="3151"/>
                  </a:lnTo>
                  <a:lnTo>
                    <a:pt x="3006" y="3232"/>
                  </a:lnTo>
                  <a:lnTo>
                    <a:pt x="3375" y="3294"/>
                  </a:lnTo>
                  <a:lnTo>
                    <a:pt x="3743" y="3335"/>
                  </a:lnTo>
                  <a:lnTo>
                    <a:pt x="4090" y="3355"/>
                  </a:lnTo>
                  <a:lnTo>
                    <a:pt x="4643" y="3355"/>
                  </a:lnTo>
                  <a:lnTo>
                    <a:pt x="4827" y="3335"/>
                  </a:lnTo>
                  <a:lnTo>
                    <a:pt x="4990" y="3294"/>
                  </a:lnTo>
                  <a:lnTo>
                    <a:pt x="5154" y="3232"/>
                  </a:lnTo>
                  <a:lnTo>
                    <a:pt x="5256" y="3171"/>
                  </a:lnTo>
                  <a:lnTo>
                    <a:pt x="5338" y="3110"/>
                  </a:lnTo>
                  <a:lnTo>
                    <a:pt x="5461" y="2966"/>
                  </a:lnTo>
                  <a:lnTo>
                    <a:pt x="5563" y="2782"/>
                  </a:lnTo>
                  <a:lnTo>
                    <a:pt x="5645" y="2598"/>
                  </a:lnTo>
                  <a:lnTo>
                    <a:pt x="5686" y="2394"/>
                  </a:lnTo>
                  <a:lnTo>
                    <a:pt x="5686" y="2169"/>
                  </a:lnTo>
                  <a:lnTo>
                    <a:pt x="5665" y="1964"/>
                  </a:lnTo>
                  <a:lnTo>
                    <a:pt x="5604" y="1760"/>
                  </a:lnTo>
                  <a:lnTo>
                    <a:pt x="5502" y="1576"/>
                  </a:lnTo>
                  <a:lnTo>
                    <a:pt x="5399" y="1412"/>
                  </a:lnTo>
                  <a:lnTo>
                    <a:pt x="5256" y="1249"/>
                  </a:lnTo>
                  <a:lnTo>
                    <a:pt x="5113" y="1105"/>
                  </a:lnTo>
                  <a:lnTo>
                    <a:pt x="4949" y="962"/>
                  </a:lnTo>
                  <a:lnTo>
                    <a:pt x="4786" y="839"/>
                  </a:lnTo>
                  <a:lnTo>
                    <a:pt x="4418" y="615"/>
                  </a:lnTo>
                  <a:lnTo>
                    <a:pt x="4213" y="533"/>
                  </a:lnTo>
                  <a:lnTo>
                    <a:pt x="3968" y="430"/>
                  </a:lnTo>
                  <a:lnTo>
                    <a:pt x="3681" y="328"/>
                  </a:lnTo>
                  <a:lnTo>
                    <a:pt x="3354" y="246"/>
                  </a:lnTo>
                  <a:lnTo>
                    <a:pt x="3006" y="144"/>
                  </a:lnTo>
                  <a:lnTo>
                    <a:pt x="2638" y="83"/>
                  </a:lnTo>
                  <a:lnTo>
                    <a:pt x="2270" y="21"/>
                  </a:lnTo>
                  <a:lnTo>
                    <a:pt x="1902"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5"/>
            <p:cNvSpPr/>
            <p:nvPr/>
          </p:nvSpPr>
          <p:spPr>
            <a:xfrm>
              <a:off x="5162625" y="3756850"/>
              <a:ext cx="88475" cy="95125"/>
            </a:xfrm>
            <a:custGeom>
              <a:avLst/>
              <a:gdLst/>
              <a:ahLst/>
              <a:cxnLst/>
              <a:rect l="l" t="t" r="r" b="b"/>
              <a:pathLst>
                <a:path w="3539" h="3805" extrusionOk="0">
                  <a:moveTo>
                    <a:pt x="2536" y="1"/>
                  </a:moveTo>
                  <a:lnTo>
                    <a:pt x="2311" y="42"/>
                  </a:lnTo>
                  <a:lnTo>
                    <a:pt x="2066" y="124"/>
                  </a:lnTo>
                  <a:lnTo>
                    <a:pt x="1861" y="226"/>
                  </a:lnTo>
                  <a:lnTo>
                    <a:pt x="1636" y="389"/>
                  </a:lnTo>
                  <a:lnTo>
                    <a:pt x="1432" y="553"/>
                  </a:lnTo>
                  <a:lnTo>
                    <a:pt x="1248" y="758"/>
                  </a:lnTo>
                  <a:lnTo>
                    <a:pt x="1064" y="962"/>
                  </a:lnTo>
                  <a:lnTo>
                    <a:pt x="880" y="1187"/>
                  </a:lnTo>
                  <a:lnTo>
                    <a:pt x="737" y="1433"/>
                  </a:lnTo>
                  <a:lnTo>
                    <a:pt x="573" y="1657"/>
                  </a:lnTo>
                  <a:lnTo>
                    <a:pt x="328" y="2107"/>
                  </a:lnTo>
                  <a:lnTo>
                    <a:pt x="144" y="2496"/>
                  </a:lnTo>
                  <a:lnTo>
                    <a:pt x="62" y="2721"/>
                  </a:lnTo>
                  <a:lnTo>
                    <a:pt x="0" y="2966"/>
                  </a:lnTo>
                  <a:lnTo>
                    <a:pt x="0" y="3089"/>
                  </a:lnTo>
                  <a:lnTo>
                    <a:pt x="0" y="3212"/>
                  </a:lnTo>
                  <a:lnTo>
                    <a:pt x="21" y="3335"/>
                  </a:lnTo>
                  <a:lnTo>
                    <a:pt x="62" y="3437"/>
                  </a:lnTo>
                  <a:lnTo>
                    <a:pt x="123" y="3539"/>
                  </a:lnTo>
                  <a:lnTo>
                    <a:pt x="205" y="3621"/>
                  </a:lnTo>
                  <a:lnTo>
                    <a:pt x="307" y="3682"/>
                  </a:lnTo>
                  <a:lnTo>
                    <a:pt x="409" y="3744"/>
                  </a:lnTo>
                  <a:lnTo>
                    <a:pt x="532" y="3784"/>
                  </a:lnTo>
                  <a:lnTo>
                    <a:pt x="655" y="3805"/>
                  </a:lnTo>
                  <a:lnTo>
                    <a:pt x="880" y="3805"/>
                  </a:lnTo>
                  <a:lnTo>
                    <a:pt x="1125" y="3744"/>
                  </a:lnTo>
                  <a:lnTo>
                    <a:pt x="1330" y="3641"/>
                  </a:lnTo>
                  <a:lnTo>
                    <a:pt x="1534" y="3519"/>
                  </a:lnTo>
                  <a:lnTo>
                    <a:pt x="1739" y="3375"/>
                  </a:lnTo>
                  <a:lnTo>
                    <a:pt x="2025" y="3130"/>
                  </a:lnTo>
                  <a:lnTo>
                    <a:pt x="2414" y="2741"/>
                  </a:lnTo>
                  <a:lnTo>
                    <a:pt x="2598" y="2516"/>
                  </a:lnTo>
                  <a:lnTo>
                    <a:pt x="2802" y="2291"/>
                  </a:lnTo>
                  <a:lnTo>
                    <a:pt x="2986" y="2026"/>
                  </a:lnTo>
                  <a:lnTo>
                    <a:pt x="3170" y="1780"/>
                  </a:lnTo>
                  <a:lnTo>
                    <a:pt x="3314" y="1514"/>
                  </a:lnTo>
                  <a:lnTo>
                    <a:pt x="3416" y="1248"/>
                  </a:lnTo>
                  <a:lnTo>
                    <a:pt x="3498" y="1003"/>
                  </a:lnTo>
                  <a:lnTo>
                    <a:pt x="3518" y="880"/>
                  </a:lnTo>
                  <a:lnTo>
                    <a:pt x="3539" y="778"/>
                  </a:lnTo>
                  <a:lnTo>
                    <a:pt x="3518" y="655"/>
                  </a:lnTo>
                  <a:lnTo>
                    <a:pt x="3498" y="553"/>
                  </a:lnTo>
                  <a:lnTo>
                    <a:pt x="3457" y="471"/>
                  </a:lnTo>
                  <a:lnTo>
                    <a:pt x="3416" y="369"/>
                  </a:lnTo>
                  <a:lnTo>
                    <a:pt x="3334" y="287"/>
                  </a:lnTo>
                  <a:lnTo>
                    <a:pt x="3252" y="205"/>
                  </a:lnTo>
                  <a:lnTo>
                    <a:pt x="3150" y="144"/>
                  </a:lnTo>
                  <a:lnTo>
                    <a:pt x="3027" y="83"/>
                  </a:lnTo>
                  <a:lnTo>
                    <a:pt x="2904" y="42"/>
                  </a:lnTo>
                  <a:lnTo>
                    <a:pt x="2782" y="21"/>
                  </a:lnTo>
                  <a:lnTo>
                    <a:pt x="2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5"/>
            <p:cNvSpPr/>
            <p:nvPr/>
          </p:nvSpPr>
          <p:spPr>
            <a:xfrm>
              <a:off x="5451000" y="3678125"/>
              <a:ext cx="59850" cy="110975"/>
            </a:xfrm>
            <a:custGeom>
              <a:avLst/>
              <a:gdLst/>
              <a:ahLst/>
              <a:cxnLst/>
              <a:rect l="l" t="t" r="r" b="b"/>
              <a:pathLst>
                <a:path w="2394" h="4439" extrusionOk="0">
                  <a:moveTo>
                    <a:pt x="1493" y="0"/>
                  </a:moveTo>
                  <a:lnTo>
                    <a:pt x="1370" y="21"/>
                  </a:lnTo>
                  <a:lnTo>
                    <a:pt x="1248" y="62"/>
                  </a:lnTo>
                  <a:lnTo>
                    <a:pt x="1125" y="103"/>
                  </a:lnTo>
                  <a:lnTo>
                    <a:pt x="1023" y="143"/>
                  </a:lnTo>
                  <a:lnTo>
                    <a:pt x="839" y="287"/>
                  </a:lnTo>
                  <a:lnTo>
                    <a:pt x="655" y="450"/>
                  </a:lnTo>
                  <a:lnTo>
                    <a:pt x="511" y="655"/>
                  </a:lnTo>
                  <a:lnTo>
                    <a:pt x="389" y="900"/>
                  </a:lnTo>
                  <a:lnTo>
                    <a:pt x="286" y="1146"/>
                  </a:lnTo>
                  <a:lnTo>
                    <a:pt x="205" y="1411"/>
                  </a:lnTo>
                  <a:lnTo>
                    <a:pt x="143" y="1677"/>
                  </a:lnTo>
                  <a:lnTo>
                    <a:pt x="82" y="1964"/>
                  </a:lnTo>
                  <a:lnTo>
                    <a:pt x="41" y="2230"/>
                  </a:lnTo>
                  <a:lnTo>
                    <a:pt x="21" y="2495"/>
                  </a:lnTo>
                  <a:lnTo>
                    <a:pt x="0" y="3007"/>
                  </a:lnTo>
                  <a:lnTo>
                    <a:pt x="21" y="3436"/>
                  </a:lnTo>
                  <a:lnTo>
                    <a:pt x="41" y="3702"/>
                  </a:lnTo>
                  <a:lnTo>
                    <a:pt x="102" y="3947"/>
                  </a:lnTo>
                  <a:lnTo>
                    <a:pt x="143" y="4050"/>
                  </a:lnTo>
                  <a:lnTo>
                    <a:pt x="205" y="4152"/>
                  </a:lnTo>
                  <a:lnTo>
                    <a:pt x="286" y="4254"/>
                  </a:lnTo>
                  <a:lnTo>
                    <a:pt x="368" y="4336"/>
                  </a:lnTo>
                  <a:lnTo>
                    <a:pt x="471" y="4397"/>
                  </a:lnTo>
                  <a:lnTo>
                    <a:pt x="593" y="4418"/>
                  </a:lnTo>
                  <a:lnTo>
                    <a:pt x="696" y="4438"/>
                  </a:lnTo>
                  <a:lnTo>
                    <a:pt x="818" y="4438"/>
                  </a:lnTo>
                  <a:lnTo>
                    <a:pt x="941" y="4418"/>
                  </a:lnTo>
                  <a:lnTo>
                    <a:pt x="1043" y="4397"/>
                  </a:lnTo>
                  <a:lnTo>
                    <a:pt x="1166" y="4336"/>
                  </a:lnTo>
                  <a:lnTo>
                    <a:pt x="1268" y="4275"/>
                  </a:lnTo>
                  <a:lnTo>
                    <a:pt x="1452" y="4132"/>
                  </a:lnTo>
                  <a:lnTo>
                    <a:pt x="1595" y="3947"/>
                  </a:lnTo>
                  <a:lnTo>
                    <a:pt x="1718" y="3743"/>
                  </a:lnTo>
                  <a:lnTo>
                    <a:pt x="1841" y="3518"/>
                  </a:lnTo>
                  <a:lnTo>
                    <a:pt x="1984" y="3170"/>
                  </a:lnTo>
                  <a:lnTo>
                    <a:pt x="2148" y="2659"/>
                  </a:lnTo>
                  <a:lnTo>
                    <a:pt x="2229" y="2373"/>
                  </a:lnTo>
                  <a:lnTo>
                    <a:pt x="2291" y="2066"/>
                  </a:lnTo>
                  <a:lnTo>
                    <a:pt x="2352" y="1759"/>
                  </a:lnTo>
                  <a:lnTo>
                    <a:pt x="2373" y="1432"/>
                  </a:lnTo>
                  <a:lnTo>
                    <a:pt x="2393" y="1146"/>
                  </a:lnTo>
                  <a:lnTo>
                    <a:pt x="2373" y="859"/>
                  </a:lnTo>
                  <a:lnTo>
                    <a:pt x="2332" y="614"/>
                  </a:lnTo>
                  <a:lnTo>
                    <a:pt x="2291" y="491"/>
                  </a:lnTo>
                  <a:lnTo>
                    <a:pt x="2250" y="389"/>
                  </a:lnTo>
                  <a:lnTo>
                    <a:pt x="2209" y="287"/>
                  </a:lnTo>
                  <a:lnTo>
                    <a:pt x="2127" y="205"/>
                  </a:lnTo>
                  <a:lnTo>
                    <a:pt x="2066" y="143"/>
                  </a:lnTo>
                  <a:lnTo>
                    <a:pt x="1964" y="82"/>
                  </a:lnTo>
                  <a:lnTo>
                    <a:pt x="1861" y="41"/>
                  </a:lnTo>
                  <a:lnTo>
                    <a:pt x="17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5"/>
            <p:cNvSpPr/>
            <p:nvPr/>
          </p:nvSpPr>
          <p:spPr>
            <a:xfrm>
              <a:off x="5744475" y="3600400"/>
              <a:ext cx="65475" cy="111500"/>
            </a:xfrm>
            <a:custGeom>
              <a:avLst/>
              <a:gdLst/>
              <a:ahLst/>
              <a:cxnLst/>
              <a:rect l="l" t="t" r="r" b="b"/>
              <a:pathLst>
                <a:path w="2619" h="4460" extrusionOk="0">
                  <a:moveTo>
                    <a:pt x="819" y="1"/>
                  </a:moveTo>
                  <a:lnTo>
                    <a:pt x="716" y="41"/>
                  </a:lnTo>
                  <a:lnTo>
                    <a:pt x="594" y="103"/>
                  </a:lnTo>
                  <a:lnTo>
                    <a:pt x="491" y="185"/>
                  </a:lnTo>
                  <a:lnTo>
                    <a:pt x="389" y="266"/>
                  </a:lnTo>
                  <a:lnTo>
                    <a:pt x="307" y="348"/>
                  </a:lnTo>
                  <a:lnTo>
                    <a:pt x="225" y="451"/>
                  </a:lnTo>
                  <a:lnTo>
                    <a:pt x="164" y="553"/>
                  </a:lnTo>
                  <a:lnTo>
                    <a:pt x="62" y="757"/>
                  </a:lnTo>
                  <a:lnTo>
                    <a:pt x="21" y="1003"/>
                  </a:lnTo>
                  <a:lnTo>
                    <a:pt x="1" y="1248"/>
                  </a:lnTo>
                  <a:lnTo>
                    <a:pt x="1" y="1514"/>
                  </a:lnTo>
                  <a:lnTo>
                    <a:pt x="41" y="1780"/>
                  </a:lnTo>
                  <a:lnTo>
                    <a:pt x="123" y="2046"/>
                  </a:lnTo>
                  <a:lnTo>
                    <a:pt x="205" y="2312"/>
                  </a:lnTo>
                  <a:lnTo>
                    <a:pt x="307" y="2578"/>
                  </a:lnTo>
                  <a:lnTo>
                    <a:pt x="410" y="2823"/>
                  </a:lnTo>
                  <a:lnTo>
                    <a:pt x="532" y="3068"/>
                  </a:lnTo>
                  <a:lnTo>
                    <a:pt x="778" y="3518"/>
                  </a:lnTo>
                  <a:lnTo>
                    <a:pt x="1023" y="3886"/>
                  </a:lnTo>
                  <a:lnTo>
                    <a:pt x="1166" y="4091"/>
                  </a:lnTo>
                  <a:lnTo>
                    <a:pt x="1350" y="4255"/>
                  </a:lnTo>
                  <a:lnTo>
                    <a:pt x="1453" y="4336"/>
                  </a:lnTo>
                  <a:lnTo>
                    <a:pt x="1555" y="4398"/>
                  </a:lnTo>
                  <a:lnTo>
                    <a:pt x="1657" y="4439"/>
                  </a:lnTo>
                  <a:lnTo>
                    <a:pt x="1780" y="4459"/>
                  </a:lnTo>
                  <a:lnTo>
                    <a:pt x="1903" y="4459"/>
                  </a:lnTo>
                  <a:lnTo>
                    <a:pt x="2005" y="4418"/>
                  </a:lnTo>
                  <a:lnTo>
                    <a:pt x="2128" y="4377"/>
                  </a:lnTo>
                  <a:lnTo>
                    <a:pt x="2209" y="4316"/>
                  </a:lnTo>
                  <a:lnTo>
                    <a:pt x="2312" y="4234"/>
                  </a:lnTo>
                  <a:lnTo>
                    <a:pt x="2393" y="4152"/>
                  </a:lnTo>
                  <a:lnTo>
                    <a:pt x="2455" y="4050"/>
                  </a:lnTo>
                  <a:lnTo>
                    <a:pt x="2516" y="3948"/>
                  </a:lnTo>
                  <a:lnTo>
                    <a:pt x="2577" y="3723"/>
                  </a:lnTo>
                  <a:lnTo>
                    <a:pt x="2618" y="3477"/>
                  </a:lnTo>
                  <a:lnTo>
                    <a:pt x="2618" y="3252"/>
                  </a:lnTo>
                  <a:lnTo>
                    <a:pt x="2618" y="3007"/>
                  </a:lnTo>
                  <a:lnTo>
                    <a:pt x="2557" y="2618"/>
                  </a:lnTo>
                  <a:lnTo>
                    <a:pt x="2434" y="2107"/>
                  </a:lnTo>
                  <a:lnTo>
                    <a:pt x="2332" y="1821"/>
                  </a:lnTo>
                  <a:lnTo>
                    <a:pt x="2230" y="1514"/>
                  </a:lnTo>
                  <a:lnTo>
                    <a:pt x="2128" y="1228"/>
                  </a:lnTo>
                  <a:lnTo>
                    <a:pt x="1984" y="941"/>
                  </a:lnTo>
                  <a:lnTo>
                    <a:pt x="1841" y="676"/>
                  </a:lnTo>
                  <a:lnTo>
                    <a:pt x="1698" y="451"/>
                  </a:lnTo>
                  <a:lnTo>
                    <a:pt x="1514" y="246"/>
                  </a:lnTo>
                  <a:lnTo>
                    <a:pt x="1432" y="164"/>
                  </a:lnTo>
                  <a:lnTo>
                    <a:pt x="1330" y="103"/>
                  </a:lnTo>
                  <a:lnTo>
                    <a:pt x="1248" y="62"/>
                  </a:lnTo>
                  <a:lnTo>
                    <a:pt x="1146" y="21"/>
                  </a:lnTo>
                  <a:lnTo>
                    <a:pt x="10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5"/>
            <p:cNvSpPr/>
            <p:nvPr/>
          </p:nvSpPr>
          <p:spPr>
            <a:xfrm>
              <a:off x="5977125" y="3518075"/>
              <a:ext cx="98175" cy="84400"/>
            </a:xfrm>
            <a:custGeom>
              <a:avLst/>
              <a:gdLst/>
              <a:ahLst/>
              <a:cxnLst/>
              <a:rect l="l" t="t" r="r" b="b"/>
              <a:pathLst>
                <a:path w="3927" h="3376" extrusionOk="0">
                  <a:moveTo>
                    <a:pt x="695" y="1"/>
                  </a:moveTo>
                  <a:lnTo>
                    <a:pt x="593" y="21"/>
                  </a:lnTo>
                  <a:lnTo>
                    <a:pt x="491" y="42"/>
                  </a:lnTo>
                  <a:lnTo>
                    <a:pt x="389" y="83"/>
                  </a:lnTo>
                  <a:lnTo>
                    <a:pt x="307" y="144"/>
                  </a:lnTo>
                  <a:lnTo>
                    <a:pt x="225" y="226"/>
                  </a:lnTo>
                  <a:lnTo>
                    <a:pt x="164" y="308"/>
                  </a:lnTo>
                  <a:lnTo>
                    <a:pt x="102" y="430"/>
                  </a:lnTo>
                  <a:lnTo>
                    <a:pt x="41" y="553"/>
                  </a:lnTo>
                  <a:lnTo>
                    <a:pt x="21" y="676"/>
                  </a:lnTo>
                  <a:lnTo>
                    <a:pt x="0" y="798"/>
                  </a:lnTo>
                  <a:lnTo>
                    <a:pt x="0" y="921"/>
                  </a:lnTo>
                  <a:lnTo>
                    <a:pt x="0" y="1044"/>
                  </a:lnTo>
                  <a:lnTo>
                    <a:pt x="61" y="1269"/>
                  </a:lnTo>
                  <a:lnTo>
                    <a:pt x="143" y="1494"/>
                  </a:lnTo>
                  <a:lnTo>
                    <a:pt x="286" y="1719"/>
                  </a:lnTo>
                  <a:lnTo>
                    <a:pt x="450" y="1903"/>
                  </a:lnTo>
                  <a:lnTo>
                    <a:pt x="634" y="2107"/>
                  </a:lnTo>
                  <a:lnTo>
                    <a:pt x="839" y="2291"/>
                  </a:lnTo>
                  <a:lnTo>
                    <a:pt x="1064" y="2455"/>
                  </a:lnTo>
                  <a:lnTo>
                    <a:pt x="1309" y="2598"/>
                  </a:lnTo>
                  <a:lnTo>
                    <a:pt x="1534" y="2741"/>
                  </a:lnTo>
                  <a:lnTo>
                    <a:pt x="1779" y="2885"/>
                  </a:lnTo>
                  <a:lnTo>
                    <a:pt x="2250" y="3089"/>
                  </a:lnTo>
                  <a:lnTo>
                    <a:pt x="2638" y="3253"/>
                  </a:lnTo>
                  <a:lnTo>
                    <a:pt x="2884" y="3314"/>
                  </a:lnTo>
                  <a:lnTo>
                    <a:pt x="3129" y="3355"/>
                  </a:lnTo>
                  <a:lnTo>
                    <a:pt x="3252" y="3375"/>
                  </a:lnTo>
                  <a:lnTo>
                    <a:pt x="3375" y="3355"/>
                  </a:lnTo>
                  <a:lnTo>
                    <a:pt x="3497" y="3314"/>
                  </a:lnTo>
                  <a:lnTo>
                    <a:pt x="3600" y="3273"/>
                  </a:lnTo>
                  <a:lnTo>
                    <a:pt x="3702" y="3191"/>
                  </a:lnTo>
                  <a:lnTo>
                    <a:pt x="3763" y="3110"/>
                  </a:lnTo>
                  <a:lnTo>
                    <a:pt x="3825" y="3007"/>
                  </a:lnTo>
                  <a:lnTo>
                    <a:pt x="3886" y="2905"/>
                  </a:lnTo>
                  <a:lnTo>
                    <a:pt x="3906" y="2782"/>
                  </a:lnTo>
                  <a:lnTo>
                    <a:pt x="3927" y="2660"/>
                  </a:lnTo>
                  <a:lnTo>
                    <a:pt x="3906" y="2537"/>
                  </a:lnTo>
                  <a:lnTo>
                    <a:pt x="3906" y="2435"/>
                  </a:lnTo>
                  <a:lnTo>
                    <a:pt x="3825" y="2210"/>
                  </a:lnTo>
                  <a:lnTo>
                    <a:pt x="3722" y="1985"/>
                  </a:lnTo>
                  <a:lnTo>
                    <a:pt x="3579" y="1801"/>
                  </a:lnTo>
                  <a:lnTo>
                    <a:pt x="3436" y="1617"/>
                  </a:lnTo>
                  <a:lnTo>
                    <a:pt x="3150" y="1330"/>
                  </a:lnTo>
                  <a:lnTo>
                    <a:pt x="2741" y="983"/>
                  </a:lnTo>
                  <a:lnTo>
                    <a:pt x="2516" y="798"/>
                  </a:lnTo>
                  <a:lnTo>
                    <a:pt x="2250" y="614"/>
                  </a:lnTo>
                  <a:lnTo>
                    <a:pt x="1984" y="451"/>
                  </a:lnTo>
                  <a:lnTo>
                    <a:pt x="1718" y="287"/>
                  </a:lnTo>
                  <a:lnTo>
                    <a:pt x="1452" y="164"/>
                  </a:lnTo>
                  <a:lnTo>
                    <a:pt x="1186" y="62"/>
                  </a:lnTo>
                  <a:lnTo>
                    <a:pt x="941" y="21"/>
                  </a:lnTo>
                  <a:lnTo>
                    <a:pt x="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5"/>
            <p:cNvSpPr/>
            <p:nvPr/>
          </p:nvSpPr>
          <p:spPr>
            <a:xfrm>
              <a:off x="5536900" y="3145850"/>
              <a:ext cx="62400" cy="189225"/>
            </a:xfrm>
            <a:custGeom>
              <a:avLst/>
              <a:gdLst/>
              <a:ahLst/>
              <a:cxnLst/>
              <a:rect l="l" t="t" r="r" b="b"/>
              <a:pathLst>
                <a:path w="2496" h="7569" extrusionOk="0">
                  <a:moveTo>
                    <a:pt x="123" y="1"/>
                  </a:moveTo>
                  <a:lnTo>
                    <a:pt x="61" y="21"/>
                  </a:lnTo>
                  <a:lnTo>
                    <a:pt x="41" y="42"/>
                  </a:lnTo>
                  <a:lnTo>
                    <a:pt x="0" y="62"/>
                  </a:lnTo>
                  <a:lnTo>
                    <a:pt x="0" y="103"/>
                  </a:lnTo>
                  <a:lnTo>
                    <a:pt x="0" y="164"/>
                  </a:lnTo>
                  <a:lnTo>
                    <a:pt x="2250" y="7486"/>
                  </a:lnTo>
                  <a:lnTo>
                    <a:pt x="2270" y="7527"/>
                  </a:lnTo>
                  <a:lnTo>
                    <a:pt x="2311" y="7548"/>
                  </a:lnTo>
                  <a:lnTo>
                    <a:pt x="2372" y="7568"/>
                  </a:lnTo>
                  <a:lnTo>
                    <a:pt x="2413" y="7568"/>
                  </a:lnTo>
                  <a:lnTo>
                    <a:pt x="2454" y="7548"/>
                  </a:lnTo>
                  <a:lnTo>
                    <a:pt x="2475" y="7507"/>
                  </a:lnTo>
                  <a:lnTo>
                    <a:pt x="2495" y="7466"/>
                  </a:lnTo>
                  <a:lnTo>
                    <a:pt x="2475" y="7425"/>
                  </a:lnTo>
                  <a:lnTo>
                    <a:pt x="225" y="83"/>
                  </a:lnTo>
                  <a:lnTo>
                    <a:pt x="205" y="42"/>
                  </a:lnTo>
                  <a:lnTo>
                    <a:pt x="164" y="21"/>
                  </a:lnTo>
                  <a:lnTo>
                    <a:pt x="12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5"/>
            <p:cNvSpPr/>
            <p:nvPr/>
          </p:nvSpPr>
          <p:spPr>
            <a:xfrm>
              <a:off x="5498025" y="3157625"/>
              <a:ext cx="94625" cy="42450"/>
            </a:xfrm>
            <a:custGeom>
              <a:avLst/>
              <a:gdLst/>
              <a:ahLst/>
              <a:cxnLst/>
              <a:rect l="l" t="t" r="r" b="b"/>
              <a:pathLst>
                <a:path w="3785" h="1698" extrusionOk="0">
                  <a:moveTo>
                    <a:pt x="3130" y="184"/>
                  </a:moveTo>
                  <a:lnTo>
                    <a:pt x="3334" y="205"/>
                  </a:lnTo>
                  <a:lnTo>
                    <a:pt x="3478" y="225"/>
                  </a:lnTo>
                  <a:lnTo>
                    <a:pt x="3559" y="266"/>
                  </a:lnTo>
                  <a:lnTo>
                    <a:pt x="3600" y="327"/>
                  </a:lnTo>
                  <a:lnTo>
                    <a:pt x="3600" y="389"/>
                  </a:lnTo>
                  <a:lnTo>
                    <a:pt x="3539" y="471"/>
                  </a:lnTo>
                  <a:lnTo>
                    <a:pt x="3416" y="593"/>
                  </a:lnTo>
                  <a:lnTo>
                    <a:pt x="3232" y="737"/>
                  </a:lnTo>
                  <a:lnTo>
                    <a:pt x="2987" y="880"/>
                  </a:lnTo>
                  <a:lnTo>
                    <a:pt x="2700" y="1023"/>
                  </a:lnTo>
                  <a:lnTo>
                    <a:pt x="2373" y="1146"/>
                  </a:lnTo>
                  <a:lnTo>
                    <a:pt x="2025" y="1268"/>
                  </a:lnTo>
                  <a:lnTo>
                    <a:pt x="1657" y="1371"/>
                  </a:lnTo>
                  <a:lnTo>
                    <a:pt x="1310" y="1452"/>
                  </a:lnTo>
                  <a:lnTo>
                    <a:pt x="1003" y="1493"/>
                  </a:lnTo>
                  <a:lnTo>
                    <a:pt x="737" y="1514"/>
                  </a:lnTo>
                  <a:lnTo>
                    <a:pt x="512" y="1514"/>
                  </a:lnTo>
                  <a:lnTo>
                    <a:pt x="348" y="1493"/>
                  </a:lnTo>
                  <a:lnTo>
                    <a:pt x="246" y="1452"/>
                  </a:lnTo>
                  <a:lnTo>
                    <a:pt x="205" y="1411"/>
                  </a:lnTo>
                  <a:lnTo>
                    <a:pt x="185" y="1391"/>
                  </a:lnTo>
                  <a:lnTo>
                    <a:pt x="185" y="1350"/>
                  </a:lnTo>
                  <a:lnTo>
                    <a:pt x="205" y="1309"/>
                  </a:lnTo>
                  <a:lnTo>
                    <a:pt x="267" y="1207"/>
                  </a:lnTo>
                  <a:lnTo>
                    <a:pt x="389" y="1084"/>
                  </a:lnTo>
                  <a:lnTo>
                    <a:pt x="573" y="961"/>
                  </a:lnTo>
                  <a:lnTo>
                    <a:pt x="798" y="839"/>
                  </a:lnTo>
                  <a:lnTo>
                    <a:pt x="1064" y="696"/>
                  </a:lnTo>
                  <a:lnTo>
                    <a:pt x="1391" y="552"/>
                  </a:lnTo>
                  <a:lnTo>
                    <a:pt x="1760" y="430"/>
                  </a:lnTo>
                  <a:lnTo>
                    <a:pt x="2107" y="327"/>
                  </a:lnTo>
                  <a:lnTo>
                    <a:pt x="2455" y="266"/>
                  </a:lnTo>
                  <a:lnTo>
                    <a:pt x="2762" y="205"/>
                  </a:lnTo>
                  <a:lnTo>
                    <a:pt x="3048" y="184"/>
                  </a:lnTo>
                  <a:close/>
                  <a:moveTo>
                    <a:pt x="3048" y="0"/>
                  </a:moveTo>
                  <a:lnTo>
                    <a:pt x="2741" y="21"/>
                  </a:lnTo>
                  <a:lnTo>
                    <a:pt x="2414" y="82"/>
                  </a:lnTo>
                  <a:lnTo>
                    <a:pt x="2066" y="164"/>
                  </a:lnTo>
                  <a:lnTo>
                    <a:pt x="1719" y="266"/>
                  </a:lnTo>
                  <a:lnTo>
                    <a:pt x="1371" y="368"/>
                  </a:lnTo>
                  <a:lnTo>
                    <a:pt x="1044" y="512"/>
                  </a:lnTo>
                  <a:lnTo>
                    <a:pt x="737" y="655"/>
                  </a:lnTo>
                  <a:lnTo>
                    <a:pt x="471" y="818"/>
                  </a:lnTo>
                  <a:lnTo>
                    <a:pt x="246" y="961"/>
                  </a:lnTo>
                  <a:lnTo>
                    <a:pt x="103" y="1125"/>
                  </a:lnTo>
                  <a:lnTo>
                    <a:pt x="42" y="1207"/>
                  </a:lnTo>
                  <a:lnTo>
                    <a:pt x="21" y="1289"/>
                  </a:lnTo>
                  <a:lnTo>
                    <a:pt x="1" y="1371"/>
                  </a:lnTo>
                  <a:lnTo>
                    <a:pt x="21" y="1432"/>
                  </a:lnTo>
                  <a:lnTo>
                    <a:pt x="42" y="1493"/>
                  </a:lnTo>
                  <a:lnTo>
                    <a:pt x="103" y="1555"/>
                  </a:lnTo>
                  <a:lnTo>
                    <a:pt x="164" y="1596"/>
                  </a:lnTo>
                  <a:lnTo>
                    <a:pt x="246" y="1636"/>
                  </a:lnTo>
                  <a:lnTo>
                    <a:pt x="430" y="1677"/>
                  </a:lnTo>
                  <a:lnTo>
                    <a:pt x="676" y="1698"/>
                  </a:lnTo>
                  <a:lnTo>
                    <a:pt x="1003" y="1677"/>
                  </a:lnTo>
                  <a:lnTo>
                    <a:pt x="1351" y="1636"/>
                  </a:lnTo>
                  <a:lnTo>
                    <a:pt x="1719" y="1555"/>
                  </a:lnTo>
                  <a:lnTo>
                    <a:pt x="2087" y="1452"/>
                  </a:lnTo>
                  <a:lnTo>
                    <a:pt x="2435" y="1330"/>
                  </a:lnTo>
                  <a:lnTo>
                    <a:pt x="2762" y="1186"/>
                  </a:lnTo>
                  <a:lnTo>
                    <a:pt x="3069" y="1043"/>
                  </a:lnTo>
                  <a:lnTo>
                    <a:pt x="3334" y="880"/>
                  </a:lnTo>
                  <a:lnTo>
                    <a:pt x="3559" y="716"/>
                  </a:lnTo>
                  <a:lnTo>
                    <a:pt x="3641" y="634"/>
                  </a:lnTo>
                  <a:lnTo>
                    <a:pt x="3703" y="552"/>
                  </a:lnTo>
                  <a:lnTo>
                    <a:pt x="3743" y="491"/>
                  </a:lnTo>
                  <a:lnTo>
                    <a:pt x="3784" y="409"/>
                  </a:lnTo>
                  <a:lnTo>
                    <a:pt x="3784" y="327"/>
                  </a:lnTo>
                  <a:lnTo>
                    <a:pt x="3784" y="266"/>
                  </a:lnTo>
                  <a:lnTo>
                    <a:pt x="3743" y="205"/>
                  </a:lnTo>
                  <a:lnTo>
                    <a:pt x="3703" y="143"/>
                  </a:lnTo>
                  <a:lnTo>
                    <a:pt x="3621" y="103"/>
                  </a:lnTo>
                  <a:lnTo>
                    <a:pt x="3539" y="62"/>
                  </a:lnTo>
                  <a:lnTo>
                    <a:pt x="3457" y="4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5"/>
            <p:cNvSpPr/>
            <p:nvPr/>
          </p:nvSpPr>
          <p:spPr>
            <a:xfrm>
              <a:off x="5512850" y="3189325"/>
              <a:ext cx="94625" cy="42450"/>
            </a:xfrm>
            <a:custGeom>
              <a:avLst/>
              <a:gdLst/>
              <a:ahLst/>
              <a:cxnLst/>
              <a:rect l="l" t="t" r="r" b="b"/>
              <a:pathLst>
                <a:path w="3785" h="1698" extrusionOk="0">
                  <a:moveTo>
                    <a:pt x="3334" y="184"/>
                  </a:moveTo>
                  <a:lnTo>
                    <a:pt x="3478" y="225"/>
                  </a:lnTo>
                  <a:lnTo>
                    <a:pt x="3559" y="266"/>
                  </a:lnTo>
                  <a:lnTo>
                    <a:pt x="3600" y="307"/>
                  </a:lnTo>
                  <a:lnTo>
                    <a:pt x="3600" y="368"/>
                  </a:lnTo>
                  <a:lnTo>
                    <a:pt x="3539" y="471"/>
                  </a:lnTo>
                  <a:lnTo>
                    <a:pt x="3416" y="593"/>
                  </a:lnTo>
                  <a:lnTo>
                    <a:pt x="3212" y="737"/>
                  </a:lnTo>
                  <a:lnTo>
                    <a:pt x="2966" y="880"/>
                  </a:lnTo>
                  <a:lnTo>
                    <a:pt x="2680" y="1023"/>
                  </a:lnTo>
                  <a:lnTo>
                    <a:pt x="2373" y="1146"/>
                  </a:lnTo>
                  <a:lnTo>
                    <a:pt x="2026" y="1268"/>
                  </a:lnTo>
                  <a:lnTo>
                    <a:pt x="1678" y="1371"/>
                  </a:lnTo>
                  <a:lnTo>
                    <a:pt x="1330" y="1432"/>
                  </a:lnTo>
                  <a:lnTo>
                    <a:pt x="1023" y="1493"/>
                  </a:lnTo>
                  <a:lnTo>
                    <a:pt x="737" y="1514"/>
                  </a:lnTo>
                  <a:lnTo>
                    <a:pt x="492" y="1514"/>
                  </a:lnTo>
                  <a:lnTo>
                    <a:pt x="328" y="1473"/>
                  </a:lnTo>
                  <a:lnTo>
                    <a:pt x="226" y="1432"/>
                  </a:lnTo>
                  <a:lnTo>
                    <a:pt x="185" y="1371"/>
                  </a:lnTo>
                  <a:lnTo>
                    <a:pt x="185" y="1309"/>
                  </a:lnTo>
                  <a:lnTo>
                    <a:pt x="246" y="1227"/>
                  </a:lnTo>
                  <a:lnTo>
                    <a:pt x="369" y="1105"/>
                  </a:lnTo>
                  <a:lnTo>
                    <a:pt x="553" y="962"/>
                  </a:lnTo>
                  <a:lnTo>
                    <a:pt x="819" y="818"/>
                  </a:lnTo>
                  <a:lnTo>
                    <a:pt x="1105" y="675"/>
                  </a:lnTo>
                  <a:lnTo>
                    <a:pt x="1412" y="552"/>
                  </a:lnTo>
                  <a:lnTo>
                    <a:pt x="1760" y="430"/>
                  </a:lnTo>
                  <a:lnTo>
                    <a:pt x="2107" y="328"/>
                  </a:lnTo>
                  <a:lnTo>
                    <a:pt x="2455" y="246"/>
                  </a:lnTo>
                  <a:lnTo>
                    <a:pt x="2762" y="205"/>
                  </a:lnTo>
                  <a:lnTo>
                    <a:pt x="3048" y="184"/>
                  </a:lnTo>
                  <a:close/>
                  <a:moveTo>
                    <a:pt x="3048" y="0"/>
                  </a:moveTo>
                  <a:lnTo>
                    <a:pt x="2741" y="21"/>
                  </a:lnTo>
                  <a:lnTo>
                    <a:pt x="2414" y="82"/>
                  </a:lnTo>
                  <a:lnTo>
                    <a:pt x="2066" y="143"/>
                  </a:lnTo>
                  <a:lnTo>
                    <a:pt x="1698" y="246"/>
                  </a:lnTo>
                  <a:lnTo>
                    <a:pt x="1351" y="368"/>
                  </a:lnTo>
                  <a:lnTo>
                    <a:pt x="1023" y="512"/>
                  </a:lnTo>
                  <a:lnTo>
                    <a:pt x="717" y="655"/>
                  </a:lnTo>
                  <a:lnTo>
                    <a:pt x="471" y="818"/>
                  </a:lnTo>
                  <a:lnTo>
                    <a:pt x="246" y="982"/>
                  </a:lnTo>
                  <a:lnTo>
                    <a:pt x="144" y="1064"/>
                  </a:lnTo>
                  <a:lnTo>
                    <a:pt x="83" y="1146"/>
                  </a:lnTo>
                  <a:lnTo>
                    <a:pt x="42" y="1227"/>
                  </a:lnTo>
                  <a:lnTo>
                    <a:pt x="21" y="1289"/>
                  </a:lnTo>
                  <a:lnTo>
                    <a:pt x="1" y="1371"/>
                  </a:lnTo>
                  <a:lnTo>
                    <a:pt x="21" y="1432"/>
                  </a:lnTo>
                  <a:lnTo>
                    <a:pt x="42" y="1493"/>
                  </a:lnTo>
                  <a:lnTo>
                    <a:pt x="83" y="1555"/>
                  </a:lnTo>
                  <a:lnTo>
                    <a:pt x="144" y="1596"/>
                  </a:lnTo>
                  <a:lnTo>
                    <a:pt x="226" y="1636"/>
                  </a:lnTo>
                  <a:lnTo>
                    <a:pt x="410" y="1677"/>
                  </a:lnTo>
                  <a:lnTo>
                    <a:pt x="676" y="1698"/>
                  </a:lnTo>
                  <a:lnTo>
                    <a:pt x="737" y="1698"/>
                  </a:lnTo>
                  <a:lnTo>
                    <a:pt x="1044" y="1677"/>
                  </a:lnTo>
                  <a:lnTo>
                    <a:pt x="1371" y="1616"/>
                  </a:lnTo>
                  <a:lnTo>
                    <a:pt x="1719" y="1534"/>
                  </a:lnTo>
                  <a:lnTo>
                    <a:pt x="2087" y="1432"/>
                  </a:lnTo>
                  <a:lnTo>
                    <a:pt x="2435" y="1309"/>
                  </a:lnTo>
                  <a:lnTo>
                    <a:pt x="2762" y="1186"/>
                  </a:lnTo>
                  <a:lnTo>
                    <a:pt x="3069" y="1043"/>
                  </a:lnTo>
                  <a:lnTo>
                    <a:pt x="3314" y="880"/>
                  </a:lnTo>
                  <a:lnTo>
                    <a:pt x="3539" y="716"/>
                  </a:lnTo>
                  <a:lnTo>
                    <a:pt x="3641" y="634"/>
                  </a:lnTo>
                  <a:lnTo>
                    <a:pt x="3703" y="552"/>
                  </a:lnTo>
                  <a:lnTo>
                    <a:pt x="3744" y="471"/>
                  </a:lnTo>
                  <a:lnTo>
                    <a:pt x="3764" y="409"/>
                  </a:lnTo>
                  <a:lnTo>
                    <a:pt x="3784" y="328"/>
                  </a:lnTo>
                  <a:lnTo>
                    <a:pt x="3764" y="266"/>
                  </a:lnTo>
                  <a:lnTo>
                    <a:pt x="3744" y="205"/>
                  </a:lnTo>
                  <a:lnTo>
                    <a:pt x="3703" y="143"/>
                  </a:lnTo>
                  <a:lnTo>
                    <a:pt x="3621" y="103"/>
                  </a:lnTo>
                  <a:lnTo>
                    <a:pt x="3539" y="62"/>
                  </a:lnTo>
                  <a:lnTo>
                    <a:pt x="3437" y="2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5"/>
            <p:cNvSpPr/>
            <p:nvPr/>
          </p:nvSpPr>
          <p:spPr>
            <a:xfrm>
              <a:off x="5935200" y="3800825"/>
              <a:ext cx="266900" cy="247500"/>
            </a:xfrm>
            <a:custGeom>
              <a:avLst/>
              <a:gdLst/>
              <a:ahLst/>
              <a:cxnLst/>
              <a:rect l="l" t="t" r="r" b="b"/>
              <a:pathLst>
                <a:path w="10676" h="9900" extrusionOk="0">
                  <a:moveTo>
                    <a:pt x="5624" y="1"/>
                  </a:moveTo>
                  <a:lnTo>
                    <a:pt x="4356" y="4009"/>
                  </a:lnTo>
                  <a:lnTo>
                    <a:pt x="0" y="4132"/>
                  </a:lnTo>
                  <a:lnTo>
                    <a:pt x="3988" y="5645"/>
                  </a:lnTo>
                  <a:lnTo>
                    <a:pt x="2434" y="9674"/>
                  </a:lnTo>
                  <a:lnTo>
                    <a:pt x="5318" y="6484"/>
                  </a:lnTo>
                  <a:lnTo>
                    <a:pt x="7506" y="9899"/>
                  </a:lnTo>
                  <a:lnTo>
                    <a:pt x="6974" y="6014"/>
                  </a:lnTo>
                  <a:lnTo>
                    <a:pt x="10676" y="5073"/>
                  </a:lnTo>
                  <a:lnTo>
                    <a:pt x="6483" y="4234"/>
                  </a:lnTo>
                  <a:lnTo>
                    <a:pt x="5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5"/>
            <p:cNvSpPr/>
            <p:nvPr/>
          </p:nvSpPr>
          <p:spPr>
            <a:xfrm>
              <a:off x="5715850" y="4752350"/>
              <a:ext cx="248000" cy="251075"/>
            </a:xfrm>
            <a:custGeom>
              <a:avLst/>
              <a:gdLst/>
              <a:ahLst/>
              <a:cxnLst/>
              <a:rect l="l" t="t" r="r" b="b"/>
              <a:pathLst>
                <a:path w="9920" h="10043" extrusionOk="0">
                  <a:moveTo>
                    <a:pt x="3088" y="1"/>
                  </a:moveTo>
                  <a:lnTo>
                    <a:pt x="3825" y="4132"/>
                  </a:lnTo>
                  <a:lnTo>
                    <a:pt x="0" y="6239"/>
                  </a:lnTo>
                  <a:lnTo>
                    <a:pt x="4254" y="5748"/>
                  </a:lnTo>
                  <a:lnTo>
                    <a:pt x="4704" y="10043"/>
                  </a:lnTo>
                  <a:lnTo>
                    <a:pt x="5809" y="5891"/>
                  </a:lnTo>
                  <a:lnTo>
                    <a:pt x="9326" y="7916"/>
                  </a:lnTo>
                  <a:lnTo>
                    <a:pt x="9326" y="7916"/>
                  </a:lnTo>
                  <a:lnTo>
                    <a:pt x="7077" y="4705"/>
                  </a:lnTo>
                  <a:lnTo>
                    <a:pt x="9919" y="2189"/>
                  </a:lnTo>
                  <a:lnTo>
                    <a:pt x="5809" y="3355"/>
                  </a:lnTo>
                  <a:lnTo>
                    <a:pt x="30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5"/>
            <p:cNvSpPr/>
            <p:nvPr/>
          </p:nvSpPr>
          <p:spPr>
            <a:xfrm>
              <a:off x="5011275" y="4366825"/>
              <a:ext cx="256700" cy="254150"/>
            </a:xfrm>
            <a:custGeom>
              <a:avLst/>
              <a:gdLst/>
              <a:ahLst/>
              <a:cxnLst/>
              <a:rect l="l" t="t" r="r" b="b"/>
              <a:pathLst>
                <a:path w="10268" h="10166" extrusionOk="0">
                  <a:moveTo>
                    <a:pt x="3723" y="1"/>
                  </a:moveTo>
                  <a:lnTo>
                    <a:pt x="4009" y="4194"/>
                  </a:lnTo>
                  <a:lnTo>
                    <a:pt x="1" y="5891"/>
                  </a:lnTo>
                  <a:lnTo>
                    <a:pt x="4255" y="5830"/>
                  </a:lnTo>
                  <a:lnTo>
                    <a:pt x="4275" y="10166"/>
                  </a:lnTo>
                  <a:lnTo>
                    <a:pt x="5788" y="6157"/>
                  </a:lnTo>
                  <a:lnTo>
                    <a:pt x="9081" y="8529"/>
                  </a:lnTo>
                  <a:lnTo>
                    <a:pt x="7179" y="5093"/>
                  </a:lnTo>
                  <a:lnTo>
                    <a:pt x="10267" y="2885"/>
                  </a:lnTo>
                  <a:lnTo>
                    <a:pt x="6054" y="3621"/>
                  </a:lnTo>
                  <a:lnTo>
                    <a:pt x="37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5"/>
            <p:cNvSpPr/>
            <p:nvPr/>
          </p:nvSpPr>
          <p:spPr>
            <a:xfrm>
              <a:off x="4999000" y="3143825"/>
              <a:ext cx="258750" cy="254125"/>
            </a:xfrm>
            <a:custGeom>
              <a:avLst/>
              <a:gdLst/>
              <a:ahLst/>
              <a:cxnLst/>
              <a:rect l="l" t="t" r="r" b="b"/>
              <a:pathLst>
                <a:path w="10350" h="10165" extrusionOk="0">
                  <a:moveTo>
                    <a:pt x="3866" y="0"/>
                  </a:moveTo>
                  <a:lnTo>
                    <a:pt x="4050" y="4193"/>
                  </a:lnTo>
                  <a:lnTo>
                    <a:pt x="1" y="5808"/>
                  </a:lnTo>
                  <a:lnTo>
                    <a:pt x="4255" y="5849"/>
                  </a:lnTo>
                  <a:lnTo>
                    <a:pt x="4173" y="10165"/>
                  </a:lnTo>
                  <a:lnTo>
                    <a:pt x="5789" y="6197"/>
                  </a:lnTo>
                  <a:lnTo>
                    <a:pt x="9020" y="8672"/>
                  </a:lnTo>
                  <a:lnTo>
                    <a:pt x="7200" y="5174"/>
                  </a:lnTo>
                  <a:lnTo>
                    <a:pt x="10349" y="3047"/>
                  </a:lnTo>
                  <a:lnTo>
                    <a:pt x="6116" y="3681"/>
                  </a:lnTo>
                  <a:lnTo>
                    <a:pt x="38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sp>
        <p:nvSpPr>
          <p:cNvPr id="875" name="Google Shape;875;p28"/>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Game Design</a:t>
            </a:r>
            <a:endParaRPr dirty="0"/>
          </a:p>
        </p:txBody>
      </p:sp>
      <p:grpSp>
        <p:nvGrpSpPr>
          <p:cNvPr id="884" name="Google Shape;884;p28"/>
          <p:cNvGrpSpPr/>
          <p:nvPr/>
        </p:nvGrpSpPr>
        <p:grpSpPr>
          <a:xfrm rot="-622871" flipH="1">
            <a:off x="275833" y="279431"/>
            <a:ext cx="1224931" cy="1224943"/>
            <a:chOff x="3952900" y="244750"/>
            <a:chExt cx="2499750" cy="2499775"/>
          </a:xfrm>
        </p:grpSpPr>
        <p:sp>
          <p:nvSpPr>
            <p:cNvPr id="885" name="Google Shape;885;p28"/>
            <p:cNvSpPr/>
            <p:nvPr/>
          </p:nvSpPr>
          <p:spPr>
            <a:xfrm>
              <a:off x="3952900" y="244750"/>
              <a:ext cx="2499750" cy="2499775"/>
            </a:xfrm>
            <a:custGeom>
              <a:avLst/>
              <a:gdLst/>
              <a:ahLst/>
              <a:cxnLst/>
              <a:rect l="l" t="t" r="r" b="b"/>
              <a:pathLst>
                <a:path w="99990" h="99991" extrusionOk="0">
                  <a:moveTo>
                    <a:pt x="48798" y="1"/>
                  </a:moveTo>
                  <a:lnTo>
                    <a:pt x="47633" y="42"/>
                  </a:lnTo>
                  <a:lnTo>
                    <a:pt x="46446" y="124"/>
                  </a:lnTo>
                  <a:lnTo>
                    <a:pt x="45281" y="205"/>
                  </a:lnTo>
                  <a:lnTo>
                    <a:pt x="44094" y="349"/>
                  </a:lnTo>
                  <a:lnTo>
                    <a:pt x="42949" y="492"/>
                  </a:lnTo>
                  <a:lnTo>
                    <a:pt x="41783" y="676"/>
                  </a:lnTo>
                  <a:lnTo>
                    <a:pt x="40618" y="880"/>
                  </a:lnTo>
                  <a:lnTo>
                    <a:pt x="39472" y="1126"/>
                  </a:lnTo>
                  <a:lnTo>
                    <a:pt x="38327" y="1371"/>
                  </a:lnTo>
                  <a:lnTo>
                    <a:pt x="37182" y="1678"/>
                  </a:lnTo>
                  <a:lnTo>
                    <a:pt x="36036" y="1985"/>
                  </a:lnTo>
                  <a:lnTo>
                    <a:pt x="34912" y="2332"/>
                  </a:lnTo>
                  <a:lnTo>
                    <a:pt x="33787" y="2701"/>
                  </a:lnTo>
                  <a:lnTo>
                    <a:pt x="32662" y="3110"/>
                  </a:lnTo>
                  <a:lnTo>
                    <a:pt x="31557" y="3539"/>
                  </a:lnTo>
                  <a:lnTo>
                    <a:pt x="30617" y="3907"/>
                  </a:lnTo>
                  <a:lnTo>
                    <a:pt x="29696" y="4316"/>
                  </a:lnTo>
                  <a:lnTo>
                    <a:pt x="28776" y="4725"/>
                  </a:lnTo>
                  <a:lnTo>
                    <a:pt x="27876" y="5175"/>
                  </a:lnTo>
                  <a:lnTo>
                    <a:pt x="26976" y="5625"/>
                  </a:lnTo>
                  <a:lnTo>
                    <a:pt x="26097" y="6096"/>
                  </a:lnTo>
                  <a:lnTo>
                    <a:pt x="25217" y="6566"/>
                  </a:lnTo>
                  <a:lnTo>
                    <a:pt x="24358" y="7077"/>
                  </a:lnTo>
                  <a:lnTo>
                    <a:pt x="23499" y="7589"/>
                  </a:lnTo>
                  <a:lnTo>
                    <a:pt x="22661" y="8141"/>
                  </a:lnTo>
                  <a:lnTo>
                    <a:pt x="21822" y="8693"/>
                  </a:lnTo>
                  <a:lnTo>
                    <a:pt x="21004" y="9266"/>
                  </a:lnTo>
                  <a:lnTo>
                    <a:pt x="20207" y="9838"/>
                  </a:lnTo>
                  <a:lnTo>
                    <a:pt x="19409" y="10452"/>
                  </a:lnTo>
                  <a:lnTo>
                    <a:pt x="18632" y="11065"/>
                  </a:lnTo>
                  <a:lnTo>
                    <a:pt x="17855" y="11699"/>
                  </a:lnTo>
                  <a:lnTo>
                    <a:pt x="17139" y="12313"/>
                  </a:lnTo>
                  <a:lnTo>
                    <a:pt x="16362" y="13008"/>
                  </a:lnTo>
                  <a:lnTo>
                    <a:pt x="15646" y="13663"/>
                  </a:lnTo>
                  <a:lnTo>
                    <a:pt x="14930" y="14358"/>
                  </a:lnTo>
                  <a:lnTo>
                    <a:pt x="14255" y="15053"/>
                  </a:lnTo>
                  <a:lnTo>
                    <a:pt x="13580" y="15749"/>
                  </a:lnTo>
                  <a:lnTo>
                    <a:pt x="12905" y="16465"/>
                  </a:lnTo>
                  <a:lnTo>
                    <a:pt x="12271" y="17201"/>
                  </a:lnTo>
                  <a:lnTo>
                    <a:pt x="11637" y="17937"/>
                  </a:lnTo>
                  <a:lnTo>
                    <a:pt x="11024" y="18673"/>
                  </a:lnTo>
                  <a:lnTo>
                    <a:pt x="10165" y="19798"/>
                  </a:lnTo>
                  <a:lnTo>
                    <a:pt x="9306" y="20944"/>
                  </a:lnTo>
                  <a:lnTo>
                    <a:pt x="8508" y="22109"/>
                  </a:lnTo>
                  <a:lnTo>
                    <a:pt x="7731" y="23316"/>
                  </a:lnTo>
                  <a:lnTo>
                    <a:pt x="6995" y="24523"/>
                  </a:lnTo>
                  <a:lnTo>
                    <a:pt x="6279" y="25770"/>
                  </a:lnTo>
                  <a:lnTo>
                    <a:pt x="5604" y="27018"/>
                  </a:lnTo>
                  <a:lnTo>
                    <a:pt x="4970" y="28286"/>
                  </a:lnTo>
                  <a:lnTo>
                    <a:pt x="4377" y="29595"/>
                  </a:lnTo>
                  <a:lnTo>
                    <a:pt x="3804" y="30904"/>
                  </a:lnTo>
                  <a:lnTo>
                    <a:pt x="3273" y="32213"/>
                  </a:lnTo>
                  <a:lnTo>
                    <a:pt x="2802" y="33562"/>
                  </a:lnTo>
                  <a:lnTo>
                    <a:pt x="2352" y="34912"/>
                  </a:lnTo>
                  <a:lnTo>
                    <a:pt x="1923" y="36283"/>
                  </a:lnTo>
                  <a:lnTo>
                    <a:pt x="1555" y="37653"/>
                  </a:lnTo>
                  <a:lnTo>
                    <a:pt x="1227" y="39023"/>
                  </a:lnTo>
                  <a:lnTo>
                    <a:pt x="962" y="40250"/>
                  </a:lnTo>
                  <a:lnTo>
                    <a:pt x="737" y="41498"/>
                  </a:lnTo>
                  <a:lnTo>
                    <a:pt x="532" y="42725"/>
                  </a:lnTo>
                  <a:lnTo>
                    <a:pt x="368" y="43972"/>
                  </a:lnTo>
                  <a:lnTo>
                    <a:pt x="225" y="45220"/>
                  </a:lnTo>
                  <a:lnTo>
                    <a:pt x="123" y="46468"/>
                  </a:lnTo>
                  <a:lnTo>
                    <a:pt x="62" y="47736"/>
                  </a:lnTo>
                  <a:lnTo>
                    <a:pt x="21" y="48983"/>
                  </a:lnTo>
                  <a:lnTo>
                    <a:pt x="0" y="49106"/>
                  </a:lnTo>
                  <a:lnTo>
                    <a:pt x="0" y="50578"/>
                  </a:lnTo>
                  <a:lnTo>
                    <a:pt x="0" y="50681"/>
                  </a:lnTo>
                  <a:lnTo>
                    <a:pt x="21" y="51253"/>
                  </a:lnTo>
                  <a:lnTo>
                    <a:pt x="41" y="51928"/>
                  </a:lnTo>
                  <a:lnTo>
                    <a:pt x="62" y="52562"/>
                  </a:lnTo>
                  <a:lnTo>
                    <a:pt x="103" y="53237"/>
                  </a:lnTo>
                  <a:lnTo>
                    <a:pt x="184" y="54239"/>
                  </a:lnTo>
                  <a:lnTo>
                    <a:pt x="205" y="54505"/>
                  </a:lnTo>
                  <a:lnTo>
                    <a:pt x="287" y="55364"/>
                  </a:lnTo>
                  <a:lnTo>
                    <a:pt x="389" y="56223"/>
                  </a:lnTo>
                  <a:lnTo>
                    <a:pt x="471" y="56796"/>
                  </a:lnTo>
                  <a:lnTo>
                    <a:pt x="512" y="57143"/>
                  </a:lnTo>
                  <a:lnTo>
                    <a:pt x="696" y="58248"/>
                  </a:lnTo>
                  <a:lnTo>
                    <a:pt x="798" y="58800"/>
                  </a:lnTo>
                  <a:lnTo>
                    <a:pt x="839" y="59045"/>
                  </a:lnTo>
                  <a:lnTo>
                    <a:pt x="900" y="59373"/>
                  </a:lnTo>
                  <a:lnTo>
                    <a:pt x="921" y="59495"/>
                  </a:lnTo>
                  <a:lnTo>
                    <a:pt x="1105" y="60375"/>
                  </a:lnTo>
                  <a:lnTo>
                    <a:pt x="1309" y="61275"/>
                  </a:lnTo>
                  <a:lnTo>
                    <a:pt x="1452" y="61888"/>
                  </a:lnTo>
                  <a:lnTo>
                    <a:pt x="1677" y="62788"/>
                  </a:lnTo>
                  <a:lnTo>
                    <a:pt x="1902" y="63647"/>
                  </a:lnTo>
                  <a:lnTo>
                    <a:pt x="1943" y="63749"/>
                  </a:lnTo>
                  <a:lnTo>
                    <a:pt x="2107" y="64343"/>
                  </a:lnTo>
                  <a:lnTo>
                    <a:pt x="2270" y="64854"/>
                  </a:lnTo>
                  <a:lnTo>
                    <a:pt x="2618" y="65938"/>
                  </a:lnTo>
                  <a:lnTo>
                    <a:pt x="2659" y="66060"/>
                  </a:lnTo>
                  <a:lnTo>
                    <a:pt x="3089" y="67247"/>
                  </a:lnTo>
                  <a:lnTo>
                    <a:pt x="3538" y="68433"/>
                  </a:lnTo>
                  <a:lnTo>
                    <a:pt x="3641" y="68678"/>
                  </a:lnTo>
                  <a:lnTo>
                    <a:pt x="3661" y="68760"/>
                  </a:lnTo>
                  <a:lnTo>
                    <a:pt x="4213" y="70049"/>
                  </a:lnTo>
                  <a:lnTo>
                    <a:pt x="4520" y="70723"/>
                  </a:lnTo>
                  <a:lnTo>
                    <a:pt x="5154" y="72073"/>
                  </a:lnTo>
                  <a:lnTo>
                    <a:pt x="5502" y="72769"/>
                  </a:lnTo>
                  <a:lnTo>
                    <a:pt x="5563" y="72871"/>
                  </a:lnTo>
                  <a:lnTo>
                    <a:pt x="5952" y="73628"/>
                  </a:lnTo>
                  <a:lnTo>
                    <a:pt x="6361" y="74384"/>
                  </a:lnTo>
                  <a:lnTo>
                    <a:pt x="6811" y="75182"/>
                  </a:lnTo>
                  <a:lnTo>
                    <a:pt x="7077" y="75611"/>
                  </a:lnTo>
                  <a:lnTo>
                    <a:pt x="7649" y="76552"/>
                  </a:lnTo>
                  <a:lnTo>
                    <a:pt x="7936" y="77002"/>
                  </a:lnTo>
                  <a:lnTo>
                    <a:pt x="8426" y="77759"/>
                  </a:lnTo>
                  <a:lnTo>
                    <a:pt x="8958" y="78516"/>
                  </a:lnTo>
                  <a:lnTo>
                    <a:pt x="8999" y="78597"/>
                  </a:lnTo>
                  <a:lnTo>
                    <a:pt x="9306" y="79027"/>
                  </a:lnTo>
                  <a:lnTo>
                    <a:pt x="9879" y="79804"/>
                  </a:lnTo>
                  <a:lnTo>
                    <a:pt x="10594" y="80765"/>
                  </a:lnTo>
                  <a:lnTo>
                    <a:pt x="11044" y="81318"/>
                  </a:lnTo>
                  <a:lnTo>
                    <a:pt x="11535" y="81931"/>
                  </a:lnTo>
                  <a:lnTo>
                    <a:pt x="12046" y="82545"/>
                  </a:lnTo>
                  <a:lnTo>
                    <a:pt x="12128" y="82626"/>
                  </a:lnTo>
                  <a:lnTo>
                    <a:pt x="12558" y="83117"/>
                  </a:lnTo>
                  <a:lnTo>
                    <a:pt x="12865" y="83465"/>
                  </a:lnTo>
                  <a:lnTo>
                    <a:pt x="13499" y="84160"/>
                  </a:lnTo>
                  <a:lnTo>
                    <a:pt x="13580" y="84242"/>
                  </a:lnTo>
                  <a:lnTo>
                    <a:pt x="13723" y="84385"/>
                  </a:lnTo>
                  <a:lnTo>
                    <a:pt x="14767" y="85469"/>
                  </a:lnTo>
                  <a:lnTo>
                    <a:pt x="14971" y="85674"/>
                  </a:lnTo>
                  <a:lnTo>
                    <a:pt x="15585" y="86267"/>
                  </a:lnTo>
                  <a:lnTo>
                    <a:pt x="16219" y="86860"/>
                  </a:lnTo>
                  <a:lnTo>
                    <a:pt x="17241" y="87760"/>
                  </a:lnTo>
                  <a:lnTo>
                    <a:pt x="18305" y="88660"/>
                  </a:lnTo>
                  <a:lnTo>
                    <a:pt x="19389" y="89539"/>
                  </a:lnTo>
                  <a:lnTo>
                    <a:pt x="20513" y="90378"/>
                  </a:lnTo>
                  <a:lnTo>
                    <a:pt x="21168" y="90848"/>
                  </a:lnTo>
                  <a:lnTo>
                    <a:pt x="21843" y="91319"/>
                  </a:lnTo>
                  <a:lnTo>
                    <a:pt x="22497" y="91748"/>
                  </a:lnTo>
                  <a:lnTo>
                    <a:pt x="23152" y="92178"/>
                  </a:lnTo>
                  <a:lnTo>
                    <a:pt x="23377" y="92321"/>
                  </a:lnTo>
                  <a:lnTo>
                    <a:pt x="23459" y="92341"/>
                  </a:lnTo>
                  <a:lnTo>
                    <a:pt x="23990" y="92689"/>
                  </a:lnTo>
                  <a:lnTo>
                    <a:pt x="24195" y="92791"/>
                  </a:lnTo>
                  <a:lnTo>
                    <a:pt x="25095" y="93343"/>
                  </a:lnTo>
                  <a:lnTo>
                    <a:pt x="26035" y="93855"/>
                  </a:lnTo>
                  <a:lnTo>
                    <a:pt x="26260" y="93977"/>
                  </a:lnTo>
                  <a:lnTo>
                    <a:pt x="26874" y="94305"/>
                  </a:lnTo>
                  <a:lnTo>
                    <a:pt x="27058" y="94407"/>
                  </a:lnTo>
                  <a:lnTo>
                    <a:pt x="27426" y="94591"/>
                  </a:lnTo>
                  <a:lnTo>
                    <a:pt x="27590" y="94673"/>
                  </a:lnTo>
                  <a:lnTo>
                    <a:pt x="28919" y="95307"/>
                  </a:lnTo>
                  <a:lnTo>
                    <a:pt x="29594" y="95634"/>
                  </a:lnTo>
                  <a:lnTo>
                    <a:pt x="30433" y="95982"/>
                  </a:lnTo>
                  <a:lnTo>
                    <a:pt x="31251" y="96329"/>
                  </a:lnTo>
                  <a:lnTo>
                    <a:pt x="31333" y="96370"/>
                  </a:lnTo>
                  <a:lnTo>
                    <a:pt x="31557" y="96472"/>
                  </a:lnTo>
                  <a:lnTo>
                    <a:pt x="31660" y="96493"/>
                  </a:lnTo>
                  <a:lnTo>
                    <a:pt x="32601" y="96861"/>
                  </a:lnTo>
                  <a:lnTo>
                    <a:pt x="33521" y="97188"/>
                  </a:lnTo>
                  <a:lnTo>
                    <a:pt x="33950" y="97331"/>
                  </a:lnTo>
                  <a:lnTo>
                    <a:pt x="34687" y="97577"/>
                  </a:lnTo>
                  <a:lnTo>
                    <a:pt x="35402" y="97802"/>
                  </a:lnTo>
                  <a:lnTo>
                    <a:pt x="36016" y="97986"/>
                  </a:lnTo>
                  <a:lnTo>
                    <a:pt x="36220" y="98047"/>
                  </a:lnTo>
                  <a:lnTo>
                    <a:pt x="37264" y="98334"/>
                  </a:lnTo>
                  <a:lnTo>
                    <a:pt x="38225" y="98579"/>
                  </a:lnTo>
                  <a:lnTo>
                    <a:pt x="39166" y="98804"/>
                  </a:lnTo>
                  <a:lnTo>
                    <a:pt x="40168" y="99008"/>
                  </a:lnTo>
                  <a:lnTo>
                    <a:pt x="41088" y="99193"/>
                  </a:lnTo>
                  <a:lnTo>
                    <a:pt x="42070" y="99356"/>
                  </a:lnTo>
                  <a:lnTo>
                    <a:pt x="43113" y="99520"/>
                  </a:lnTo>
                  <a:lnTo>
                    <a:pt x="43297" y="99540"/>
                  </a:lnTo>
                  <a:lnTo>
                    <a:pt x="43951" y="99622"/>
                  </a:lnTo>
                  <a:lnTo>
                    <a:pt x="44728" y="99704"/>
                  </a:lnTo>
                  <a:lnTo>
                    <a:pt x="45506" y="99786"/>
                  </a:lnTo>
                  <a:lnTo>
                    <a:pt x="45812" y="99827"/>
                  </a:lnTo>
                  <a:lnTo>
                    <a:pt x="46855" y="99888"/>
                  </a:lnTo>
                  <a:lnTo>
                    <a:pt x="47919" y="99949"/>
                  </a:lnTo>
                  <a:lnTo>
                    <a:pt x="48962" y="99990"/>
                  </a:lnTo>
                  <a:lnTo>
                    <a:pt x="50905" y="99990"/>
                  </a:lnTo>
                  <a:lnTo>
                    <a:pt x="51805" y="99970"/>
                  </a:lnTo>
                  <a:lnTo>
                    <a:pt x="52705" y="99929"/>
                  </a:lnTo>
                  <a:lnTo>
                    <a:pt x="53605" y="99867"/>
                  </a:lnTo>
                  <a:lnTo>
                    <a:pt x="54504" y="99786"/>
                  </a:lnTo>
                  <a:lnTo>
                    <a:pt x="55384" y="99704"/>
                  </a:lnTo>
                  <a:lnTo>
                    <a:pt x="56284" y="99602"/>
                  </a:lnTo>
                  <a:lnTo>
                    <a:pt x="57184" y="99479"/>
                  </a:lnTo>
                  <a:lnTo>
                    <a:pt x="58063" y="99336"/>
                  </a:lnTo>
                  <a:lnTo>
                    <a:pt x="58942" y="99172"/>
                  </a:lnTo>
                  <a:lnTo>
                    <a:pt x="59842" y="99008"/>
                  </a:lnTo>
                  <a:lnTo>
                    <a:pt x="60722" y="98824"/>
                  </a:lnTo>
                  <a:lnTo>
                    <a:pt x="61601" y="98620"/>
                  </a:lnTo>
                  <a:lnTo>
                    <a:pt x="62460" y="98395"/>
                  </a:lnTo>
                  <a:lnTo>
                    <a:pt x="63340" y="98170"/>
                  </a:lnTo>
                  <a:lnTo>
                    <a:pt x="64219" y="97924"/>
                  </a:lnTo>
                  <a:lnTo>
                    <a:pt x="64587" y="97822"/>
                  </a:lnTo>
                  <a:lnTo>
                    <a:pt x="65426" y="97536"/>
                  </a:lnTo>
                  <a:lnTo>
                    <a:pt x="65835" y="97413"/>
                  </a:lnTo>
                  <a:lnTo>
                    <a:pt x="66407" y="97209"/>
                  </a:lnTo>
                  <a:lnTo>
                    <a:pt x="67041" y="96984"/>
                  </a:lnTo>
                  <a:lnTo>
                    <a:pt x="67389" y="96861"/>
                  </a:lnTo>
                  <a:lnTo>
                    <a:pt x="68269" y="96534"/>
                  </a:lnTo>
                  <a:lnTo>
                    <a:pt x="68432" y="96452"/>
                  </a:lnTo>
                  <a:lnTo>
                    <a:pt x="68923" y="96268"/>
                  </a:lnTo>
                  <a:lnTo>
                    <a:pt x="69332" y="96084"/>
                  </a:lnTo>
                  <a:lnTo>
                    <a:pt x="69864" y="95859"/>
                  </a:lnTo>
                  <a:lnTo>
                    <a:pt x="70948" y="95368"/>
                  </a:lnTo>
                  <a:lnTo>
                    <a:pt x="71111" y="95307"/>
                  </a:lnTo>
                  <a:lnTo>
                    <a:pt x="71479" y="95143"/>
                  </a:lnTo>
                  <a:lnTo>
                    <a:pt x="72154" y="94795"/>
                  </a:lnTo>
                  <a:lnTo>
                    <a:pt x="72829" y="94468"/>
                  </a:lnTo>
                  <a:lnTo>
                    <a:pt x="73054" y="94366"/>
                  </a:lnTo>
                  <a:lnTo>
                    <a:pt x="74056" y="93814"/>
                  </a:lnTo>
                  <a:lnTo>
                    <a:pt x="75038" y="93261"/>
                  </a:lnTo>
                  <a:lnTo>
                    <a:pt x="76040" y="92668"/>
                  </a:lnTo>
                  <a:lnTo>
                    <a:pt x="77001" y="92075"/>
                  </a:lnTo>
                  <a:lnTo>
                    <a:pt x="77963" y="91441"/>
                  </a:lnTo>
                  <a:lnTo>
                    <a:pt x="78883" y="90807"/>
                  </a:lnTo>
                  <a:lnTo>
                    <a:pt x="79803" y="90132"/>
                  </a:lnTo>
                  <a:lnTo>
                    <a:pt x="80724" y="89437"/>
                  </a:lnTo>
                  <a:lnTo>
                    <a:pt x="80846" y="89335"/>
                  </a:lnTo>
                  <a:lnTo>
                    <a:pt x="81480" y="88844"/>
                  </a:lnTo>
                  <a:lnTo>
                    <a:pt x="82074" y="88353"/>
                  </a:lnTo>
                  <a:lnTo>
                    <a:pt x="82442" y="88026"/>
                  </a:lnTo>
                  <a:lnTo>
                    <a:pt x="83382" y="87208"/>
                  </a:lnTo>
                  <a:lnTo>
                    <a:pt x="83914" y="86737"/>
                  </a:lnTo>
                  <a:lnTo>
                    <a:pt x="84630" y="86062"/>
                  </a:lnTo>
                  <a:lnTo>
                    <a:pt x="85284" y="85408"/>
                  </a:lnTo>
                  <a:lnTo>
                    <a:pt x="85816" y="84876"/>
                  </a:lnTo>
                  <a:lnTo>
                    <a:pt x="86573" y="84079"/>
                  </a:lnTo>
                  <a:lnTo>
                    <a:pt x="86921" y="83710"/>
                  </a:lnTo>
                  <a:lnTo>
                    <a:pt x="87800" y="82729"/>
                  </a:lnTo>
                  <a:lnTo>
                    <a:pt x="87902" y="82606"/>
                  </a:lnTo>
                  <a:lnTo>
                    <a:pt x="88598" y="81788"/>
                  </a:lnTo>
                  <a:lnTo>
                    <a:pt x="89273" y="80929"/>
                  </a:lnTo>
                  <a:lnTo>
                    <a:pt x="89947" y="80070"/>
                  </a:lnTo>
                  <a:lnTo>
                    <a:pt x="90581" y="79191"/>
                  </a:lnTo>
                  <a:lnTo>
                    <a:pt x="90602" y="79150"/>
                  </a:lnTo>
                  <a:lnTo>
                    <a:pt x="91093" y="78475"/>
                  </a:lnTo>
                  <a:lnTo>
                    <a:pt x="91563" y="77779"/>
                  </a:lnTo>
                  <a:lnTo>
                    <a:pt x="92013" y="77084"/>
                  </a:lnTo>
                  <a:lnTo>
                    <a:pt x="92463" y="76368"/>
                  </a:lnTo>
                  <a:lnTo>
                    <a:pt x="92647" y="76082"/>
                  </a:lnTo>
                  <a:lnTo>
                    <a:pt x="93342" y="74916"/>
                  </a:lnTo>
                  <a:lnTo>
                    <a:pt x="93772" y="74139"/>
                  </a:lnTo>
                  <a:lnTo>
                    <a:pt x="94201" y="73341"/>
                  </a:lnTo>
                  <a:lnTo>
                    <a:pt x="94672" y="72421"/>
                  </a:lnTo>
                  <a:lnTo>
                    <a:pt x="95060" y="71623"/>
                  </a:lnTo>
                  <a:lnTo>
                    <a:pt x="95449" y="70826"/>
                  </a:lnTo>
                  <a:lnTo>
                    <a:pt x="95776" y="70110"/>
                  </a:lnTo>
                  <a:lnTo>
                    <a:pt x="95981" y="69578"/>
                  </a:lnTo>
                  <a:lnTo>
                    <a:pt x="96185" y="69108"/>
                  </a:lnTo>
                  <a:lnTo>
                    <a:pt x="96472" y="68433"/>
                  </a:lnTo>
                  <a:lnTo>
                    <a:pt x="96697" y="67819"/>
                  </a:lnTo>
                  <a:lnTo>
                    <a:pt x="96819" y="67492"/>
                  </a:lnTo>
                  <a:lnTo>
                    <a:pt x="97024" y="66960"/>
                  </a:lnTo>
                  <a:lnTo>
                    <a:pt x="97126" y="66633"/>
                  </a:lnTo>
                  <a:lnTo>
                    <a:pt x="97351" y="66020"/>
                  </a:lnTo>
                  <a:lnTo>
                    <a:pt x="97556" y="65386"/>
                  </a:lnTo>
                  <a:lnTo>
                    <a:pt x="97781" y="64649"/>
                  </a:lnTo>
                  <a:lnTo>
                    <a:pt x="98026" y="63831"/>
                  </a:lnTo>
                  <a:lnTo>
                    <a:pt x="98190" y="63279"/>
                  </a:lnTo>
                  <a:lnTo>
                    <a:pt x="98292" y="62911"/>
                  </a:lnTo>
                  <a:lnTo>
                    <a:pt x="98496" y="62113"/>
                  </a:lnTo>
                  <a:lnTo>
                    <a:pt x="98680" y="61336"/>
                  </a:lnTo>
                  <a:lnTo>
                    <a:pt x="98803" y="60804"/>
                  </a:lnTo>
                  <a:lnTo>
                    <a:pt x="98824" y="60743"/>
                  </a:lnTo>
                  <a:lnTo>
                    <a:pt x="99130" y="59250"/>
                  </a:lnTo>
                  <a:lnTo>
                    <a:pt x="99253" y="58596"/>
                  </a:lnTo>
                  <a:lnTo>
                    <a:pt x="99355" y="57982"/>
                  </a:lnTo>
                  <a:lnTo>
                    <a:pt x="99498" y="56959"/>
                  </a:lnTo>
                  <a:lnTo>
                    <a:pt x="99642" y="55937"/>
                  </a:lnTo>
                  <a:lnTo>
                    <a:pt x="99662" y="55835"/>
                  </a:lnTo>
                  <a:lnTo>
                    <a:pt x="99703" y="55323"/>
                  </a:lnTo>
                  <a:lnTo>
                    <a:pt x="99805" y="54444"/>
                  </a:lnTo>
                  <a:lnTo>
                    <a:pt x="99826" y="54157"/>
                  </a:lnTo>
                  <a:lnTo>
                    <a:pt x="99867" y="53646"/>
                  </a:lnTo>
                  <a:lnTo>
                    <a:pt x="99908" y="53033"/>
                  </a:lnTo>
                  <a:lnTo>
                    <a:pt x="99908" y="52787"/>
                  </a:lnTo>
                  <a:lnTo>
                    <a:pt x="99969" y="51949"/>
                  </a:lnTo>
                  <a:lnTo>
                    <a:pt x="99969" y="51826"/>
                  </a:lnTo>
                  <a:lnTo>
                    <a:pt x="99989" y="51315"/>
                  </a:lnTo>
                  <a:lnTo>
                    <a:pt x="99989" y="51233"/>
                  </a:lnTo>
                  <a:lnTo>
                    <a:pt x="99989" y="50231"/>
                  </a:lnTo>
                  <a:lnTo>
                    <a:pt x="99989" y="49454"/>
                  </a:lnTo>
                  <a:lnTo>
                    <a:pt x="99969" y="48533"/>
                  </a:lnTo>
                  <a:lnTo>
                    <a:pt x="99969" y="48042"/>
                  </a:lnTo>
                  <a:lnTo>
                    <a:pt x="99908" y="47163"/>
                  </a:lnTo>
                  <a:lnTo>
                    <a:pt x="99867" y="46447"/>
                  </a:lnTo>
                  <a:lnTo>
                    <a:pt x="99744" y="45015"/>
                  </a:lnTo>
                  <a:lnTo>
                    <a:pt x="99723" y="44668"/>
                  </a:lnTo>
                  <a:lnTo>
                    <a:pt x="99601" y="43707"/>
                  </a:lnTo>
                  <a:lnTo>
                    <a:pt x="99498" y="42950"/>
                  </a:lnTo>
                  <a:lnTo>
                    <a:pt x="99417" y="42398"/>
                  </a:lnTo>
                  <a:lnTo>
                    <a:pt x="99376" y="42193"/>
                  </a:lnTo>
                  <a:lnTo>
                    <a:pt x="99314" y="41743"/>
                  </a:lnTo>
                  <a:lnTo>
                    <a:pt x="99171" y="40966"/>
                  </a:lnTo>
                  <a:lnTo>
                    <a:pt x="98926" y="39739"/>
                  </a:lnTo>
                  <a:lnTo>
                    <a:pt x="98864" y="39412"/>
                  </a:lnTo>
                  <a:lnTo>
                    <a:pt x="98517" y="37898"/>
                  </a:lnTo>
                  <a:lnTo>
                    <a:pt x="98108" y="36405"/>
                  </a:lnTo>
                  <a:lnTo>
                    <a:pt x="98026" y="36098"/>
                  </a:lnTo>
                  <a:lnTo>
                    <a:pt x="97658" y="34912"/>
                  </a:lnTo>
                  <a:lnTo>
                    <a:pt x="97535" y="34524"/>
                  </a:lnTo>
                  <a:lnTo>
                    <a:pt x="97147" y="33378"/>
                  </a:lnTo>
                  <a:lnTo>
                    <a:pt x="97024" y="33031"/>
                  </a:lnTo>
                  <a:lnTo>
                    <a:pt x="96737" y="32294"/>
                  </a:lnTo>
                  <a:lnTo>
                    <a:pt x="96472" y="31558"/>
                  </a:lnTo>
                  <a:lnTo>
                    <a:pt x="96063" y="30556"/>
                  </a:lnTo>
                  <a:lnTo>
                    <a:pt x="95674" y="29697"/>
                  </a:lnTo>
                  <a:lnTo>
                    <a:pt x="95285" y="28838"/>
                  </a:lnTo>
                  <a:lnTo>
                    <a:pt x="94876" y="27979"/>
                  </a:lnTo>
                  <a:lnTo>
                    <a:pt x="94467" y="27161"/>
                  </a:lnTo>
                  <a:lnTo>
                    <a:pt x="94038" y="26322"/>
                  </a:lnTo>
                  <a:lnTo>
                    <a:pt x="93588" y="25504"/>
                  </a:lnTo>
                  <a:lnTo>
                    <a:pt x="93138" y="24707"/>
                  </a:lnTo>
                  <a:lnTo>
                    <a:pt x="92647" y="23909"/>
                  </a:lnTo>
                  <a:lnTo>
                    <a:pt x="92156" y="23132"/>
                  </a:lnTo>
                  <a:lnTo>
                    <a:pt x="91665" y="22355"/>
                  </a:lnTo>
                  <a:lnTo>
                    <a:pt x="91154" y="21598"/>
                  </a:lnTo>
                  <a:lnTo>
                    <a:pt x="90622" y="20841"/>
                  </a:lnTo>
                  <a:lnTo>
                    <a:pt x="90091" y="20105"/>
                  </a:lnTo>
                  <a:lnTo>
                    <a:pt x="89538" y="19369"/>
                  </a:lnTo>
                  <a:lnTo>
                    <a:pt x="88966" y="18653"/>
                  </a:lnTo>
                  <a:lnTo>
                    <a:pt x="88393" y="17937"/>
                  </a:lnTo>
                  <a:lnTo>
                    <a:pt x="87800" y="17242"/>
                  </a:lnTo>
                  <a:lnTo>
                    <a:pt x="87207" y="16567"/>
                  </a:lnTo>
                  <a:lnTo>
                    <a:pt x="86593" y="15892"/>
                  </a:lnTo>
                  <a:lnTo>
                    <a:pt x="85959" y="15238"/>
                  </a:lnTo>
                  <a:lnTo>
                    <a:pt x="85325" y="14583"/>
                  </a:lnTo>
                  <a:lnTo>
                    <a:pt x="84671" y="13949"/>
                  </a:lnTo>
                  <a:lnTo>
                    <a:pt x="84016" y="13336"/>
                  </a:lnTo>
                  <a:lnTo>
                    <a:pt x="83342" y="12722"/>
                  </a:lnTo>
                  <a:lnTo>
                    <a:pt x="82667" y="12129"/>
                  </a:lnTo>
                  <a:lnTo>
                    <a:pt x="81992" y="11536"/>
                  </a:lnTo>
                  <a:lnTo>
                    <a:pt x="81276" y="10963"/>
                  </a:lnTo>
                  <a:lnTo>
                    <a:pt x="80581" y="10411"/>
                  </a:lnTo>
                  <a:lnTo>
                    <a:pt x="79865" y="9859"/>
                  </a:lnTo>
                  <a:lnTo>
                    <a:pt x="79128" y="9327"/>
                  </a:lnTo>
                  <a:lnTo>
                    <a:pt x="78392" y="8816"/>
                  </a:lnTo>
                  <a:lnTo>
                    <a:pt x="77635" y="8304"/>
                  </a:lnTo>
                  <a:lnTo>
                    <a:pt x="76879" y="7813"/>
                  </a:lnTo>
                  <a:lnTo>
                    <a:pt x="76122" y="7343"/>
                  </a:lnTo>
                  <a:lnTo>
                    <a:pt x="75345" y="6873"/>
                  </a:lnTo>
                  <a:lnTo>
                    <a:pt x="74568" y="6423"/>
                  </a:lnTo>
                  <a:lnTo>
                    <a:pt x="73770" y="5993"/>
                  </a:lnTo>
                  <a:lnTo>
                    <a:pt x="72972" y="5564"/>
                  </a:lnTo>
                  <a:lnTo>
                    <a:pt x="72175" y="5155"/>
                  </a:lnTo>
                  <a:lnTo>
                    <a:pt x="71357" y="4766"/>
                  </a:lnTo>
                  <a:lnTo>
                    <a:pt x="70539" y="4398"/>
                  </a:lnTo>
                  <a:lnTo>
                    <a:pt x="69700" y="4030"/>
                  </a:lnTo>
                  <a:lnTo>
                    <a:pt x="68862" y="3682"/>
                  </a:lnTo>
                  <a:lnTo>
                    <a:pt x="68023" y="3335"/>
                  </a:lnTo>
                  <a:lnTo>
                    <a:pt x="67164" y="3028"/>
                  </a:lnTo>
                  <a:lnTo>
                    <a:pt x="66326" y="2721"/>
                  </a:lnTo>
                  <a:lnTo>
                    <a:pt x="65446" y="2435"/>
                  </a:lnTo>
                  <a:lnTo>
                    <a:pt x="64587" y="2148"/>
                  </a:lnTo>
                  <a:lnTo>
                    <a:pt x="63708" y="1903"/>
                  </a:lnTo>
                  <a:lnTo>
                    <a:pt x="62828" y="1657"/>
                  </a:lnTo>
                  <a:lnTo>
                    <a:pt x="61949" y="1433"/>
                  </a:lnTo>
                  <a:lnTo>
                    <a:pt x="61049" y="1228"/>
                  </a:lnTo>
                  <a:lnTo>
                    <a:pt x="60149" y="1023"/>
                  </a:lnTo>
                  <a:lnTo>
                    <a:pt x="59249" y="860"/>
                  </a:lnTo>
                  <a:lnTo>
                    <a:pt x="58349" y="696"/>
                  </a:lnTo>
                  <a:lnTo>
                    <a:pt x="57429" y="553"/>
                  </a:lnTo>
                  <a:lnTo>
                    <a:pt x="56509" y="410"/>
                  </a:lnTo>
                  <a:lnTo>
                    <a:pt x="55588" y="308"/>
                  </a:lnTo>
                  <a:lnTo>
                    <a:pt x="54668" y="205"/>
                  </a:lnTo>
                  <a:lnTo>
                    <a:pt x="53727" y="124"/>
                  </a:lnTo>
                  <a:lnTo>
                    <a:pt x="52807" y="62"/>
                  </a:lnTo>
                  <a:lnTo>
                    <a:pt x="51866" y="21"/>
                  </a:lnTo>
                  <a:lnTo>
                    <a:pt x="50925"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a:off x="4023450" y="314800"/>
              <a:ext cx="2359650" cy="2360175"/>
            </a:xfrm>
            <a:custGeom>
              <a:avLst/>
              <a:gdLst/>
              <a:ahLst/>
              <a:cxnLst/>
              <a:rect l="l" t="t" r="r" b="b"/>
              <a:pathLst>
                <a:path w="94386" h="94407" extrusionOk="0">
                  <a:moveTo>
                    <a:pt x="46856" y="1"/>
                  </a:moveTo>
                  <a:lnTo>
                    <a:pt x="45711" y="21"/>
                  </a:lnTo>
                  <a:lnTo>
                    <a:pt x="44565" y="62"/>
                  </a:lnTo>
                  <a:lnTo>
                    <a:pt x="43440" y="144"/>
                  </a:lnTo>
                  <a:lnTo>
                    <a:pt x="42295" y="246"/>
                  </a:lnTo>
                  <a:lnTo>
                    <a:pt x="41150" y="389"/>
                  </a:lnTo>
                  <a:lnTo>
                    <a:pt x="40004" y="553"/>
                  </a:lnTo>
                  <a:lnTo>
                    <a:pt x="38859" y="737"/>
                  </a:lnTo>
                  <a:lnTo>
                    <a:pt x="37714" y="962"/>
                  </a:lnTo>
                  <a:lnTo>
                    <a:pt x="36569" y="1207"/>
                  </a:lnTo>
                  <a:lnTo>
                    <a:pt x="35444" y="1494"/>
                  </a:lnTo>
                  <a:lnTo>
                    <a:pt x="34298" y="1801"/>
                  </a:lnTo>
                  <a:lnTo>
                    <a:pt x="33174" y="2128"/>
                  </a:lnTo>
                  <a:lnTo>
                    <a:pt x="32028" y="2496"/>
                  </a:lnTo>
                  <a:lnTo>
                    <a:pt x="30903" y="2905"/>
                  </a:lnTo>
                  <a:lnTo>
                    <a:pt x="29779" y="3334"/>
                  </a:lnTo>
                  <a:lnTo>
                    <a:pt x="28879" y="3703"/>
                  </a:lnTo>
                  <a:lnTo>
                    <a:pt x="27999" y="4091"/>
                  </a:lnTo>
                  <a:lnTo>
                    <a:pt x="27120" y="4480"/>
                  </a:lnTo>
                  <a:lnTo>
                    <a:pt x="26261" y="4909"/>
                  </a:lnTo>
                  <a:lnTo>
                    <a:pt x="25402" y="5339"/>
                  </a:lnTo>
                  <a:lnTo>
                    <a:pt x="24563" y="5789"/>
                  </a:lnTo>
                  <a:lnTo>
                    <a:pt x="23745" y="6239"/>
                  </a:lnTo>
                  <a:lnTo>
                    <a:pt x="22927" y="6709"/>
                  </a:lnTo>
                  <a:lnTo>
                    <a:pt x="22109" y="7220"/>
                  </a:lnTo>
                  <a:lnTo>
                    <a:pt x="21332" y="7711"/>
                  </a:lnTo>
                  <a:lnTo>
                    <a:pt x="20555" y="8243"/>
                  </a:lnTo>
                  <a:lnTo>
                    <a:pt x="19778" y="8775"/>
                  </a:lnTo>
                  <a:lnTo>
                    <a:pt x="19021" y="9327"/>
                  </a:lnTo>
                  <a:lnTo>
                    <a:pt x="18285" y="9879"/>
                  </a:lnTo>
                  <a:lnTo>
                    <a:pt x="17569" y="10452"/>
                  </a:lnTo>
                  <a:lnTo>
                    <a:pt x="16853" y="11045"/>
                  </a:lnTo>
                  <a:lnTo>
                    <a:pt x="16137" y="11658"/>
                  </a:lnTo>
                  <a:lnTo>
                    <a:pt x="15442" y="12272"/>
                  </a:lnTo>
                  <a:lnTo>
                    <a:pt x="14767" y="12906"/>
                  </a:lnTo>
                  <a:lnTo>
                    <a:pt x="14112" y="13540"/>
                  </a:lnTo>
                  <a:lnTo>
                    <a:pt x="13458" y="14194"/>
                  </a:lnTo>
                  <a:lnTo>
                    <a:pt x="12824" y="14849"/>
                  </a:lnTo>
                  <a:lnTo>
                    <a:pt x="12190" y="15524"/>
                  </a:lnTo>
                  <a:lnTo>
                    <a:pt x="11576" y="16219"/>
                  </a:lnTo>
                  <a:lnTo>
                    <a:pt x="10983" y="16914"/>
                  </a:lnTo>
                  <a:lnTo>
                    <a:pt x="10411" y="17630"/>
                  </a:lnTo>
                  <a:lnTo>
                    <a:pt x="9572" y="18694"/>
                  </a:lnTo>
                  <a:lnTo>
                    <a:pt x="8774" y="19778"/>
                  </a:lnTo>
                  <a:lnTo>
                    <a:pt x="8018" y="20882"/>
                  </a:lnTo>
                  <a:lnTo>
                    <a:pt x="7282" y="22007"/>
                  </a:lnTo>
                  <a:lnTo>
                    <a:pt x="6586" y="23173"/>
                  </a:lnTo>
                  <a:lnTo>
                    <a:pt x="5911" y="24339"/>
                  </a:lnTo>
                  <a:lnTo>
                    <a:pt x="5277" y="25525"/>
                  </a:lnTo>
                  <a:lnTo>
                    <a:pt x="4684" y="26711"/>
                  </a:lnTo>
                  <a:lnTo>
                    <a:pt x="4111" y="27938"/>
                  </a:lnTo>
                  <a:lnTo>
                    <a:pt x="3580" y="29165"/>
                  </a:lnTo>
                  <a:lnTo>
                    <a:pt x="3089" y="30413"/>
                  </a:lnTo>
                  <a:lnTo>
                    <a:pt x="2639" y="31681"/>
                  </a:lnTo>
                  <a:lnTo>
                    <a:pt x="2209" y="32949"/>
                  </a:lnTo>
                  <a:lnTo>
                    <a:pt x="1821" y="34237"/>
                  </a:lnTo>
                  <a:lnTo>
                    <a:pt x="1473" y="35546"/>
                  </a:lnTo>
                  <a:lnTo>
                    <a:pt x="1146" y="36855"/>
                  </a:lnTo>
                  <a:lnTo>
                    <a:pt x="880" y="38205"/>
                  </a:lnTo>
                  <a:lnTo>
                    <a:pt x="635" y="39555"/>
                  </a:lnTo>
                  <a:lnTo>
                    <a:pt x="430" y="40925"/>
                  </a:lnTo>
                  <a:lnTo>
                    <a:pt x="246" y="42295"/>
                  </a:lnTo>
                  <a:lnTo>
                    <a:pt x="123" y="43686"/>
                  </a:lnTo>
                  <a:lnTo>
                    <a:pt x="42" y="45056"/>
                  </a:lnTo>
                  <a:lnTo>
                    <a:pt x="1" y="46467"/>
                  </a:lnTo>
                  <a:lnTo>
                    <a:pt x="1" y="47858"/>
                  </a:lnTo>
                  <a:lnTo>
                    <a:pt x="42" y="49167"/>
                  </a:lnTo>
                  <a:lnTo>
                    <a:pt x="103" y="50456"/>
                  </a:lnTo>
                  <a:lnTo>
                    <a:pt x="226" y="51765"/>
                  </a:lnTo>
                  <a:lnTo>
                    <a:pt x="369" y="53073"/>
                  </a:lnTo>
                  <a:lnTo>
                    <a:pt x="471" y="53810"/>
                  </a:lnTo>
                  <a:lnTo>
                    <a:pt x="573" y="54566"/>
                  </a:lnTo>
                  <a:lnTo>
                    <a:pt x="696" y="55303"/>
                  </a:lnTo>
                  <a:lnTo>
                    <a:pt x="839" y="56059"/>
                  </a:lnTo>
                  <a:lnTo>
                    <a:pt x="1044" y="57082"/>
                  </a:lnTo>
                  <a:lnTo>
                    <a:pt x="1289" y="58125"/>
                  </a:lnTo>
                  <a:lnTo>
                    <a:pt x="1535" y="59148"/>
                  </a:lnTo>
                  <a:lnTo>
                    <a:pt x="1821" y="60170"/>
                  </a:lnTo>
                  <a:lnTo>
                    <a:pt x="2169" y="61295"/>
                  </a:lnTo>
                  <a:lnTo>
                    <a:pt x="2516" y="62399"/>
                  </a:lnTo>
                  <a:lnTo>
                    <a:pt x="2925" y="63504"/>
                  </a:lnTo>
                  <a:lnTo>
                    <a:pt x="3334" y="64608"/>
                  </a:lnTo>
                  <a:lnTo>
                    <a:pt x="3723" y="65549"/>
                  </a:lnTo>
                  <a:lnTo>
                    <a:pt x="4111" y="66469"/>
                  </a:lnTo>
                  <a:lnTo>
                    <a:pt x="4541" y="67390"/>
                  </a:lnTo>
                  <a:lnTo>
                    <a:pt x="4970" y="68290"/>
                  </a:lnTo>
                  <a:lnTo>
                    <a:pt x="5420" y="69169"/>
                  </a:lnTo>
                  <a:lnTo>
                    <a:pt x="5891" y="70048"/>
                  </a:lnTo>
                  <a:lnTo>
                    <a:pt x="6382" y="70907"/>
                  </a:lnTo>
                  <a:lnTo>
                    <a:pt x="6893" y="71746"/>
                  </a:lnTo>
                  <a:lnTo>
                    <a:pt x="7404" y="72585"/>
                  </a:lnTo>
                  <a:lnTo>
                    <a:pt x="7936" y="73403"/>
                  </a:lnTo>
                  <a:lnTo>
                    <a:pt x="8488" y="74200"/>
                  </a:lnTo>
                  <a:lnTo>
                    <a:pt x="9061" y="74998"/>
                  </a:lnTo>
                  <a:lnTo>
                    <a:pt x="9633" y="75775"/>
                  </a:lnTo>
                  <a:lnTo>
                    <a:pt x="10227" y="76532"/>
                  </a:lnTo>
                  <a:lnTo>
                    <a:pt x="10840" y="77288"/>
                  </a:lnTo>
                  <a:lnTo>
                    <a:pt x="11454" y="78025"/>
                  </a:lnTo>
                  <a:lnTo>
                    <a:pt x="11822" y="78454"/>
                  </a:lnTo>
                  <a:lnTo>
                    <a:pt x="12333" y="79006"/>
                  </a:lnTo>
                  <a:lnTo>
                    <a:pt x="12824" y="79538"/>
                  </a:lnTo>
                  <a:lnTo>
                    <a:pt x="13438" y="80172"/>
                  </a:lnTo>
                  <a:lnTo>
                    <a:pt x="14051" y="80786"/>
                  </a:lnTo>
                  <a:lnTo>
                    <a:pt x="14685" y="81399"/>
                  </a:lnTo>
                  <a:lnTo>
                    <a:pt x="15319" y="81992"/>
                  </a:lnTo>
                  <a:lnTo>
                    <a:pt x="15974" y="82585"/>
                  </a:lnTo>
                  <a:lnTo>
                    <a:pt x="16628" y="83158"/>
                  </a:lnTo>
                  <a:lnTo>
                    <a:pt x="17303" y="83710"/>
                  </a:lnTo>
                  <a:lnTo>
                    <a:pt x="17978" y="84263"/>
                  </a:lnTo>
                  <a:lnTo>
                    <a:pt x="18673" y="84794"/>
                  </a:lnTo>
                  <a:lnTo>
                    <a:pt x="19369" y="85306"/>
                  </a:lnTo>
                  <a:lnTo>
                    <a:pt x="20084" y="85817"/>
                  </a:lnTo>
                  <a:lnTo>
                    <a:pt x="20800" y="86308"/>
                  </a:lnTo>
                  <a:lnTo>
                    <a:pt x="21516" y="86799"/>
                  </a:lnTo>
                  <a:lnTo>
                    <a:pt x="22252" y="87249"/>
                  </a:lnTo>
                  <a:lnTo>
                    <a:pt x="22989" y="87698"/>
                  </a:lnTo>
                  <a:lnTo>
                    <a:pt x="23745" y="88148"/>
                  </a:lnTo>
                  <a:lnTo>
                    <a:pt x="24502" y="88557"/>
                  </a:lnTo>
                  <a:lnTo>
                    <a:pt x="25259" y="88966"/>
                  </a:lnTo>
                  <a:lnTo>
                    <a:pt x="26036" y="89376"/>
                  </a:lnTo>
                  <a:lnTo>
                    <a:pt x="26813" y="89744"/>
                  </a:lnTo>
                  <a:lnTo>
                    <a:pt x="27590" y="90112"/>
                  </a:lnTo>
                  <a:lnTo>
                    <a:pt x="28388" y="90480"/>
                  </a:lnTo>
                  <a:lnTo>
                    <a:pt x="29185" y="90807"/>
                  </a:lnTo>
                  <a:lnTo>
                    <a:pt x="29983" y="91134"/>
                  </a:lnTo>
                  <a:lnTo>
                    <a:pt x="30801" y="91441"/>
                  </a:lnTo>
                  <a:lnTo>
                    <a:pt x="31599" y="91727"/>
                  </a:lnTo>
                  <a:lnTo>
                    <a:pt x="32417" y="92014"/>
                  </a:lnTo>
                  <a:lnTo>
                    <a:pt x="33255" y="92280"/>
                  </a:lnTo>
                  <a:lnTo>
                    <a:pt x="34073" y="92525"/>
                  </a:lnTo>
                  <a:lnTo>
                    <a:pt x="34912" y="92771"/>
                  </a:lnTo>
                  <a:lnTo>
                    <a:pt x="35750" y="92975"/>
                  </a:lnTo>
                  <a:lnTo>
                    <a:pt x="36589" y="93180"/>
                  </a:lnTo>
                  <a:lnTo>
                    <a:pt x="37448" y="93364"/>
                  </a:lnTo>
                  <a:lnTo>
                    <a:pt x="38307" y="93548"/>
                  </a:lnTo>
                  <a:lnTo>
                    <a:pt x="39145" y="93691"/>
                  </a:lnTo>
                  <a:lnTo>
                    <a:pt x="40004" y="93834"/>
                  </a:lnTo>
                  <a:lnTo>
                    <a:pt x="40884" y="93977"/>
                  </a:lnTo>
                  <a:lnTo>
                    <a:pt x="41743" y="94079"/>
                  </a:lnTo>
                  <a:lnTo>
                    <a:pt x="42602" y="94161"/>
                  </a:lnTo>
                  <a:lnTo>
                    <a:pt x="43481" y="94243"/>
                  </a:lnTo>
                  <a:lnTo>
                    <a:pt x="44361" y="94304"/>
                  </a:lnTo>
                  <a:lnTo>
                    <a:pt x="45220" y="94366"/>
                  </a:lnTo>
                  <a:lnTo>
                    <a:pt x="46099" y="94386"/>
                  </a:lnTo>
                  <a:lnTo>
                    <a:pt x="46979" y="94407"/>
                  </a:lnTo>
                  <a:lnTo>
                    <a:pt x="47858" y="94386"/>
                  </a:lnTo>
                  <a:lnTo>
                    <a:pt x="48737" y="94366"/>
                  </a:lnTo>
                  <a:lnTo>
                    <a:pt x="49637" y="94345"/>
                  </a:lnTo>
                  <a:lnTo>
                    <a:pt x="50517" y="94284"/>
                  </a:lnTo>
                  <a:lnTo>
                    <a:pt x="51396" y="94202"/>
                  </a:lnTo>
                  <a:lnTo>
                    <a:pt x="52276" y="94120"/>
                  </a:lnTo>
                  <a:lnTo>
                    <a:pt x="53175" y="94018"/>
                  </a:lnTo>
                  <a:lnTo>
                    <a:pt x="54055" y="93895"/>
                  </a:lnTo>
                  <a:lnTo>
                    <a:pt x="54934" y="93752"/>
                  </a:lnTo>
                  <a:lnTo>
                    <a:pt x="55814" y="93609"/>
                  </a:lnTo>
                  <a:lnTo>
                    <a:pt x="56714" y="93425"/>
                  </a:lnTo>
                  <a:lnTo>
                    <a:pt x="57593" y="93241"/>
                  </a:lnTo>
                  <a:lnTo>
                    <a:pt x="58472" y="93016"/>
                  </a:lnTo>
                  <a:lnTo>
                    <a:pt x="59352" y="92791"/>
                  </a:lnTo>
                  <a:lnTo>
                    <a:pt x="60231" y="92546"/>
                  </a:lnTo>
                  <a:lnTo>
                    <a:pt x="61111" y="92280"/>
                  </a:lnTo>
                  <a:lnTo>
                    <a:pt x="61990" y="92014"/>
                  </a:lnTo>
                  <a:lnTo>
                    <a:pt x="62870" y="91707"/>
                  </a:lnTo>
                  <a:lnTo>
                    <a:pt x="63729" y="91400"/>
                  </a:lnTo>
                  <a:lnTo>
                    <a:pt x="64608" y="91053"/>
                  </a:lnTo>
                  <a:lnTo>
                    <a:pt x="65385" y="90746"/>
                  </a:lnTo>
                  <a:lnTo>
                    <a:pt x="66162" y="90419"/>
                  </a:lnTo>
                  <a:lnTo>
                    <a:pt x="66919" y="90071"/>
                  </a:lnTo>
                  <a:lnTo>
                    <a:pt x="67676" y="89723"/>
                  </a:lnTo>
                  <a:lnTo>
                    <a:pt x="68412" y="89355"/>
                  </a:lnTo>
                  <a:lnTo>
                    <a:pt x="69148" y="88966"/>
                  </a:lnTo>
                  <a:lnTo>
                    <a:pt x="69864" y="88578"/>
                  </a:lnTo>
                  <a:lnTo>
                    <a:pt x="70580" y="88189"/>
                  </a:lnTo>
                  <a:lnTo>
                    <a:pt x="71296" y="87780"/>
                  </a:lnTo>
                  <a:lnTo>
                    <a:pt x="71991" y="87351"/>
                  </a:lnTo>
                  <a:lnTo>
                    <a:pt x="72686" y="86921"/>
                  </a:lnTo>
                  <a:lnTo>
                    <a:pt x="73361" y="86471"/>
                  </a:lnTo>
                  <a:lnTo>
                    <a:pt x="74036" y="86021"/>
                  </a:lnTo>
                  <a:lnTo>
                    <a:pt x="74691" y="85571"/>
                  </a:lnTo>
                  <a:lnTo>
                    <a:pt x="75345" y="85081"/>
                  </a:lnTo>
                  <a:lnTo>
                    <a:pt x="75979" y="84610"/>
                  </a:lnTo>
                  <a:lnTo>
                    <a:pt x="76613" y="84119"/>
                  </a:lnTo>
                  <a:lnTo>
                    <a:pt x="77227" y="83608"/>
                  </a:lnTo>
                  <a:lnTo>
                    <a:pt x="77840" y="83097"/>
                  </a:lnTo>
                  <a:lnTo>
                    <a:pt x="78454" y="82565"/>
                  </a:lnTo>
                  <a:lnTo>
                    <a:pt x="79047" y="82033"/>
                  </a:lnTo>
                  <a:lnTo>
                    <a:pt x="79620" y="81502"/>
                  </a:lnTo>
                  <a:lnTo>
                    <a:pt x="80192" y="80949"/>
                  </a:lnTo>
                  <a:lnTo>
                    <a:pt x="80744" y="80397"/>
                  </a:lnTo>
                  <a:lnTo>
                    <a:pt x="81297" y="79824"/>
                  </a:lnTo>
                  <a:lnTo>
                    <a:pt x="81849" y="79252"/>
                  </a:lnTo>
                  <a:lnTo>
                    <a:pt x="82381" y="78659"/>
                  </a:lnTo>
                  <a:lnTo>
                    <a:pt x="82892" y="78066"/>
                  </a:lnTo>
                  <a:lnTo>
                    <a:pt x="83403" y="77473"/>
                  </a:lnTo>
                  <a:lnTo>
                    <a:pt x="83915" y="76859"/>
                  </a:lnTo>
                  <a:lnTo>
                    <a:pt x="84385" y="76245"/>
                  </a:lnTo>
                  <a:lnTo>
                    <a:pt x="84876" y="75611"/>
                  </a:lnTo>
                  <a:lnTo>
                    <a:pt x="85530" y="74732"/>
                  </a:lnTo>
                  <a:lnTo>
                    <a:pt x="86164" y="73832"/>
                  </a:lnTo>
                  <a:lnTo>
                    <a:pt x="86778" y="72891"/>
                  </a:lnTo>
                  <a:lnTo>
                    <a:pt x="87371" y="71971"/>
                  </a:lnTo>
                  <a:lnTo>
                    <a:pt x="87923" y="71030"/>
                  </a:lnTo>
                  <a:lnTo>
                    <a:pt x="88475" y="70069"/>
                  </a:lnTo>
                  <a:lnTo>
                    <a:pt x="89007" y="69087"/>
                  </a:lnTo>
                  <a:lnTo>
                    <a:pt x="89498" y="68106"/>
                  </a:lnTo>
                  <a:lnTo>
                    <a:pt x="89968" y="67103"/>
                  </a:lnTo>
                  <a:lnTo>
                    <a:pt x="90439" y="66101"/>
                  </a:lnTo>
                  <a:lnTo>
                    <a:pt x="90868" y="65099"/>
                  </a:lnTo>
                  <a:lnTo>
                    <a:pt x="91257" y="64077"/>
                  </a:lnTo>
                  <a:lnTo>
                    <a:pt x="91645" y="63033"/>
                  </a:lnTo>
                  <a:lnTo>
                    <a:pt x="92013" y="61990"/>
                  </a:lnTo>
                  <a:lnTo>
                    <a:pt x="92341" y="60947"/>
                  </a:lnTo>
                  <a:lnTo>
                    <a:pt x="92647" y="59884"/>
                  </a:lnTo>
                  <a:lnTo>
                    <a:pt x="92934" y="58820"/>
                  </a:lnTo>
                  <a:lnTo>
                    <a:pt x="93200" y="57736"/>
                  </a:lnTo>
                  <a:lnTo>
                    <a:pt x="93425" y="56653"/>
                  </a:lnTo>
                  <a:lnTo>
                    <a:pt x="93650" y="55569"/>
                  </a:lnTo>
                  <a:lnTo>
                    <a:pt x="93834" y="54485"/>
                  </a:lnTo>
                  <a:lnTo>
                    <a:pt x="93977" y="53380"/>
                  </a:lnTo>
                  <a:lnTo>
                    <a:pt x="94120" y="52276"/>
                  </a:lnTo>
                  <a:lnTo>
                    <a:pt x="94222" y="51171"/>
                  </a:lnTo>
                  <a:lnTo>
                    <a:pt x="94304" y="50067"/>
                  </a:lnTo>
                  <a:lnTo>
                    <a:pt x="94365" y="48942"/>
                  </a:lnTo>
                  <a:lnTo>
                    <a:pt x="94386" y="47817"/>
                  </a:lnTo>
                  <a:lnTo>
                    <a:pt x="94386" y="46713"/>
                  </a:lnTo>
                  <a:lnTo>
                    <a:pt x="94365" y="45588"/>
                  </a:lnTo>
                  <a:lnTo>
                    <a:pt x="94325" y="44463"/>
                  </a:lnTo>
                  <a:lnTo>
                    <a:pt x="94243" y="43338"/>
                  </a:lnTo>
                  <a:lnTo>
                    <a:pt x="94120" y="42193"/>
                  </a:lnTo>
                  <a:lnTo>
                    <a:pt x="94059" y="41498"/>
                  </a:lnTo>
                  <a:lnTo>
                    <a:pt x="93956" y="40802"/>
                  </a:lnTo>
                  <a:lnTo>
                    <a:pt x="93752" y="39412"/>
                  </a:lnTo>
                  <a:lnTo>
                    <a:pt x="93527" y="38205"/>
                  </a:lnTo>
                  <a:lnTo>
                    <a:pt x="93281" y="36978"/>
                  </a:lnTo>
                  <a:lnTo>
                    <a:pt x="92995" y="35771"/>
                  </a:lnTo>
                  <a:lnTo>
                    <a:pt x="92668" y="34564"/>
                  </a:lnTo>
                  <a:lnTo>
                    <a:pt x="92320" y="33378"/>
                  </a:lnTo>
                  <a:lnTo>
                    <a:pt x="91932" y="32172"/>
                  </a:lnTo>
                  <a:lnTo>
                    <a:pt x="91523" y="30985"/>
                  </a:lnTo>
                  <a:lnTo>
                    <a:pt x="91052" y="29779"/>
                  </a:lnTo>
                  <a:lnTo>
                    <a:pt x="90664" y="28838"/>
                  </a:lnTo>
                  <a:lnTo>
                    <a:pt x="90193" y="27734"/>
                  </a:lnTo>
                  <a:lnTo>
                    <a:pt x="89682" y="26670"/>
                  </a:lnTo>
                  <a:lnTo>
                    <a:pt x="89171" y="25607"/>
                  </a:lnTo>
                  <a:lnTo>
                    <a:pt x="88618" y="24563"/>
                  </a:lnTo>
                  <a:lnTo>
                    <a:pt x="88046" y="23541"/>
                  </a:lnTo>
                  <a:lnTo>
                    <a:pt x="87432" y="22539"/>
                  </a:lnTo>
                  <a:lnTo>
                    <a:pt x="86819" y="21557"/>
                  </a:lnTo>
                  <a:lnTo>
                    <a:pt x="86185" y="20575"/>
                  </a:lnTo>
                  <a:lnTo>
                    <a:pt x="85510" y="19635"/>
                  </a:lnTo>
                  <a:lnTo>
                    <a:pt x="84835" y="18714"/>
                  </a:lnTo>
                  <a:lnTo>
                    <a:pt x="84140" y="17794"/>
                  </a:lnTo>
                  <a:lnTo>
                    <a:pt x="83403" y="16914"/>
                  </a:lnTo>
                  <a:lnTo>
                    <a:pt x="82667" y="16056"/>
                  </a:lnTo>
                  <a:lnTo>
                    <a:pt x="81910" y="15197"/>
                  </a:lnTo>
                  <a:lnTo>
                    <a:pt x="81133" y="14378"/>
                  </a:lnTo>
                  <a:lnTo>
                    <a:pt x="80315" y="13560"/>
                  </a:lnTo>
                  <a:lnTo>
                    <a:pt x="79517" y="12783"/>
                  </a:lnTo>
                  <a:lnTo>
                    <a:pt x="78679" y="12026"/>
                  </a:lnTo>
                  <a:lnTo>
                    <a:pt x="77820" y="11290"/>
                  </a:lnTo>
                  <a:lnTo>
                    <a:pt x="76961" y="10554"/>
                  </a:lnTo>
                  <a:lnTo>
                    <a:pt x="76081" y="9859"/>
                  </a:lnTo>
                  <a:lnTo>
                    <a:pt x="75182" y="9184"/>
                  </a:lnTo>
                  <a:lnTo>
                    <a:pt x="74261" y="8529"/>
                  </a:lnTo>
                  <a:lnTo>
                    <a:pt x="73341" y="7895"/>
                  </a:lnTo>
                  <a:lnTo>
                    <a:pt x="72400" y="7302"/>
                  </a:lnTo>
                  <a:lnTo>
                    <a:pt x="71439" y="6709"/>
                  </a:lnTo>
                  <a:lnTo>
                    <a:pt x="70478" y="6136"/>
                  </a:lnTo>
                  <a:lnTo>
                    <a:pt x="69496" y="5605"/>
                  </a:lnTo>
                  <a:lnTo>
                    <a:pt x="68514" y="5093"/>
                  </a:lnTo>
                  <a:lnTo>
                    <a:pt x="67512" y="4602"/>
                  </a:lnTo>
                  <a:lnTo>
                    <a:pt x="66490" y="4132"/>
                  </a:lnTo>
                  <a:lnTo>
                    <a:pt x="65467" y="3682"/>
                  </a:lnTo>
                  <a:lnTo>
                    <a:pt x="64424" y="3273"/>
                  </a:lnTo>
                  <a:lnTo>
                    <a:pt x="63381" y="2864"/>
                  </a:lnTo>
                  <a:lnTo>
                    <a:pt x="62338" y="2496"/>
                  </a:lnTo>
                  <a:lnTo>
                    <a:pt x="61274" y="2148"/>
                  </a:lnTo>
                  <a:lnTo>
                    <a:pt x="60190" y="1821"/>
                  </a:lnTo>
                  <a:lnTo>
                    <a:pt x="59106" y="1535"/>
                  </a:lnTo>
                  <a:lnTo>
                    <a:pt x="58023" y="1269"/>
                  </a:lnTo>
                  <a:lnTo>
                    <a:pt x="56939" y="1023"/>
                  </a:lnTo>
                  <a:lnTo>
                    <a:pt x="55834" y="798"/>
                  </a:lnTo>
                  <a:lnTo>
                    <a:pt x="54730" y="594"/>
                  </a:lnTo>
                  <a:lnTo>
                    <a:pt x="53625" y="430"/>
                  </a:lnTo>
                  <a:lnTo>
                    <a:pt x="52501" y="287"/>
                  </a:lnTo>
                  <a:lnTo>
                    <a:pt x="51376" y="185"/>
                  </a:lnTo>
                  <a:lnTo>
                    <a:pt x="50251" y="83"/>
                  </a:lnTo>
                  <a:lnTo>
                    <a:pt x="49126" y="21"/>
                  </a:lnTo>
                  <a:lnTo>
                    <a:pt x="479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8"/>
            <p:cNvSpPr/>
            <p:nvPr/>
          </p:nvSpPr>
          <p:spPr>
            <a:xfrm>
              <a:off x="4023450" y="314800"/>
              <a:ext cx="2359650" cy="2360175"/>
            </a:xfrm>
            <a:custGeom>
              <a:avLst/>
              <a:gdLst/>
              <a:ahLst/>
              <a:cxnLst/>
              <a:rect l="l" t="t" r="r" b="b"/>
              <a:pathLst>
                <a:path w="94386" h="94407" fill="none" extrusionOk="0">
                  <a:moveTo>
                    <a:pt x="84876" y="75611"/>
                  </a:moveTo>
                  <a:lnTo>
                    <a:pt x="84876" y="75611"/>
                  </a:lnTo>
                  <a:lnTo>
                    <a:pt x="84385" y="76245"/>
                  </a:lnTo>
                  <a:lnTo>
                    <a:pt x="83915" y="76859"/>
                  </a:lnTo>
                  <a:lnTo>
                    <a:pt x="83403" y="77473"/>
                  </a:lnTo>
                  <a:lnTo>
                    <a:pt x="82892" y="78066"/>
                  </a:lnTo>
                  <a:lnTo>
                    <a:pt x="82381" y="78659"/>
                  </a:lnTo>
                  <a:lnTo>
                    <a:pt x="81849" y="79252"/>
                  </a:lnTo>
                  <a:lnTo>
                    <a:pt x="81297" y="79824"/>
                  </a:lnTo>
                  <a:lnTo>
                    <a:pt x="80744" y="80397"/>
                  </a:lnTo>
                  <a:lnTo>
                    <a:pt x="80192" y="80949"/>
                  </a:lnTo>
                  <a:lnTo>
                    <a:pt x="79620" y="81502"/>
                  </a:lnTo>
                  <a:lnTo>
                    <a:pt x="79047" y="82033"/>
                  </a:lnTo>
                  <a:lnTo>
                    <a:pt x="78454" y="82565"/>
                  </a:lnTo>
                  <a:lnTo>
                    <a:pt x="77840" y="83097"/>
                  </a:lnTo>
                  <a:lnTo>
                    <a:pt x="77227" y="83608"/>
                  </a:lnTo>
                  <a:lnTo>
                    <a:pt x="76613" y="84119"/>
                  </a:lnTo>
                  <a:lnTo>
                    <a:pt x="75979" y="84610"/>
                  </a:lnTo>
                  <a:lnTo>
                    <a:pt x="75345" y="85081"/>
                  </a:lnTo>
                  <a:lnTo>
                    <a:pt x="74691" y="85571"/>
                  </a:lnTo>
                  <a:lnTo>
                    <a:pt x="74036" y="86021"/>
                  </a:lnTo>
                  <a:lnTo>
                    <a:pt x="73361" y="86471"/>
                  </a:lnTo>
                  <a:lnTo>
                    <a:pt x="72686" y="86921"/>
                  </a:lnTo>
                  <a:lnTo>
                    <a:pt x="71991" y="87351"/>
                  </a:lnTo>
                  <a:lnTo>
                    <a:pt x="71296" y="87780"/>
                  </a:lnTo>
                  <a:lnTo>
                    <a:pt x="70580" y="88189"/>
                  </a:lnTo>
                  <a:lnTo>
                    <a:pt x="69864" y="88578"/>
                  </a:lnTo>
                  <a:lnTo>
                    <a:pt x="69148" y="88966"/>
                  </a:lnTo>
                  <a:lnTo>
                    <a:pt x="68412" y="89355"/>
                  </a:lnTo>
                  <a:lnTo>
                    <a:pt x="67676" y="89723"/>
                  </a:lnTo>
                  <a:lnTo>
                    <a:pt x="66919" y="90071"/>
                  </a:lnTo>
                  <a:lnTo>
                    <a:pt x="66162" y="90419"/>
                  </a:lnTo>
                  <a:lnTo>
                    <a:pt x="65385" y="90746"/>
                  </a:lnTo>
                  <a:lnTo>
                    <a:pt x="64608" y="91053"/>
                  </a:lnTo>
                  <a:lnTo>
                    <a:pt x="64608" y="91053"/>
                  </a:lnTo>
                  <a:lnTo>
                    <a:pt x="63729" y="91400"/>
                  </a:lnTo>
                  <a:lnTo>
                    <a:pt x="62870" y="91707"/>
                  </a:lnTo>
                  <a:lnTo>
                    <a:pt x="61990" y="92014"/>
                  </a:lnTo>
                  <a:lnTo>
                    <a:pt x="61111" y="92280"/>
                  </a:lnTo>
                  <a:lnTo>
                    <a:pt x="60231" y="92546"/>
                  </a:lnTo>
                  <a:lnTo>
                    <a:pt x="59352" y="92791"/>
                  </a:lnTo>
                  <a:lnTo>
                    <a:pt x="58472" y="93016"/>
                  </a:lnTo>
                  <a:lnTo>
                    <a:pt x="57593" y="93241"/>
                  </a:lnTo>
                  <a:lnTo>
                    <a:pt x="56714" y="93425"/>
                  </a:lnTo>
                  <a:lnTo>
                    <a:pt x="55814" y="93609"/>
                  </a:lnTo>
                  <a:lnTo>
                    <a:pt x="54934" y="93752"/>
                  </a:lnTo>
                  <a:lnTo>
                    <a:pt x="54055" y="93895"/>
                  </a:lnTo>
                  <a:lnTo>
                    <a:pt x="53175" y="94018"/>
                  </a:lnTo>
                  <a:lnTo>
                    <a:pt x="52276" y="94120"/>
                  </a:lnTo>
                  <a:lnTo>
                    <a:pt x="51396" y="94202"/>
                  </a:lnTo>
                  <a:lnTo>
                    <a:pt x="50517" y="94284"/>
                  </a:lnTo>
                  <a:lnTo>
                    <a:pt x="49637" y="94345"/>
                  </a:lnTo>
                  <a:lnTo>
                    <a:pt x="48737" y="94366"/>
                  </a:lnTo>
                  <a:lnTo>
                    <a:pt x="47858" y="94386"/>
                  </a:lnTo>
                  <a:lnTo>
                    <a:pt x="46979" y="94407"/>
                  </a:lnTo>
                  <a:lnTo>
                    <a:pt x="46099" y="94386"/>
                  </a:lnTo>
                  <a:lnTo>
                    <a:pt x="45220" y="94366"/>
                  </a:lnTo>
                  <a:lnTo>
                    <a:pt x="44361" y="94304"/>
                  </a:lnTo>
                  <a:lnTo>
                    <a:pt x="43481" y="94243"/>
                  </a:lnTo>
                  <a:lnTo>
                    <a:pt x="42602" y="94161"/>
                  </a:lnTo>
                  <a:lnTo>
                    <a:pt x="41743" y="94079"/>
                  </a:lnTo>
                  <a:lnTo>
                    <a:pt x="40884" y="93977"/>
                  </a:lnTo>
                  <a:lnTo>
                    <a:pt x="40004" y="93834"/>
                  </a:lnTo>
                  <a:lnTo>
                    <a:pt x="39145" y="93691"/>
                  </a:lnTo>
                  <a:lnTo>
                    <a:pt x="38307" y="93548"/>
                  </a:lnTo>
                  <a:lnTo>
                    <a:pt x="37448" y="93364"/>
                  </a:lnTo>
                  <a:lnTo>
                    <a:pt x="36589" y="93180"/>
                  </a:lnTo>
                  <a:lnTo>
                    <a:pt x="35750" y="92975"/>
                  </a:lnTo>
                  <a:lnTo>
                    <a:pt x="34912" y="92771"/>
                  </a:lnTo>
                  <a:lnTo>
                    <a:pt x="34073" y="92525"/>
                  </a:lnTo>
                  <a:lnTo>
                    <a:pt x="33255" y="92280"/>
                  </a:lnTo>
                  <a:lnTo>
                    <a:pt x="32417" y="92014"/>
                  </a:lnTo>
                  <a:lnTo>
                    <a:pt x="31599" y="91727"/>
                  </a:lnTo>
                  <a:lnTo>
                    <a:pt x="30801" y="91441"/>
                  </a:lnTo>
                  <a:lnTo>
                    <a:pt x="29983" y="91134"/>
                  </a:lnTo>
                  <a:lnTo>
                    <a:pt x="29185" y="90807"/>
                  </a:lnTo>
                  <a:lnTo>
                    <a:pt x="28388" y="90480"/>
                  </a:lnTo>
                  <a:lnTo>
                    <a:pt x="27590" y="90112"/>
                  </a:lnTo>
                  <a:lnTo>
                    <a:pt x="26813" y="89744"/>
                  </a:lnTo>
                  <a:lnTo>
                    <a:pt x="26036" y="89376"/>
                  </a:lnTo>
                  <a:lnTo>
                    <a:pt x="25259" y="88966"/>
                  </a:lnTo>
                  <a:lnTo>
                    <a:pt x="24502" y="88557"/>
                  </a:lnTo>
                  <a:lnTo>
                    <a:pt x="23745" y="88148"/>
                  </a:lnTo>
                  <a:lnTo>
                    <a:pt x="22989" y="87698"/>
                  </a:lnTo>
                  <a:lnTo>
                    <a:pt x="22252" y="87249"/>
                  </a:lnTo>
                  <a:lnTo>
                    <a:pt x="21516" y="86799"/>
                  </a:lnTo>
                  <a:lnTo>
                    <a:pt x="20800" y="86308"/>
                  </a:lnTo>
                  <a:lnTo>
                    <a:pt x="20084" y="85817"/>
                  </a:lnTo>
                  <a:lnTo>
                    <a:pt x="19369" y="85306"/>
                  </a:lnTo>
                  <a:lnTo>
                    <a:pt x="18673" y="84794"/>
                  </a:lnTo>
                  <a:lnTo>
                    <a:pt x="17978" y="84263"/>
                  </a:lnTo>
                  <a:lnTo>
                    <a:pt x="17303" y="83710"/>
                  </a:lnTo>
                  <a:lnTo>
                    <a:pt x="16628" y="83158"/>
                  </a:lnTo>
                  <a:lnTo>
                    <a:pt x="15974" y="82585"/>
                  </a:lnTo>
                  <a:lnTo>
                    <a:pt x="15319" y="81992"/>
                  </a:lnTo>
                  <a:lnTo>
                    <a:pt x="14685" y="81399"/>
                  </a:lnTo>
                  <a:lnTo>
                    <a:pt x="14051" y="80786"/>
                  </a:lnTo>
                  <a:lnTo>
                    <a:pt x="13438" y="80172"/>
                  </a:lnTo>
                  <a:lnTo>
                    <a:pt x="12824" y="79538"/>
                  </a:lnTo>
                  <a:lnTo>
                    <a:pt x="12824" y="79538"/>
                  </a:lnTo>
                  <a:lnTo>
                    <a:pt x="12333" y="79006"/>
                  </a:lnTo>
                  <a:lnTo>
                    <a:pt x="11822" y="78454"/>
                  </a:lnTo>
                  <a:lnTo>
                    <a:pt x="11822" y="78454"/>
                  </a:lnTo>
                  <a:lnTo>
                    <a:pt x="11454" y="78025"/>
                  </a:lnTo>
                  <a:lnTo>
                    <a:pt x="11454" y="78025"/>
                  </a:lnTo>
                  <a:lnTo>
                    <a:pt x="10840" y="77288"/>
                  </a:lnTo>
                  <a:lnTo>
                    <a:pt x="10227" y="76532"/>
                  </a:lnTo>
                  <a:lnTo>
                    <a:pt x="9633" y="75775"/>
                  </a:lnTo>
                  <a:lnTo>
                    <a:pt x="9061" y="74998"/>
                  </a:lnTo>
                  <a:lnTo>
                    <a:pt x="8488" y="74200"/>
                  </a:lnTo>
                  <a:lnTo>
                    <a:pt x="7936" y="73403"/>
                  </a:lnTo>
                  <a:lnTo>
                    <a:pt x="7404" y="72585"/>
                  </a:lnTo>
                  <a:lnTo>
                    <a:pt x="6893" y="71746"/>
                  </a:lnTo>
                  <a:lnTo>
                    <a:pt x="6382" y="70907"/>
                  </a:lnTo>
                  <a:lnTo>
                    <a:pt x="5891" y="70048"/>
                  </a:lnTo>
                  <a:lnTo>
                    <a:pt x="5420" y="69169"/>
                  </a:lnTo>
                  <a:lnTo>
                    <a:pt x="4970" y="68290"/>
                  </a:lnTo>
                  <a:lnTo>
                    <a:pt x="4541" y="67390"/>
                  </a:lnTo>
                  <a:lnTo>
                    <a:pt x="4111" y="66469"/>
                  </a:lnTo>
                  <a:lnTo>
                    <a:pt x="3723" y="65549"/>
                  </a:lnTo>
                  <a:lnTo>
                    <a:pt x="3334" y="64608"/>
                  </a:lnTo>
                  <a:lnTo>
                    <a:pt x="3334" y="64608"/>
                  </a:lnTo>
                  <a:lnTo>
                    <a:pt x="2925" y="63504"/>
                  </a:lnTo>
                  <a:lnTo>
                    <a:pt x="2516" y="62399"/>
                  </a:lnTo>
                  <a:lnTo>
                    <a:pt x="2169" y="61295"/>
                  </a:lnTo>
                  <a:lnTo>
                    <a:pt x="1821" y="60170"/>
                  </a:lnTo>
                  <a:lnTo>
                    <a:pt x="1821" y="60170"/>
                  </a:lnTo>
                  <a:lnTo>
                    <a:pt x="1535" y="59148"/>
                  </a:lnTo>
                  <a:lnTo>
                    <a:pt x="1289" y="58125"/>
                  </a:lnTo>
                  <a:lnTo>
                    <a:pt x="1044" y="57082"/>
                  </a:lnTo>
                  <a:lnTo>
                    <a:pt x="839" y="56059"/>
                  </a:lnTo>
                  <a:lnTo>
                    <a:pt x="839" y="56059"/>
                  </a:lnTo>
                  <a:lnTo>
                    <a:pt x="696" y="55303"/>
                  </a:lnTo>
                  <a:lnTo>
                    <a:pt x="573" y="54566"/>
                  </a:lnTo>
                  <a:lnTo>
                    <a:pt x="471" y="53810"/>
                  </a:lnTo>
                  <a:lnTo>
                    <a:pt x="369" y="53073"/>
                  </a:lnTo>
                  <a:lnTo>
                    <a:pt x="369" y="53073"/>
                  </a:lnTo>
                  <a:lnTo>
                    <a:pt x="226" y="51765"/>
                  </a:lnTo>
                  <a:lnTo>
                    <a:pt x="103" y="50456"/>
                  </a:lnTo>
                  <a:lnTo>
                    <a:pt x="42" y="49167"/>
                  </a:lnTo>
                  <a:lnTo>
                    <a:pt x="1" y="47858"/>
                  </a:lnTo>
                  <a:lnTo>
                    <a:pt x="1" y="47858"/>
                  </a:lnTo>
                  <a:lnTo>
                    <a:pt x="1" y="46467"/>
                  </a:lnTo>
                  <a:lnTo>
                    <a:pt x="42" y="45056"/>
                  </a:lnTo>
                  <a:lnTo>
                    <a:pt x="123" y="43686"/>
                  </a:lnTo>
                  <a:lnTo>
                    <a:pt x="246" y="42295"/>
                  </a:lnTo>
                  <a:lnTo>
                    <a:pt x="430" y="40925"/>
                  </a:lnTo>
                  <a:lnTo>
                    <a:pt x="635" y="39555"/>
                  </a:lnTo>
                  <a:lnTo>
                    <a:pt x="880" y="38205"/>
                  </a:lnTo>
                  <a:lnTo>
                    <a:pt x="1146" y="36855"/>
                  </a:lnTo>
                  <a:lnTo>
                    <a:pt x="1146" y="36855"/>
                  </a:lnTo>
                  <a:lnTo>
                    <a:pt x="1473" y="35546"/>
                  </a:lnTo>
                  <a:lnTo>
                    <a:pt x="1821" y="34237"/>
                  </a:lnTo>
                  <a:lnTo>
                    <a:pt x="2209" y="32949"/>
                  </a:lnTo>
                  <a:lnTo>
                    <a:pt x="2639" y="31681"/>
                  </a:lnTo>
                  <a:lnTo>
                    <a:pt x="3089" y="30413"/>
                  </a:lnTo>
                  <a:lnTo>
                    <a:pt x="3580" y="29165"/>
                  </a:lnTo>
                  <a:lnTo>
                    <a:pt x="4111" y="27938"/>
                  </a:lnTo>
                  <a:lnTo>
                    <a:pt x="4684" y="26711"/>
                  </a:lnTo>
                  <a:lnTo>
                    <a:pt x="5277" y="25525"/>
                  </a:lnTo>
                  <a:lnTo>
                    <a:pt x="5911" y="24339"/>
                  </a:lnTo>
                  <a:lnTo>
                    <a:pt x="6586" y="23173"/>
                  </a:lnTo>
                  <a:lnTo>
                    <a:pt x="7282" y="22007"/>
                  </a:lnTo>
                  <a:lnTo>
                    <a:pt x="8018" y="20882"/>
                  </a:lnTo>
                  <a:lnTo>
                    <a:pt x="8774" y="19778"/>
                  </a:lnTo>
                  <a:lnTo>
                    <a:pt x="9572" y="18694"/>
                  </a:lnTo>
                  <a:lnTo>
                    <a:pt x="10411" y="17630"/>
                  </a:lnTo>
                  <a:lnTo>
                    <a:pt x="10411" y="17630"/>
                  </a:lnTo>
                  <a:lnTo>
                    <a:pt x="10983" y="16914"/>
                  </a:lnTo>
                  <a:lnTo>
                    <a:pt x="11576" y="16219"/>
                  </a:lnTo>
                  <a:lnTo>
                    <a:pt x="12190" y="15524"/>
                  </a:lnTo>
                  <a:lnTo>
                    <a:pt x="12824" y="14849"/>
                  </a:lnTo>
                  <a:lnTo>
                    <a:pt x="13458" y="14194"/>
                  </a:lnTo>
                  <a:lnTo>
                    <a:pt x="14112" y="13540"/>
                  </a:lnTo>
                  <a:lnTo>
                    <a:pt x="14767" y="12906"/>
                  </a:lnTo>
                  <a:lnTo>
                    <a:pt x="15442" y="12272"/>
                  </a:lnTo>
                  <a:lnTo>
                    <a:pt x="15442" y="12272"/>
                  </a:lnTo>
                  <a:lnTo>
                    <a:pt x="16137" y="11658"/>
                  </a:lnTo>
                  <a:lnTo>
                    <a:pt x="16853" y="11045"/>
                  </a:lnTo>
                  <a:lnTo>
                    <a:pt x="16853" y="11045"/>
                  </a:lnTo>
                  <a:lnTo>
                    <a:pt x="17569" y="10452"/>
                  </a:lnTo>
                  <a:lnTo>
                    <a:pt x="18285" y="9879"/>
                  </a:lnTo>
                  <a:lnTo>
                    <a:pt x="19021" y="9327"/>
                  </a:lnTo>
                  <a:lnTo>
                    <a:pt x="19778" y="8775"/>
                  </a:lnTo>
                  <a:lnTo>
                    <a:pt x="20555" y="8243"/>
                  </a:lnTo>
                  <a:lnTo>
                    <a:pt x="21332" y="7711"/>
                  </a:lnTo>
                  <a:lnTo>
                    <a:pt x="22109" y="7220"/>
                  </a:lnTo>
                  <a:lnTo>
                    <a:pt x="22927" y="6709"/>
                  </a:lnTo>
                  <a:lnTo>
                    <a:pt x="23745" y="6239"/>
                  </a:lnTo>
                  <a:lnTo>
                    <a:pt x="24563" y="5789"/>
                  </a:lnTo>
                  <a:lnTo>
                    <a:pt x="25402" y="5339"/>
                  </a:lnTo>
                  <a:lnTo>
                    <a:pt x="26261" y="4909"/>
                  </a:lnTo>
                  <a:lnTo>
                    <a:pt x="27120" y="4480"/>
                  </a:lnTo>
                  <a:lnTo>
                    <a:pt x="27999" y="4091"/>
                  </a:lnTo>
                  <a:lnTo>
                    <a:pt x="28879" y="3703"/>
                  </a:lnTo>
                  <a:lnTo>
                    <a:pt x="29779" y="3334"/>
                  </a:lnTo>
                  <a:lnTo>
                    <a:pt x="29779" y="3334"/>
                  </a:lnTo>
                  <a:lnTo>
                    <a:pt x="30903" y="2905"/>
                  </a:lnTo>
                  <a:lnTo>
                    <a:pt x="32028" y="2496"/>
                  </a:lnTo>
                  <a:lnTo>
                    <a:pt x="33174" y="2128"/>
                  </a:lnTo>
                  <a:lnTo>
                    <a:pt x="34298" y="1801"/>
                  </a:lnTo>
                  <a:lnTo>
                    <a:pt x="35444" y="1494"/>
                  </a:lnTo>
                  <a:lnTo>
                    <a:pt x="36569" y="1207"/>
                  </a:lnTo>
                  <a:lnTo>
                    <a:pt x="37714" y="962"/>
                  </a:lnTo>
                  <a:lnTo>
                    <a:pt x="38859" y="737"/>
                  </a:lnTo>
                  <a:lnTo>
                    <a:pt x="40004" y="553"/>
                  </a:lnTo>
                  <a:lnTo>
                    <a:pt x="41150" y="389"/>
                  </a:lnTo>
                  <a:lnTo>
                    <a:pt x="42295" y="246"/>
                  </a:lnTo>
                  <a:lnTo>
                    <a:pt x="43440" y="144"/>
                  </a:lnTo>
                  <a:lnTo>
                    <a:pt x="44565" y="62"/>
                  </a:lnTo>
                  <a:lnTo>
                    <a:pt x="45711" y="21"/>
                  </a:lnTo>
                  <a:lnTo>
                    <a:pt x="46856" y="1"/>
                  </a:lnTo>
                  <a:lnTo>
                    <a:pt x="47981" y="1"/>
                  </a:lnTo>
                  <a:lnTo>
                    <a:pt x="49126" y="21"/>
                  </a:lnTo>
                  <a:lnTo>
                    <a:pt x="50251" y="83"/>
                  </a:lnTo>
                  <a:lnTo>
                    <a:pt x="51376" y="185"/>
                  </a:lnTo>
                  <a:lnTo>
                    <a:pt x="52501" y="287"/>
                  </a:lnTo>
                  <a:lnTo>
                    <a:pt x="53625" y="430"/>
                  </a:lnTo>
                  <a:lnTo>
                    <a:pt x="54730" y="594"/>
                  </a:lnTo>
                  <a:lnTo>
                    <a:pt x="55834" y="798"/>
                  </a:lnTo>
                  <a:lnTo>
                    <a:pt x="56939" y="1023"/>
                  </a:lnTo>
                  <a:lnTo>
                    <a:pt x="58023" y="1269"/>
                  </a:lnTo>
                  <a:lnTo>
                    <a:pt x="59106" y="1535"/>
                  </a:lnTo>
                  <a:lnTo>
                    <a:pt x="60190" y="1821"/>
                  </a:lnTo>
                  <a:lnTo>
                    <a:pt x="61274" y="2148"/>
                  </a:lnTo>
                  <a:lnTo>
                    <a:pt x="62338" y="2496"/>
                  </a:lnTo>
                  <a:lnTo>
                    <a:pt x="63381" y="2864"/>
                  </a:lnTo>
                  <a:lnTo>
                    <a:pt x="64424" y="3273"/>
                  </a:lnTo>
                  <a:lnTo>
                    <a:pt x="65467" y="3682"/>
                  </a:lnTo>
                  <a:lnTo>
                    <a:pt x="66490" y="4132"/>
                  </a:lnTo>
                  <a:lnTo>
                    <a:pt x="67512" y="4602"/>
                  </a:lnTo>
                  <a:lnTo>
                    <a:pt x="68514" y="5093"/>
                  </a:lnTo>
                  <a:lnTo>
                    <a:pt x="69496" y="5605"/>
                  </a:lnTo>
                  <a:lnTo>
                    <a:pt x="70478" y="6136"/>
                  </a:lnTo>
                  <a:lnTo>
                    <a:pt x="71439" y="6709"/>
                  </a:lnTo>
                  <a:lnTo>
                    <a:pt x="72400" y="7302"/>
                  </a:lnTo>
                  <a:lnTo>
                    <a:pt x="73341" y="7895"/>
                  </a:lnTo>
                  <a:lnTo>
                    <a:pt x="74261" y="8529"/>
                  </a:lnTo>
                  <a:lnTo>
                    <a:pt x="75182" y="9184"/>
                  </a:lnTo>
                  <a:lnTo>
                    <a:pt x="76081" y="9859"/>
                  </a:lnTo>
                  <a:lnTo>
                    <a:pt x="76961" y="10554"/>
                  </a:lnTo>
                  <a:lnTo>
                    <a:pt x="77820" y="11290"/>
                  </a:lnTo>
                  <a:lnTo>
                    <a:pt x="78679" y="12026"/>
                  </a:lnTo>
                  <a:lnTo>
                    <a:pt x="79517" y="12783"/>
                  </a:lnTo>
                  <a:lnTo>
                    <a:pt x="80315" y="13560"/>
                  </a:lnTo>
                  <a:lnTo>
                    <a:pt x="81133" y="14378"/>
                  </a:lnTo>
                  <a:lnTo>
                    <a:pt x="81910" y="15197"/>
                  </a:lnTo>
                  <a:lnTo>
                    <a:pt x="82667" y="16056"/>
                  </a:lnTo>
                  <a:lnTo>
                    <a:pt x="83403" y="16914"/>
                  </a:lnTo>
                  <a:lnTo>
                    <a:pt x="84140" y="17794"/>
                  </a:lnTo>
                  <a:lnTo>
                    <a:pt x="84835" y="18714"/>
                  </a:lnTo>
                  <a:lnTo>
                    <a:pt x="85510" y="19635"/>
                  </a:lnTo>
                  <a:lnTo>
                    <a:pt x="86185" y="20575"/>
                  </a:lnTo>
                  <a:lnTo>
                    <a:pt x="86819" y="21557"/>
                  </a:lnTo>
                  <a:lnTo>
                    <a:pt x="87432" y="22539"/>
                  </a:lnTo>
                  <a:lnTo>
                    <a:pt x="88046" y="23541"/>
                  </a:lnTo>
                  <a:lnTo>
                    <a:pt x="88618" y="24563"/>
                  </a:lnTo>
                  <a:lnTo>
                    <a:pt x="89171" y="25607"/>
                  </a:lnTo>
                  <a:lnTo>
                    <a:pt x="89682" y="26670"/>
                  </a:lnTo>
                  <a:lnTo>
                    <a:pt x="90193" y="27734"/>
                  </a:lnTo>
                  <a:lnTo>
                    <a:pt x="90664" y="28838"/>
                  </a:lnTo>
                  <a:lnTo>
                    <a:pt x="90664" y="28838"/>
                  </a:lnTo>
                  <a:lnTo>
                    <a:pt x="91052" y="29779"/>
                  </a:lnTo>
                  <a:lnTo>
                    <a:pt x="91052" y="29779"/>
                  </a:lnTo>
                  <a:lnTo>
                    <a:pt x="91523" y="30985"/>
                  </a:lnTo>
                  <a:lnTo>
                    <a:pt x="91932" y="32172"/>
                  </a:lnTo>
                  <a:lnTo>
                    <a:pt x="92320" y="33378"/>
                  </a:lnTo>
                  <a:lnTo>
                    <a:pt x="92668" y="34564"/>
                  </a:lnTo>
                  <a:lnTo>
                    <a:pt x="92995" y="35771"/>
                  </a:lnTo>
                  <a:lnTo>
                    <a:pt x="93281" y="36978"/>
                  </a:lnTo>
                  <a:lnTo>
                    <a:pt x="93527" y="38205"/>
                  </a:lnTo>
                  <a:lnTo>
                    <a:pt x="93752" y="39412"/>
                  </a:lnTo>
                  <a:lnTo>
                    <a:pt x="93752" y="39412"/>
                  </a:lnTo>
                  <a:lnTo>
                    <a:pt x="93956" y="40802"/>
                  </a:lnTo>
                  <a:lnTo>
                    <a:pt x="94059" y="41498"/>
                  </a:lnTo>
                  <a:lnTo>
                    <a:pt x="94120" y="42193"/>
                  </a:lnTo>
                  <a:lnTo>
                    <a:pt x="94120" y="42193"/>
                  </a:lnTo>
                  <a:lnTo>
                    <a:pt x="94243" y="43338"/>
                  </a:lnTo>
                  <a:lnTo>
                    <a:pt x="94325" y="44463"/>
                  </a:lnTo>
                  <a:lnTo>
                    <a:pt x="94365" y="45588"/>
                  </a:lnTo>
                  <a:lnTo>
                    <a:pt x="94386" y="46713"/>
                  </a:lnTo>
                  <a:lnTo>
                    <a:pt x="94386" y="47817"/>
                  </a:lnTo>
                  <a:lnTo>
                    <a:pt x="94365" y="48942"/>
                  </a:lnTo>
                  <a:lnTo>
                    <a:pt x="94304" y="50067"/>
                  </a:lnTo>
                  <a:lnTo>
                    <a:pt x="94222" y="51171"/>
                  </a:lnTo>
                  <a:lnTo>
                    <a:pt x="94120" y="52276"/>
                  </a:lnTo>
                  <a:lnTo>
                    <a:pt x="93977" y="53380"/>
                  </a:lnTo>
                  <a:lnTo>
                    <a:pt x="93834" y="54485"/>
                  </a:lnTo>
                  <a:lnTo>
                    <a:pt x="93650" y="55569"/>
                  </a:lnTo>
                  <a:lnTo>
                    <a:pt x="93425" y="56653"/>
                  </a:lnTo>
                  <a:lnTo>
                    <a:pt x="93200" y="57736"/>
                  </a:lnTo>
                  <a:lnTo>
                    <a:pt x="92934" y="58820"/>
                  </a:lnTo>
                  <a:lnTo>
                    <a:pt x="92647" y="59884"/>
                  </a:lnTo>
                  <a:lnTo>
                    <a:pt x="92341" y="60947"/>
                  </a:lnTo>
                  <a:lnTo>
                    <a:pt x="92013" y="61990"/>
                  </a:lnTo>
                  <a:lnTo>
                    <a:pt x="91645" y="63033"/>
                  </a:lnTo>
                  <a:lnTo>
                    <a:pt x="91257" y="64077"/>
                  </a:lnTo>
                  <a:lnTo>
                    <a:pt x="90868" y="65099"/>
                  </a:lnTo>
                  <a:lnTo>
                    <a:pt x="90439" y="66101"/>
                  </a:lnTo>
                  <a:lnTo>
                    <a:pt x="89968" y="67103"/>
                  </a:lnTo>
                  <a:lnTo>
                    <a:pt x="89498" y="68106"/>
                  </a:lnTo>
                  <a:lnTo>
                    <a:pt x="89007" y="69087"/>
                  </a:lnTo>
                  <a:lnTo>
                    <a:pt x="88475" y="70069"/>
                  </a:lnTo>
                  <a:lnTo>
                    <a:pt x="87923" y="71030"/>
                  </a:lnTo>
                  <a:lnTo>
                    <a:pt x="87371" y="71971"/>
                  </a:lnTo>
                  <a:lnTo>
                    <a:pt x="86778" y="72891"/>
                  </a:lnTo>
                  <a:lnTo>
                    <a:pt x="86164" y="73832"/>
                  </a:lnTo>
                  <a:lnTo>
                    <a:pt x="85530" y="74732"/>
                  </a:lnTo>
                  <a:lnTo>
                    <a:pt x="84876" y="7561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8"/>
            <p:cNvSpPr/>
            <p:nvPr/>
          </p:nvSpPr>
          <p:spPr>
            <a:xfrm>
              <a:off x="4023450" y="1035725"/>
              <a:ext cx="2359650" cy="1639250"/>
            </a:xfrm>
            <a:custGeom>
              <a:avLst/>
              <a:gdLst/>
              <a:ahLst/>
              <a:cxnLst/>
              <a:rect l="l" t="t" r="r" b="b"/>
              <a:pathLst>
                <a:path w="94386" h="65570" extrusionOk="0">
                  <a:moveTo>
                    <a:pt x="90664" y="1"/>
                  </a:moveTo>
                  <a:lnTo>
                    <a:pt x="90275" y="430"/>
                  </a:lnTo>
                  <a:lnTo>
                    <a:pt x="89886" y="880"/>
                  </a:lnTo>
                  <a:lnTo>
                    <a:pt x="89539" y="1330"/>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5960" y="12783"/>
                  </a:lnTo>
                  <a:lnTo>
                    <a:pt x="85530" y="12640"/>
                  </a:lnTo>
                  <a:lnTo>
                    <a:pt x="85080" y="12538"/>
                  </a:lnTo>
                  <a:lnTo>
                    <a:pt x="84630" y="12436"/>
                  </a:lnTo>
                  <a:lnTo>
                    <a:pt x="84180" y="12354"/>
                  </a:lnTo>
                  <a:lnTo>
                    <a:pt x="83730" y="12313"/>
                  </a:lnTo>
                  <a:lnTo>
                    <a:pt x="8326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1418" y="39228"/>
                  </a:lnTo>
                  <a:lnTo>
                    <a:pt x="70846" y="39125"/>
                  </a:lnTo>
                  <a:lnTo>
                    <a:pt x="70253" y="3908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007" y="7814"/>
                  </a:lnTo>
                  <a:lnTo>
                    <a:pt x="2373" y="7854"/>
                  </a:lnTo>
                  <a:lnTo>
                    <a:pt x="1760" y="7916"/>
                  </a:lnTo>
                  <a:lnTo>
                    <a:pt x="1146" y="8018"/>
                  </a:lnTo>
                  <a:lnTo>
                    <a:pt x="880" y="9286"/>
                  </a:lnTo>
                  <a:lnTo>
                    <a:pt x="655" y="10554"/>
                  </a:lnTo>
                  <a:lnTo>
                    <a:pt x="451" y="11843"/>
                  </a:lnTo>
                  <a:lnTo>
                    <a:pt x="287" y="13131"/>
                  </a:lnTo>
                  <a:lnTo>
                    <a:pt x="164" y="14440"/>
                  </a:lnTo>
                  <a:lnTo>
                    <a:pt x="62" y="15749"/>
                  </a:lnTo>
                  <a:lnTo>
                    <a:pt x="21" y="17058"/>
                  </a:lnTo>
                  <a:lnTo>
                    <a:pt x="1" y="18367"/>
                  </a:lnTo>
                  <a:lnTo>
                    <a:pt x="1" y="19021"/>
                  </a:lnTo>
                  <a:lnTo>
                    <a:pt x="42" y="20330"/>
                  </a:lnTo>
                  <a:lnTo>
                    <a:pt x="103" y="21619"/>
                  </a:lnTo>
                  <a:lnTo>
                    <a:pt x="226" y="22928"/>
                  </a:lnTo>
                  <a:lnTo>
                    <a:pt x="369" y="24236"/>
                  </a:lnTo>
                  <a:lnTo>
                    <a:pt x="471" y="24973"/>
                  </a:lnTo>
                  <a:lnTo>
                    <a:pt x="573" y="25729"/>
                  </a:lnTo>
                  <a:lnTo>
                    <a:pt x="696" y="26466"/>
                  </a:lnTo>
                  <a:lnTo>
                    <a:pt x="839" y="27222"/>
                  </a:lnTo>
                  <a:lnTo>
                    <a:pt x="1044" y="28245"/>
                  </a:lnTo>
                  <a:lnTo>
                    <a:pt x="1289" y="29288"/>
                  </a:lnTo>
                  <a:lnTo>
                    <a:pt x="1535" y="30311"/>
                  </a:lnTo>
                  <a:lnTo>
                    <a:pt x="1821" y="31333"/>
                  </a:lnTo>
                  <a:lnTo>
                    <a:pt x="2169" y="32458"/>
                  </a:lnTo>
                  <a:lnTo>
                    <a:pt x="2516" y="33562"/>
                  </a:lnTo>
                  <a:lnTo>
                    <a:pt x="2925" y="34667"/>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822" y="49617"/>
                  </a:lnTo>
                  <a:lnTo>
                    <a:pt x="12333" y="50169"/>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41" y="37019"/>
                  </a:lnTo>
                  <a:lnTo>
                    <a:pt x="90561" y="3699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038" y="12599"/>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0664"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a:off x="4023450" y="1035725"/>
              <a:ext cx="2359650" cy="1639250"/>
            </a:xfrm>
            <a:custGeom>
              <a:avLst/>
              <a:gdLst/>
              <a:ahLst/>
              <a:cxnLst/>
              <a:rect l="l" t="t" r="r" b="b"/>
              <a:pathLst>
                <a:path w="94386" h="65570" fill="none" extrusionOk="0">
                  <a:moveTo>
                    <a:pt x="90664" y="1"/>
                  </a:moveTo>
                  <a:lnTo>
                    <a:pt x="90664" y="1"/>
                  </a:lnTo>
                  <a:lnTo>
                    <a:pt x="90275" y="430"/>
                  </a:lnTo>
                  <a:lnTo>
                    <a:pt x="89886" y="880"/>
                  </a:lnTo>
                  <a:lnTo>
                    <a:pt x="89539" y="1330"/>
                  </a:lnTo>
                  <a:lnTo>
                    <a:pt x="89212" y="1801"/>
                  </a:lnTo>
                  <a:lnTo>
                    <a:pt x="89212" y="1801"/>
                  </a:lnTo>
                  <a:lnTo>
                    <a:pt x="88823" y="2435"/>
                  </a:lnTo>
                  <a:lnTo>
                    <a:pt x="88475" y="3069"/>
                  </a:lnTo>
                  <a:lnTo>
                    <a:pt x="88148" y="3703"/>
                  </a:lnTo>
                  <a:lnTo>
                    <a:pt x="87862" y="4378"/>
                  </a:lnTo>
                  <a:lnTo>
                    <a:pt x="87596" y="5053"/>
                  </a:lnTo>
                  <a:lnTo>
                    <a:pt x="87371" y="5727"/>
                  </a:lnTo>
                  <a:lnTo>
                    <a:pt x="87146" y="6443"/>
                  </a:lnTo>
                  <a:lnTo>
                    <a:pt x="86982" y="7139"/>
                  </a:lnTo>
                  <a:lnTo>
                    <a:pt x="86819" y="7854"/>
                  </a:lnTo>
                  <a:lnTo>
                    <a:pt x="86696" y="8570"/>
                  </a:lnTo>
                  <a:lnTo>
                    <a:pt x="86594" y="9307"/>
                  </a:lnTo>
                  <a:lnTo>
                    <a:pt x="86512" y="10022"/>
                  </a:lnTo>
                  <a:lnTo>
                    <a:pt x="86451" y="10759"/>
                  </a:lnTo>
                  <a:lnTo>
                    <a:pt x="86410" y="11495"/>
                  </a:lnTo>
                  <a:lnTo>
                    <a:pt x="86389" y="12231"/>
                  </a:lnTo>
                  <a:lnTo>
                    <a:pt x="86389" y="12947"/>
                  </a:lnTo>
                  <a:lnTo>
                    <a:pt x="86389" y="12947"/>
                  </a:lnTo>
                  <a:lnTo>
                    <a:pt x="85960" y="12783"/>
                  </a:lnTo>
                  <a:lnTo>
                    <a:pt x="85530" y="12640"/>
                  </a:lnTo>
                  <a:lnTo>
                    <a:pt x="85080" y="12538"/>
                  </a:lnTo>
                  <a:lnTo>
                    <a:pt x="84630" y="12436"/>
                  </a:lnTo>
                  <a:lnTo>
                    <a:pt x="84180" y="12354"/>
                  </a:lnTo>
                  <a:lnTo>
                    <a:pt x="83730" y="12313"/>
                  </a:lnTo>
                  <a:lnTo>
                    <a:pt x="83260" y="12272"/>
                  </a:lnTo>
                  <a:lnTo>
                    <a:pt x="82810" y="12272"/>
                  </a:lnTo>
                  <a:lnTo>
                    <a:pt x="82810" y="12272"/>
                  </a:lnTo>
                  <a:lnTo>
                    <a:pt x="82258" y="12272"/>
                  </a:lnTo>
                  <a:lnTo>
                    <a:pt x="81706" y="12313"/>
                  </a:lnTo>
                  <a:lnTo>
                    <a:pt x="81154" y="12395"/>
                  </a:lnTo>
                  <a:lnTo>
                    <a:pt x="80622" y="12497"/>
                  </a:lnTo>
                  <a:lnTo>
                    <a:pt x="80070" y="12620"/>
                  </a:lnTo>
                  <a:lnTo>
                    <a:pt x="79538" y="12763"/>
                  </a:lnTo>
                  <a:lnTo>
                    <a:pt x="79006" y="12947"/>
                  </a:lnTo>
                  <a:lnTo>
                    <a:pt x="78495" y="13152"/>
                  </a:lnTo>
                  <a:lnTo>
                    <a:pt x="77983" y="13376"/>
                  </a:lnTo>
                  <a:lnTo>
                    <a:pt x="77472" y="13622"/>
                  </a:lnTo>
                  <a:lnTo>
                    <a:pt x="76981" y="13888"/>
                  </a:lnTo>
                  <a:lnTo>
                    <a:pt x="76511" y="14195"/>
                  </a:lnTo>
                  <a:lnTo>
                    <a:pt x="76061" y="14501"/>
                  </a:lnTo>
                  <a:lnTo>
                    <a:pt x="75611" y="14849"/>
                  </a:lnTo>
                  <a:lnTo>
                    <a:pt x="75182" y="15197"/>
                  </a:lnTo>
                  <a:lnTo>
                    <a:pt x="74773" y="15565"/>
                  </a:lnTo>
                  <a:lnTo>
                    <a:pt x="74773" y="15565"/>
                  </a:lnTo>
                  <a:lnTo>
                    <a:pt x="74220" y="16137"/>
                  </a:lnTo>
                  <a:lnTo>
                    <a:pt x="73709" y="16731"/>
                  </a:lnTo>
                  <a:lnTo>
                    <a:pt x="73218" y="17344"/>
                  </a:lnTo>
                  <a:lnTo>
                    <a:pt x="72789" y="17999"/>
                  </a:lnTo>
                  <a:lnTo>
                    <a:pt x="72380" y="18653"/>
                  </a:lnTo>
                  <a:lnTo>
                    <a:pt x="71991" y="19348"/>
                  </a:lnTo>
                  <a:lnTo>
                    <a:pt x="71664" y="20064"/>
                  </a:lnTo>
                  <a:lnTo>
                    <a:pt x="71357" y="20780"/>
                  </a:lnTo>
                  <a:lnTo>
                    <a:pt x="71071" y="21516"/>
                  </a:lnTo>
                  <a:lnTo>
                    <a:pt x="70825" y="22273"/>
                  </a:lnTo>
                  <a:lnTo>
                    <a:pt x="70621" y="23030"/>
                  </a:lnTo>
                  <a:lnTo>
                    <a:pt x="70437" y="23807"/>
                  </a:lnTo>
                  <a:lnTo>
                    <a:pt x="70294" y="24584"/>
                  </a:lnTo>
                  <a:lnTo>
                    <a:pt x="70191" y="25382"/>
                  </a:lnTo>
                  <a:lnTo>
                    <a:pt x="70089" y="26159"/>
                  </a:lnTo>
                  <a:lnTo>
                    <a:pt x="70048" y="26957"/>
                  </a:lnTo>
                  <a:lnTo>
                    <a:pt x="70048" y="26957"/>
                  </a:lnTo>
                  <a:lnTo>
                    <a:pt x="70007" y="27734"/>
                  </a:lnTo>
                  <a:lnTo>
                    <a:pt x="70007" y="28511"/>
                  </a:lnTo>
                  <a:lnTo>
                    <a:pt x="70028" y="29308"/>
                  </a:lnTo>
                  <a:lnTo>
                    <a:pt x="70089" y="30086"/>
                  </a:lnTo>
                  <a:lnTo>
                    <a:pt x="70150" y="30863"/>
                  </a:lnTo>
                  <a:lnTo>
                    <a:pt x="70253" y="31660"/>
                  </a:lnTo>
                  <a:lnTo>
                    <a:pt x="70355" y="32438"/>
                  </a:lnTo>
                  <a:lnTo>
                    <a:pt x="70478" y="33215"/>
                  </a:lnTo>
                  <a:lnTo>
                    <a:pt x="70621" y="33992"/>
                  </a:lnTo>
                  <a:lnTo>
                    <a:pt x="70784" y="34749"/>
                  </a:lnTo>
                  <a:lnTo>
                    <a:pt x="70969" y="35526"/>
                  </a:lnTo>
                  <a:lnTo>
                    <a:pt x="71153" y="36303"/>
                  </a:lnTo>
                  <a:lnTo>
                    <a:pt x="71562" y="37816"/>
                  </a:lnTo>
                  <a:lnTo>
                    <a:pt x="72012" y="39330"/>
                  </a:lnTo>
                  <a:lnTo>
                    <a:pt x="72012" y="39330"/>
                  </a:lnTo>
                  <a:lnTo>
                    <a:pt x="71418" y="39228"/>
                  </a:lnTo>
                  <a:lnTo>
                    <a:pt x="70846" y="39125"/>
                  </a:lnTo>
                  <a:lnTo>
                    <a:pt x="70253" y="39084"/>
                  </a:lnTo>
                  <a:lnTo>
                    <a:pt x="69660" y="39064"/>
                  </a:lnTo>
                  <a:lnTo>
                    <a:pt x="69660" y="39064"/>
                  </a:lnTo>
                  <a:lnTo>
                    <a:pt x="69210" y="39084"/>
                  </a:lnTo>
                  <a:lnTo>
                    <a:pt x="68760" y="39105"/>
                  </a:lnTo>
                  <a:lnTo>
                    <a:pt x="68310" y="39146"/>
                  </a:lnTo>
                  <a:lnTo>
                    <a:pt x="67860" y="39228"/>
                  </a:lnTo>
                  <a:lnTo>
                    <a:pt x="67410" y="39289"/>
                  </a:lnTo>
                  <a:lnTo>
                    <a:pt x="66980" y="39391"/>
                  </a:lnTo>
                  <a:lnTo>
                    <a:pt x="66530" y="39514"/>
                  </a:lnTo>
                  <a:lnTo>
                    <a:pt x="66101" y="39637"/>
                  </a:lnTo>
                  <a:lnTo>
                    <a:pt x="65651" y="39780"/>
                  </a:lnTo>
                  <a:lnTo>
                    <a:pt x="65222" y="39943"/>
                  </a:lnTo>
                  <a:lnTo>
                    <a:pt x="64813" y="40128"/>
                  </a:lnTo>
                  <a:lnTo>
                    <a:pt x="64383" y="40312"/>
                  </a:lnTo>
                  <a:lnTo>
                    <a:pt x="63974" y="40516"/>
                  </a:lnTo>
                  <a:lnTo>
                    <a:pt x="63565" y="40741"/>
                  </a:lnTo>
                  <a:lnTo>
                    <a:pt x="63156" y="40966"/>
                  </a:lnTo>
                  <a:lnTo>
                    <a:pt x="62747" y="41211"/>
                  </a:lnTo>
                  <a:lnTo>
                    <a:pt x="62358" y="41477"/>
                  </a:lnTo>
                  <a:lnTo>
                    <a:pt x="61970" y="41743"/>
                  </a:lnTo>
                  <a:lnTo>
                    <a:pt x="61602" y="42009"/>
                  </a:lnTo>
                  <a:lnTo>
                    <a:pt x="61213" y="42295"/>
                  </a:lnTo>
                  <a:lnTo>
                    <a:pt x="60865" y="42602"/>
                  </a:lnTo>
                  <a:lnTo>
                    <a:pt x="60497" y="42909"/>
                  </a:lnTo>
                  <a:lnTo>
                    <a:pt x="60149" y="43236"/>
                  </a:lnTo>
                  <a:lnTo>
                    <a:pt x="59802" y="43563"/>
                  </a:lnTo>
                  <a:lnTo>
                    <a:pt x="59475" y="43911"/>
                  </a:lnTo>
                  <a:lnTo>
                    <a:pt x="59168" y="44238"/>
                  </a:lnTo>
                  <a:lnTo>
                    <a:pt x="58841" y="44607"/>
                  </a:lnTo>
                  <a:lnTo>
                    <a:pt x="58554" y="44975"/>
                  </a:lnTo>
                  <a:lnTo>
                    <a:pt x="58247" y="45343"/>
                  </a:lnTo>
                  <a:lnTo>
                    <a:pt x="57982" y="45711"/>
                  </a:lnTo>
                  <a:lnTo>
                    <a:pt x="57716" y="46099"/>
                  </a:lnTo>
                  <a:lnTo>
                    <a:pt x="57450" y="46488"/>
                  </a:lnTo>
                  <a:lnTo>
                    <a:pt x="57450" y="46488"/>
                  </a:lnTo>
                  <a:lnTo>
                    <a:pt x="57164" y="46938"/>
                  </a:lnTo>
                  <a:lnTo>
                    <a:pt x="56898" y="47408"/>
                  </a:lnTo>
                  <a:lnTo>
                    <a:pt x="56632" y="47879"/>
                  </a:lnTo>
                  <a:lnTo>
                    <a:pt x="56366" y="48349"/>
                  </a:lnTo>
                  <a:lnTo>
                    <a:pt x="55896" y="49310"/>
                  </a:lnTo>
                  <a:lnTo>
                    <a:pt x="55466" y="50292"/>
                  </a:lnTo>
                  <a:lnTo>
                    <a:pt x="55077" y="51294"/>
                  </a:lnTo>
                  <a:lnTo>
                    <a:pt x="54709" y="52296"/>
                  </a:lnTo>
                  <a:lnTo>
                    <a:pt x="54382" y="53319"/>
                  </a:lnTo>
                  <a:lnTo>
                    <a:pt x="54096" y="54362"/>
                  </a:lnTo>
                  <a:lnTo>
                    <a:pt x="53809" y="55405"/>
                  </a:lnTo>
                  <a:lnTo>
                    <a:pt x="53564" y="56469"/>
                  </a:lnTo>
                  <a:lnTo>
                    <a:pt x="53339" y="57532"/>
                  </a:lnTo>
                  <a:lnTo>
                    <a:pt x="53114" y="58596"/>
                  </a:lnTo>
                  <a:lnTo>
                    <a:pt x="52725" y="60743"/>
                  </a:lnTo>
                  <a:lnTo>
                    <a:pt x="52378" y="62870"/>
                  </a:lnTo>
                  <a:lnTo>
                    <a:pt x="52378" y="62870"/>
                  </a:lnTo>
                  <a:lnTo>
                    <a:pt x="52296" y="62420"/>
                  </a:lnTo>
                  <a:lnTo>
                    <a:pt x="52173" y="61991"/>
                  </a:lnTo>
                  <a:lnTo>
                    <a:pt x="52051" y="61541"/>
                  </a:lnTo>
                  <a:lnTo>
                    <a:pt x="51907" y="61111"/>
                  </a:lnTo>
                  <a:lnTo>
                    <a:pt x="51744" y="60702"/>
                  </a:lnTo>
                  <a:lnTo>
                    <a:pt x="51539" y="60293"/>
                  </a:lnTo>
                  <a:lnTo>
                    <a:pt x="51335" y="59884"/>
                  </a:lnTo>
                  <a:lnTo>
                    <a:pt x="51110" y="59495"/>
                  </a:lnTo>
                  <a:lnTo>
                    <a:pt x="50864" y="59127"/>
                  </a:lnTo>
                  <a:lnTo>
                    <a:pt x="50598" y="58759"/>
                  </a:lnTo>
                  <a:lnTo>
                    <a:pt x="50312" y="58391"/>
                  </a:lnTo>
                  <a:lnTo>
                    <a:pt x="50005" y="58064"/>
                  </a:lnTo>
                  <a:lnTo>
                    <a:pt x="49699" y="57716"/>
                  </a:lnTo>
                  <a:lnTo>
                    <a:pt x="49371" y="57409"/>
                  </a:lnTo>
                  <a:lnTo>
                    <a:pt x="49024" y="57103"/>
                  </a:lnTo>
                  <a:lnTo>
                    <a:pt x="48676" y="56816"/>
                  </a:lnTo>
                  <a:lnTo>
                    <a:pt x="48308" y="56530"/>
                  </a:lnTo>
                  <a:lnTo>
                    <a:pt x="47940" y="56264"/>
                  </a:lnTo>
                  <a:lnTo>
                    <a:pt x="47551" y="56019"/>
                  </a:lnTo>
                  <a:lnTo>
                    <a:pt x="47163" y="55794"/>
                  </a:lnTo>
                  <a:lnTo>
                    <a:pt x="46754" y="55569"/>
                  </a:lnTo>
                  <a:lnTo>
                    <a:pt x="46345" y="55385"/>
                  </a:lnTo>
                  <a:lnTo>
                    <a:pt x="45915" y="55201"/>
                  </a:lnTo>
                  <a:lnTo>
                    <a:pt x="45486" y="55037"/>
                  </a:lnTo>
                  <a:lnTo>
                    <a:pt x="45056" y="54873"/>
                  </a:lnTo>
                  <a:lnTo>
                    <a:pt x="44627" y="54751"/>
                  </a:lnTo>
                  <a:lnTo>
                    <a:pt x="44177" y="54648"/>
                  </a:lnTo>
                  <a:lnTo>
                    <a:pt x="43727" y="54546"/>
                  </a:lnTo>
                  <a:lnTo>
                    <a:pt x="43277" y="54485"/>
                  </a:lnTo>
                  <a:lnTo>
                    <a:pt x="42827" y="54423"/>
                  </a:lnTo>
                  <a:lnTo>
                    <a:pt x="42377" y="54403"/>
                  </a:lnTo>
                  <a:lnTo>
                    <a:pt x="41927" y="54383"/>
                  </a:lnTo>
                  <a:lnTo>
                    <a:pt x="41927" y="54383"/>
                  </a:lnTo>
                  <a:lnTo>
                    <a:pt x="41518" y="54403"/>
                  </a:lnTo>
                  <a:lnTo>
                    <a:pt x="41109" y="54423"/>
                  </a:lnTo>
                  <a:lnTo>
                    <a:pt x="40700" y="54464"/>
                  </a:lnTo>
                  <a:lnTo>
                    <a:pt x="40291" y="54526"/>
                  </a:lnTo>
                  <a:lnTo>
                    <a:pt x="39882" y="54607"/>
                  </a:lnTo>
                  <a:lnTo>
                    <a:pt x="39473" y="54710"/>
                  </a:lnTo>
                  <a:lnTo>
                    <a:pt x="39084" y="54832"/>
                  </a:lnTo>
                  <a:lnTo>
                    <a:pt x="38675" y="54976"/>
                  </a:lnTo>
                  <a:lnTo>
                    <a:pt x="38675" y="54976"/>
                  </a:lnTo>
                  <a:lnTo>
                    <a:pt x="38961" y="53748"/>
                  </a:lnTo>
                  <a:lnTo>
                    <a:pt x="39248" y="52480"/>
                  </a:lnTo>
                  <a:lnTo>
                    <a:pt x="39493" y="51192"/>
                  </a:lnTo>
                  <a:lnTo>
                    <a:pt x="39718" y="49904"/>
                  </a:lnTo>
                  <a:lnTo>
                    <a:pt x="39923" y="48615"/>
                  </a:lnTo>
                  <a:lnTo>
                    <a:pt x="40066" y="47327"/>
                  </a:lnTo>
                  <a:lnTo>
                    <a:pt x="40127" y="46693"/>
                  </a:lnTo>
                  <a:lnTo>
                    <a:pt x="40168" y="46038"/>
                  </a:lnTo>
                  <a:lnTo>
                    <a:pt x="40189" y="45404"/>
                  </a:lnTo>
                  <a:lnTo>
                    <a:pt x="40189" y="44770"/>
                  </a:lnTo>
                  <a:lnTo>
                    <a:pt x="40189" y="44136"/>
                  </a:lnTo>
                  <a:lnTo>
                    <a:pt x="40168" y="43502"/>
                  </a:lnTo>
                  <a:lnTo>
                    <a:pt x="40127" y="42868"/>
                  </a:lnTo>
                  <a:lnTo>
                    <a:pt x="40066" y="42255"/>
                  </a:lnTo>
                  <a:lnTo>
                    <a:pt x="39984" y="41641"/>
                  </a:lnTo>
                  <a:lnTo>
                    <a:pt x="39882" y="41027"/>
                  </a:lnTo>
                  <a:lnTo>
                    <a:pt x="39759" y="40434"/>
                  </a:lnTo>
                  <a:lnTo>
                    <a:pt x="39616" y="39841"/>
                  </a:lnTo>
                  <a:lnTo>
                    <a:pt x="39452" y="39269"/>
                  </a:lnTo>
                  <a:lnTo>
                    <a:pt x="39248" y="38675"/>
                  </a:lnTo>
                  <a:lnTo>
                    <a:pt x="39023" y="38123"/>
                  </a:lnTo>
                  <a:lnTo>
                    <a:pt x="38777" y="37571"/>
                  </a:lnTo>
                  <a:lnTo>
                    <a:pt x="38491" y="37019"/>
                  </a:lnTo>
                  <a:lnTo>
                    <a:pt x="38184" y="36487"/>
                  </a:lnTo>
                  <a:lnTo>
                    <a:pt x="37857" y="35955"/>
                  </a:lnTo>
                  <a:lnTo>
                    <a:pt x="37489" y="35444"/>
                  </a:lnTo>
                  <a:lnTo>
                    <a:pt x="37489" y="35444"/>
                  </a:lnTo>
                  <a:lnTo>
                    <a:pt x="37059" y="34933"/>
                  </a:lnTo>
                  <a:lnTo>
                    <a:pt x="36609" y="34442"/>
                  </a:lnTo>
                  <a:lnTo>
                    <a:pt x="36119" y="33992"/>
                  </a:lnTo>
                  <a:lnTo>
                    <a:pt x="35607" y="33562"/>
                  </a:lnTo>
                  <a:lnTo>
                    <a:pt x="35076" y="33174"/>
                  </a:lnTo>
                  <a:lnTo>
                    <a:pt x="34523" y="32806"/>
                  </a:lnTo>
                  <a:lnTo>
                    <a:pt x="33930" y="32479"/>
                  </a:lnTo>
                  <a:lnTo>
                    <a:pt x="33337" y="32192"/>
                  </a:lnTo>
                  <a:lnTo>
                    <a:pt x="32724" y="31926"/>
                  </a:lnTo>
                  <a:lnTo>
                    <a:pt x="32110" y="31701"/>
                  </a:lnTo>
                  <a:lnTo>
                    <a:pt x="31456" y="31517"/>
                  </a:lnTo>
                  <a:lnTo>
                    <a:pt x="30822" y="31354"/>
                  </a:lnTo>
                  <a:lnTo>
                    <a:pt x="30167" y="31231"/>
                  </a:lnTo>
                  <a:lnTo>
                    <a:pt x="29492" y="31129"/>
                  </a:lnTo>
                  <a:lnTo>
                    <a:pt x="28838" y="31088"/>
                  </a:lnTo>
                  <a:lnTo>
                    <a:pt x="28163" y="31067"/>
                  </a:lnTo>
                  <a:lnTo>
                    <a:pt x="28163" y="31067"/>
                  </a:lnTo>
                  <a:lnTo>
                    <a:pt x="27774" y="31067"/>
                  </a:lnTo>
                  <a:lnTo>
                    <a:pt x="27365" y="31088"/>
                  </a:lnTo>
                  <a:lnTo>
                    <a:pt x="26977" y="31129"/>
                  </a:lnTo>
                  <a:lnTo>
                    <a:pt x="26568" y="31170"/>
                  </a:lnTo>
                  <a:lnTo>
                    <a:pt x="26179" y="31231"/>
                  </a:lnTo>
                  <a:lnTo>
                    <a:pt x="25790" y="31292"/>
                  </a:lnTo>
                  <a:lnTo>
                    <a:pt x="25402" y="31395"/>
                  </a:lnTo>
                  <a:lnTo>
                    <a:pt x="25013" y="31497"/>
                  </a:lnTo>
                  <a:lnTo>
                    <a:pt x="24625" y="31599"/>
                  </a:lnTo>
                  <a:lnTo>
                    <a:pt x="24257" y="31722"/>
                  </a:lnTo>
                  <a:lnTo>
                    <a:pt x="23888" y="31865"/>
                  </a:lnTo>
                  <a:lnTo>
                    <a:pt x="23520" y="32029"/>
                  </a:lnTo>
                  <a:lnTo>
                    <a:pt x="23152" y="32192"/>
                  </a:lnTo>
                  <a:lnTo>
                    <a:pt x="22804" y="32376"/>
                  </a:lnTo>
                  <a:lnTo>
                    <a:pt x="22457" y="32581"/>
                  </a:lnTo>
                  <a:lnTo>
                    <a:pt x="22109" y="32785"/>
                  </a:lnTo>
                  <a:lnTo>
                    <a:pt x="22109" y="32785"/>
                  </a:lnTo>
                  <a:lnTo>
                    <a:pt x="22089" y="31415"/>
                  </a:lnTo>
                  <a:lnTo>
                    <a:pt x="22027" y="30024"/>
                  </a:lnTo>
                  <a:lnTo>
                    <a:pt x="21925" y="28634"/>
                  </a:lnTo>
                  <a:lnTo>
                    <a:pt x="21843" y="27959"/>
                  </a:lnTo>
                  <a:lnTo>
                    <a:pt x="21761" y="27263"/>
                  </a:lnTo>
                  <a:lnTo>
                    <a:pt x="21680" y="26568"/>
                  </a:lnTo>
                  <a:lnTo>
                    <a:pt x="21557" y="25893"/>
                  </a:lnTo>
                  <a:lnTo>
                    <a:pt x="21434" y="25198"/>
                  </a:lnTo>
                  <a:lnTo>
                    <a:pt x="21291" y="24523"/>
                  </a:lnTo>
                  <a:lnTo>
                    <a:pt x="21148" y="23848"/>
                  </a:lnTo>
                  <a:lnTo>
                    <a:pt x="20984" y="23193"/>
                  </a:lnTo>
                  <a:lnTo>
                    <a:pt x="20800" y="22518"/>
                  </a:lnTo>
                  <a:lnTo>
                    <a:pt x="20596" y="21864"/>
                  </a:lnTo>
                  <a:lnTo>
                    <a:pt x="20391" y="21210"/>
                  </a:lnTo>
                  <a:lnTo>
                    <a:pt x="20146" y="20555"/>
                  </a:lnTo>
                  <a:lnTo>
                    <a:pt x="19921" y="19921"/>
                  </a:lnTo>
                  <a:lnTo>
                    <a:pt x="19655" y="19287"/>
                  </a:lnTo>
                  <a:lnTo>
                    <a:pt x="19369" y="18674"/>
                  </a:lnTo>
                  <a:lnTo>
                    <a:pt x="19082" y="18060"/>
                  </a:lnTo>
                  <a:lnTo>
                    <a:pt x="18775" y="17446"/>
                  </a:lnTo>
                  <a:lnTo>
                    <a:pt x="18448" y="16853"/>
                  </a:lnTo>
                  <a:lnTo>
                    <a:pt x="18101" y="16281"/>
                  </a:lnTo>
                  <a:lnTo>
                    <a:pt x="17732" y="15708"/>
                  </a:lnTo>
                  <a:lnTo>
                    <a:pt x="17344" y="15156"/>
                  </a:lnTo>
                  <a:lnTo>
                    <a:pt x="16955" y="14604"/>
                  </a:lnTo>
                  <a:lnTo>
                    <a:pt x="16526" y="14072"/>
                  </a:lnTo>
                  <a:lnTo>
                    <a:pt x="16096" y="13540"/>
                  </a:lnTo>
                  <a:lnTo>
                    <a:pt x="15646" y="13049"/>
                  </a:lnTo>
                  <a:lnTo>
                    <a:pt x="15155" y="12558"/>
                  </a:lnTo>
                  <a:lnTo>
                    <a:pt x="15155" y="12558"/>
                  </a:lnTo>
                  <a:lnTo>
                    <a:pt x="14583" y="12006"/>
                  </a:lnTo>
                  <a:lnTo>
                    <a:pt x="13969" y="11495"/>
                  </a:lnTo>
                  <a:lnTo>
                    <a:pt x="13335" y="11004"/>
                  </a:lnTo>
                  <a:lnTo>
                    <a:pt x="12681" y="10554"/>
                  </a:lnTo>
                  <a:lnTo>
                    <a:pt x="12006" y="10125"/>
                  </a:lnTo>
                  <a:lnTo>
                    <a:pt x="11290" y="9736"/>
                  </a:lnTo>
                  <a:lnTo>
                    <a:pt x="10574" y="9368"/>
                  </a:lnTo>
                  <a:lnTo>
                    <a:pt x="9838" y="9061"/>
                  </a:lnTo>
                  <a:lnTo>
                    <a:pt x="9081" y="8775"/>
                  </a:lnTo>
                  <a:lnTo>
                    <a:pt x="8325" y="8509"/>
                  </a:lnTo>
                  <a:lnTo>
                    <a:pt x="7547" y="8304"/>
                  </a:lnTo>
                  <a:lnTo>
                    <a:pt x="6770" y="8120"/>
                  </a:lnTo>
                  <a:lnTo>
                    <a:pt x="5993" y="7977"/>
                  </a:lnTo>
                  <a:lnTo>
                    <a:pt x="5195" y="7875"/>
                  </a:lnTo>
                  <a:lnTo>
                    <a:pt x="4418" y="7814"/>
                  </a:lnTo>
                  <a:lnTo>
                    <a:pt x="3621" y="7793"/>
                  </a:lnTo>
                  <a:lnTo>
                    <a:pt x="3621" y="7793"/>
                  </a:lnTo>
                  <a:lnTo>
                    <a:pt x="3007" y="7814"/>
                  </a:lnTo>
                  <a:lnTo>
                    <a:pt x="2373" y="7854"/>
                  </a:lnTo>
                  <a:lnTo>
                    <a:pt x="1760" y="7916"/>
                  </a:lnTo>
                  <a:lnTo>
                    <a:pt x="1146" y="8018"/>
                  </a:lnTo>
                  <a:lnTo>
                    <a:pt x="1146" y="8018"/>
                  </a:lnTo>
                  <a:lnTo>
                    <a:pt x="1146" y="8018"/>
                  </a:lnTo>
                  <a:lnTo>
                    <a:pt x="880" y="9286"/>
                  </a:lnTo>
                  <a:lnTo>
                    <a:pt x="655" y="10554"/>
                  </a:lnTo>
                  <a:lnTo>
                    <a:pt x="451" y="11843"/>
                  </a:lnTo>
                  <a:lnTo>
                    <a:pt x="287" y="13131"/>
                  </a:lnTo>
                  <a:lnTo>
                    <a:pt x="164" y="14440"/>
                  </a:lnTo>
                  <a:lnTo>
                    <a:pt x="62" y="15749"/>
                  </a:lnTo>
                  <a:lnTo>
                    <a:pt x="21" y="17058"/>
                  </a:lnTo>
                  <a:lnTo>
                    <a:pt x="1" y="18367"/>
                  </a:lnTo>
                  <a:lnTo>
                    <a:pt x="1" y="18367"/>
                  </a:lnTo>
                  <a:lnTo>
                    <a:pt x="1" y="19021"/>
                  </a:lnTo>
                  <a:lnTo>
                    <a:pt x="1" y="19021"/>
                  </a:lnTo>
                  <a:lnTo>
                    <a:pt x="42" y="20330"/>
                  </a:lnTo>
                  <a:lnTo>
                    <a:pt x="103" y="21619"/>
                  </a:lnTo>
                  <a:lnTo>
                    <a:pt x="226" y="22928"/>
                  </a:lnTo>
                  <a:lnTo>
                    <a:pt x="369" y="24236"/>
                  </a:lnTo>
                  <a:lnTo>
                    <a:pt x="369" y="24236"/>
                  </a:lnTo>
                  <a:lnTo>
                    <a:pt x="471" y="24973"/>
                  </a:lnTo>
                  <a:lnTo>
                    <a:pt x="573" y="25729"/>
                  </a:lnTo>
                  <a:lnTo>
                    <a:pt x="696" y="26466"/>
                  </a:lnTo>
                  <a:lnTo>
                    <a:pt x="839" y="27222"/>
                  </a:lnTo>
                  <a:lnTo>
                    <a:pt x="839" y="27222"/>
                  </a:lnTo>
                  <a:lnTo>
                    <a:pt x="1044" y="28245"/>
                  </a:lnTo>
                  <a:lnTo>
                    <a:pt x="1289" y="29288"/>
                  </a:lnTo>
                  <a:lnTo>
                    <a:pt x="1535" y="30311"/>
                  </a:lnTo>
                  <a:lnTo>
                    <a:pt x="1821" y="31333"/>
                  </a:lnTo>
                  <a:lnTo>
                    <a:pt x="1821" y="31333"/>
                  </a:lnTo>
                  <a:lnTo>
                    <a:pt x="2169" y="32458"/>
                  </a:lnTo>
                  <a:lnTo>
                    <a:pt x="2516" y="33562"/>
                  </a:lnTo>
                  <a:lnTo>
                    <a:pt x="2925" y="34667"/>
                  </a:lnTo>
                  <a:lnTo>
                    <a:pt x="3334" y="35771"/>
                  </a:lnTo>
                  <a:lnTo>
                    <a:pt x="3334" y="35771"/>
                  </a:lnTo>
                  <a:lnTo>
                    <a:pt x="3723" y="36712"/>
                  </a:lnTo>
                  <a:lnTo>
                    <a:pt x="4111" y="37632"/>
                  </a:lnTo>
                  <a:lnTo>
                    <a:pt x="4541" y="38553"/>
                  </a:lnTo>
                  <a:lnTo>
                    <a:pt x="4970" y="39453"/>
                  </a:lnTo>
                  <a:lnTo>
                    <a:pt x="5420" y="40332"/>
                  </a:lnTo>
                  <a:lnTo>
                    <a:pt x="5891" y="41211"/>
                  </a:lnTo>
                  <a:lnTo>
                    <a:pt x="6382" y="42070"/>
                  </a:lnTo>
                  <a:lnTo>
                    <a:pt x="6893" y="42909"/>
                  </a:lnTo>
                  <a:lnTo>
                    <a:pt x="7404" y="43748"/>
                  </a:lnTo>
                  <a:lnTo>
                    <a:pt x="7936" y="44566"/>
                  </a:lnTo>
                  <a:lnTo>
                    <a:pt x="8488" y="45363"/>
                  </a:lnTo>
                  <a:lnTo>
                    <a:pt x="9061" y="46161"/>
                  </a:lnTo>
                  <a:lnTo>
                    <a:pt x="9633" y="46938"/>
                  </a:lnTo>
                  <a:lnTo>
                    <a:pt x="10227" y="47695"/>
                  </a:lnTo>
                  <a:lnTo>
                    <a:pt x="10840" y="48451"/>
                  </a:lnTo>
                  <a:lnTo>
                    <a:pt x="11454" y="49188"/>
                  </a:lnTo>
                  <a:lnTo>
                    <a:pt x="11454" y="49188"/>
                  </a:lnTo>
                  <a:lnTo>
                    <a:pt x="11822" y="49617"/>
                  </a:lnTo>
                  <a:lnTo>
                    <a:pt x="11822" y="49617"/>
                  </a:lnTo>
                  <a:lnTo>
                    <a:pt x="12333" y="50169"/>
                  </a:lnTo>
                  <a:lnTo>
                    <a:pt x="12824" y="50701"/>
                  </a:lnTo>
                  <a:lnTo>
                    <a:pt x="12824" y="50701"/>
                  </a:lnTo>
                  <a:lnTo>
                    <a:pt x="13662" y="51581"/>
                  </a:lnTo>
                  <a:lnTo>
                    <a:pt x="14542" y="52419"/>
                  </a:lnTo>
                  <a:lnTo>
                    <a:pt x="15421" y="53258"/>
                  </a:lnTo>
                  <a:lnTo>
                    <a:pt x="16321" y="54055"/>
                  </a:lnTo>
                  <a:lnTo>
                    <a:pt x="17242" y="54832"/>
                  </a:lnTo>
                  <a:lnTo>
                    <a:pt x="18182" y="55589"/>
                  </a:lnTo>
                  <a:lnTo>
                    <a:pt x="19144" y="56305"/>
                  </a:lnTo>
                  <a:lnTo>
                    <a:pt x="20125" y="57021"/>
                  </a:lnTo>
                  <a:lnTo>
                    <a:pt x="21127" y="57696"/>
                  </a:lnTo>
                  <a:lnTo>
                    <a:pt x="22130" y="58330"/>
                  </a:lnTo>
                  <a:lnTo>
                    <a:pt x="23152" y="58964"/>
                  </a:lnTo>
                  <a:lnTo>
                    <a:pt x="24195" y="59557"/>
                  </a:lnTo>
                  <a:lnTo>
                    <a:pt x="25238" y="60129"/>
                  </a:lnTo>
                  <a:lnTo>
                    <a:pt x="26322" y="60682"/>
                  </a:lnTo>
                  <a:lnTo>
                    <a:pt x="27386" y="61193"/>
                  </a:lnTo>
                  <a:lnTo>
                    <a:pt x="28490" y="61684"/>
                  </a:lnTo>
                  <a:lnTo>
                    <a:pt x="29594" y="62134"/>
                  </a:lnTo>
                  <a:lnTo>
                    <a:pt x="30699" y="62563"/>
                  </a:lnTo>
                  <a:lnTo>
                    <a:pt x="31824" y="62972"/>
                  </a:lnTo>
                  <a:lnTo>
                    <a:pt x="32969" y="63361"/>
                  </a:lnTo>
                  <a:lnTo>
                    <a:pt x="34114" y="63709"/>
                  </a:lnTo>
                  <a:lnTo>
                    <a:pt x="35280" y="64015"/>
                  </a:lnTo>
                  <a:lnTo>
                    <a:pt x="36446" y="64302"/>
                  </a:lnTo>
                  <a:lnTo>
                    <a:pt x="37612" y="64568"/>
                  </a:lnTo>
                  <a:lnTo>
                    <a:pt x="38798" y="64793"/>
                  </a:lnTo>
                  <a:lnTo>
                    <a:pt x="39984" y="64997"/>
                  </a:lnTo>
                  <a:lnTo>
                    <a:pt x="41170" y="65161"/>
                  </a:lnTo>
                  <a:lnTo>
                    <a:pt x="42377" y="65304"/>
                  </a:lnTo>
                  <a:lnTo>
                    <a:pt x="43584" y="65427"/>
                  </a:lnTo>
                  <a:lnTo>
                    <a:pt x="44790" y="65488"/>
                  </a:lnTo>
                  <a:lnTo>
                    <a:pt x="45997" y="65549"/>
                  </a:lnTo>
                  <a:lnTo>
                    <a:pt x="47203" y="65570"/>
                  </a:lnTo>
                  <a:lnTo>
                    <a:pt x="47203" y="65570"/>
                  </a:lnTo>
                  <a:lnTo>
                    <a:pt x="48308" y="65549"/>
                  </a:lnTo>
                  <a:lnTo>
                    <a:pt x="49392" y="65508"/>
                  </a:lnTo>
                  <a:lnTo>
                    <a:pt x="50476" y="65447"/>
                  </a:lnTo>
                  <a:lnTo>
                    <a:pt x="51560" y="65365"/>
                  </a:lnTo>
                  <a:lnTo>
                    <a:pt x="52664" y="65242"/>
                  </a:lnTo>
                  <a:lnTo>
                    <a:pt x="53748" y="65099"/>
                  </a:lnTo>
                  <a:lnTo>
                    <a:pt x="54852" y="64936"/>
                  </a:lnTo>
                  <a:lnTo>
                    <a:pt x="55936" y="64731"/>
                  </a:lnTo>
                  <a:lnTo>
                    <a:pt x="57020" y="64527"/>
                  </a:lnTo>
                  <a:lnTo>
                    <a:pt x="58125" y="64281"/>
                  </a:lnTo>
                  <a:lnTo>
                    <a:pt x="59209" y="63995"/>
                  </a:lnTo>
                  <a:lnTo>
                    <a:pt x="60293" y="63688"/>
                  </a:lnTo>
                  <a:lnTo>
                    <a:pt x="61377" y="63361"/>
                  </a:lnTo>
                  <a:lnTo>
                    <a:pt x="62461" y="63013"/>
                  </a:lnTo>
                  <a:lnTo>
                    <a:pt x="63524" y="62625"/>
                  </a:lnTo>
                  <a:lnTo>
                    <a:pt x="64608" y="62216"/>
                  </a:lnTo>
                  <a:lnTo>
                    <a:pt x="64608" y="62216"/>
                  </a:lnTo>
                  <a:lnTo>
                    <a:pt x="65385" y="61909"/>
                  </a:lnTo>
                  <a:lnTo>
                    <a:pt x="66162" y="61582"/>
                  </a:lnTo>
                  <a:lnTo>
                    <a:pt x="66919" y="61234"/>
                  </a:lnTo>
                  <a:lnTo>
                    <a:pt x="67676" y="60886"/>
                  </a:lnTo>
                  <a:lnTo>
                    <a:pt x="68412" y="60518"/>
                  </a:lnTo>
                  <a:lnTo>
                    <a:pt x="69148" y="60129"/>
                  </a:lnTo>
                  <a:lnTo>
                    <a:pt x="69864" y="59741"/>
                  </a:lnTo>
                  <a:lnTo>
                    <a:pt x="70580" y="59352"/>
                  </a:lnTo>
                  <a:lnTo>
                    <a:pt x="71296" y="58943"/>
                  </a:lnTo>
                  <a:lnTo>
                    <a:pt x="71991" y="58514"/>
                  </a:lnTo>
                  <a:lnTo>
                    <a:pt x="72686" y="58084"/>
                  </a:lnTo>
                  <a:lnTo>
                    <a:pt x="73361" y="57634"/>
                  </a:lnTo>
                  <a:lnTo>
                    <a:pt x="74036" y="57184"/>
                  </a:lnTo>
                  <a:lnTo>
                    <a:pt x="74691" y="56734"/>
                  </a:lnTo>
                  <a:lnTo>
                    <a:pt x="75345" y="56244"/>
                  </a:lnTo>
                  <a:lnTo>
                    <a:pt x="75979" y="55773"/>
                  </a:lnTo>
                  <a:lnTo>
                    <a:pt x="76613" y="55282"/>
                  </a:lnTo>
                  <a:lnTo>
                    <a:pt x="77227" y="54771"/>
                  </a:lnTo>
                  <a:lnTo>
                    <a:pt x="77840" y="54260"/>
                  </a:lnTo>
                  <a:lnTo>
                    <a:pt x="78454" y="53728"/>
                  </a:lnTo>
                  <a:lnTo>
                    <a:pt x="79047" y="53196"/>
                  </a:lnTo>
                  <a:lnTo>
                    <a:pt x="79620" y="52665"/>
                  </a:lnTo>
                  <a:lnTo>
                    <a:pt x="80192" y="52112"/>
                  </a:lnTo>
                  <a:lnTo>
                    <a:pt x="80744" y="51560"/>
                  </a:lnTo>
                  <a:lnTo>
                    <a:pt x="81297" y="50987"/>
                  </a:lnTo>
                  <a:lnTo>
                    <a:pt x="81849" y="50415"/>
                  </a:lnTo>
                  <a:lnTo>
                    <a:pt x="82381" y="49822"/>
                  </a:lnTo>
                  <a:lnTo>
                    <a:pt x="82892" y="49229"/>
                  </a:lnTo>
                  <a:lnTo>
                    <a:pt x="83403" y="48636"/>
                  </a:lnTo>
                  <a:lnTo>
                    <a:pt x="83915" y="48022"/>
                  </a:lnTo>
                  <a:lnTo>
                    <a:pt x="84385" y="47408"/>
                  </a:lnTo>
                  <a:lnTo>
                    <a:pt x="84876" y="46774"/>
                  </a:lnTo>
                  <a:lnTo>
                    <a:pt x="84876" y="46774"/>
                  </a:lnTo>
                  <a:lnTo>
                    <a:pt x="85714" y="45650"/>
                  </a:lnTo>
                  <a:lnTo>
                    <a:pt x="86512" y="44484"/>
                  </a:lnTo>
                  <a:lnTo>
                    <a:pt x="87269" y="43298"/>
                  </a:lnTo>
                  <a:lnTo>
                    <a:pt x="87984" y="42070"/>
                  </a:lnTo>
                  <a:lnTo>
                    <a:pt x="88680" y="40843"/>
                  </a:lnTo>
                  <a:lnTo>
                    <a:pt x="89334" y="39596"/>
                  </a:lnTo>
                  <a:lnTo>
                    <a:pt x="89948" y="38328"/>
                  </a:lnTo>
                  <a:lnTo>
                    <a:pt x="90520" y="37039"/>
                  </a:lnTo>
                  <a:lnTo>
                    <a:pt x="90520" y="37039"/>
                  </a:lnTo>
                  <a:lnTo>
                    <a:pt x="90520" y="37039"/>
                  </a:lnTo>
                  <a:lnTo>
                    <a:pt x="90520" y="37039"/>
                  </a:lnTo>
                  <a:lnTo>
                    <a:pt x="90541" y="37019"/>
                  </a:lnTo>
                  <a:lnTo>
                    <a:pt x="90541" y="37019"/>
                  </a:lnTo>
                  <a:lnTo>
                    <a:pt x="90561" y="36998"/>
                  </a:lnTo>
                  <a:lnTo>
                    <a:pt x="90561" y="36998"/>
                  </a:lnTo>
                  <a:lnTo>
                    <a:pt x="90561" y="36978"/>
                  </a:lnTo>
                  <a:lnTo>
                    <a:pt x="90561" y="36978"/>
                  </a:lnTo>
                  <a:lnTo>
                    <a:pt x="91114" y="35608"/>
                  </a:lnTo>
                  <a:lnTo>
                    <a:pt x="91645" y="34196"/>
                  </a:lnTo>
                  <a:lnTo>
                    <a:pt x="92136" y="32785"/>
                  </a:lnTo>
                  <a:lnTo>
                    <a:pt x="92566" y="31354"/>
                  </a:lnTo>
                  <a:lnTo>
                    <a:pt x="92954" y="29902"/>
                  </a:lnTo>
                  <a:lnTo>
                    <a:pt x="93302" y="28450"/>
                  </a:lnTo>
                  <a:lnTo>
                    <a:pt x="93609" y="26977"/>
                  </a:lnTo>
                  <a:lnTo>
                    <a:pt x="93854" y="25484"/>
                  </a:lnTo>
                  <a:lnTo>
                    <a:pt x="94059" y="23991"/>
                  </a:lnTo>
                  <a:lnTo>
                    <a:pt x="94222" y="22498"/>
                  </a:lnTo>
                  <a:lnTo>
                    <a:pt x="94325" y="20985"/>
                  </a:lnTo>
                  <a:lnTo>
                    <a:pt x="94365" y="20228"/>
                  </a:lnTo>
                  <a:lnTo>
                    <a:pt x="94386" y="19471"/>
                  </a:lnTo>
                  <a:lnTo>
                    <a:pt x="94386" y="18714"/>
                  </a:lnTo>
                  <a:lnTo>
                    <a:pt x="94386" y="17958"/>
                  </a:lnTo>
                  <a:lnTo>
                    <a:pt x="94386" y="17181"/>
                  </a:lnTo>
                  <a:lnTo>
                    <a:pt x="94365" y="16424"/>
                  </a:lnTo>
                  <a:lnTo>
                    <a:pt x="94325" y="15667"/>
                  </a:lnTo>
                  <a:lnTo>
                    <a:pt x="94263" y="14890"/>
                  </a:lnTo>
                  <a:lnTo>
                    <a:pt x="94202" y="14133"/>
                  </a:lnTo>
                  <a:lnTo>
                    <a:pt x="94120" y="13356"/>
                  </a:lnTo>
                  <a:lnTo>
                    <a:pt x="94120" y="13356"/>
                  </a:lnTo>
                  <a:lnTo>
                    <a:pt x="94038" y="12599"/>
                  </a:lnTo>
                  <a:lnTo>
                    <a:pt x="93936" y="11822"/>
                  </a:lnTo>
                  <a:lnTo>
                    <a:pt x="93936" y="11822"/>
                  </a:lnTo>
                  <a:lnTo>
                    <a:pt x="93731" y="10472"/>
                  </a:lnTo>
                  <a:lnTo>
                    <a:pt x="93486" y="9102"/>
                  </a:lnTo>
                  <a:lnTo>
                    <a:pt x="93179" y="7732"/>
                  </a:lnTo>
                  <a:lnTo>
                    <a:pt x="92852" y="6361"/>
                  </a:lnTo>
                  <a:lnTo>
                    <a:pt x="92463" y="5012"/>
                  </a:lnTo>
                  <a:lnTo>
                    <a:pt x="92034" y="3641"/>
                  </a:lnTo>
                  <a:lnTo>
                    <a:pt x="91564" y="2292"/>
                  </a:lnTo>
                  <a:lnTo>
                    <a:pt x="91052" y="942"/>
                  </a:lnTo>
                  <a:lnTo>
                    <a:pt x="91052" y="942"/>
                  </a:lnTo>
                  <a:lnTo>
                    <a:pt x="91052" y="942"/>
                  </a:lnTo>
                  <a:lnTo>
                    <a:pt x="90664" y="1"/>
                  </a:lnTo>
                  <a:lnTo>
                    <a:pt x="906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a:off x="4023450" y="1473925"/>
              <a:ext cx="1130500" cy="1199525"/>
            </a:xfrm>
            <a:custGeom>
              <a:avLst/>
              <a:gdLst/>
              <a:ahLst/>
              <a:cxnLst/>
              <a:rect l="l" t="t" r="r" b="b"/>
              <a:pathLst>
                <a:path w="45220" h="47981" extrusionOk="0">
                  <a:moveTo>
                    <a:pt x="1" y="0"/>
                  </a:moveTo>
                  <a:lnTo>
                    <a:pt x="1" y="1268"/>
                  </a:lnTo>
                  <a:lnTo>
                    <a:pt x="21" y="2516"/>
                  </a:lnTo>
                  <a:lnTo>
                    <a:pt x="82" y="3784"/>
                  </a:lnTo>
                  <a:lnTo>
                    <a:pt x="185" y="5031"/>
                  </a:lnTo>
                  <a:lnTo>
                    <a:pt x="307" y="6279"/>
                  </a:lnTo>
                  <a:lnTo>
                    <a:pt x="471" y="7506"/>
                  </a:lnTo>
                  <a:lnTo>
                    <a:pt x="676" y="8754"/>
                  </a:lnTo>
                  <a:lnTo>
                    <a:pt x="901" y="9981"/>
                  </a:lnTo>
                  <a:lnTo>
                    <a:pt x="1166" y="11187"/>
                  </a:lnTo>
                  <a:lnTo>
                    <a:pt x="1453" y="12415"/>
                  </a:lnTo>
                  <a:lnTo>
                    <a:pt x="1780" y="13601"/>
                  </a:lnTo>
                  <a:lnTo>
                    <a:pt x="2128" y="14807"/>
                  </a:lnTo>
                  <a:lnTo>
                    <a:pt x="2516" y="15973"/>
                  </a:lnTo>
                  <a:lnTo>
                    <a:pt x="2925" y="17159"/>
                  </a:lnTo>
                  <a:lnTo>
                    <a:pt x="3375" y="18305"/>
                  </a:lnTo>
                  <a:lnTo>
                    <a:pt x="3846" y="19450"/>
                  </a:lnTo>
                  <a:lnTo>
                    <a:pt x="4357" y="20595"/>
                  </a:lnTo>
                  <a:lnTo>
                    <a:pt x="4889" y="21720"/>
                  </a:lnTo>
                  <a:lnTo>
                    <a:pt x="5441" y="22825"/>
                  </a:lnTo>
                  <a:lnTo>
                    <a:pt x="6034" y="23908"/>
                  </a:lnTo>
                  <a:lnTo>
                    <a:pt x="6668" y="24992"/>
                  </a:lnTo>
                  <a:lnTo>
                    <a:pt x="7302" y="26056"/>
                  </a:lnTo>
                  <a:lnTo>
                    <a:pt x="7997" y="27099"/>
                  </a:lnTo>
                  <a:lnTo>
                    <a:pt x="8693" y="28122"/>
                  </a:lnTo>
                  <a:lnTo>
                    <a:pt x="9429" y="29124"/>
                  </a:lnTo>
                  <a:lnTo>
                    <a:pt x="10186" y="30126"/>
                  </a:lnTo>
                  <a:lnTo>
                    <a:pt x="10983" y="31087"/>
                  </a:lnTo>
                  <a:lnTo>
                    <a:pt x="11801" y="32048"/>
                  </a:lnTo>
                  <a:lnTo>
                    <a:pt x="12640" y="32969"/>
                  </a:lnTo>
                  <a:lnTo>
                    <a:pt x="13499" y="33889"/>
                  </a:lnTo>
                  <a:lnTo>
                    <a:pt x="14399" y="34768"/>
                  </a:lnTo>
                  <a:lnTo>
                    <a:pt x="15319" y="35627"/>
                  </a:lnTo>
                  <a:lnTo>
                    <a:pt x="16301" y="36507"/>
                  </a:lnTo>
                  <a:lnTo>
                    <a:pt x="17282" y="37345"/>
                  </a:lnTo>
                  <a:lnTo>
                    <a:pt x="18305" y="38163"/>
                  </a:lnTo>
                  <a:lnTo>
                    <a:pt x="19369" y="38961"/>
                  </a:lnTo>
                  <a:lnTo>
                    <a:pt x="20596" y="39820"/>
                  </a:lnTo>
                  <a:lnTo>
                    <a:pt x="21230" y="40229"/>
                  </a:lnTo>
                  <a:lnTo>
                    <a:pt x="21864" y="40638"/>
                  </a:lnTo>
                  <a:lnTo>
                    <a:pt x="22764" y="41211"/>
                  </a:lnTo>
                  <a:lnTo>
                    <a:pt x="23663" y="41743"/>
                  </a:lnTo>
                  <a:lnTo>
                    <a:pt x="24604" y="42254"/>
                  </a:lnTo>
                  <a:lnTo>
                    <a:pt x="25545" y="42765"/>
                  </a:lnTo>
                  <a:lnTo>
                    <a:pt x="26588" y="43276"/>
                  </a:lnTo>
                  <a:lnTo>
                    <a:pt x="27631" y="43767"/>
                  </a:lnTo>
                  <a:lnTo>
                    <a:pt x="28715" y="44238"/>
                  </a:lnTo>
                  <a:lnTo>
                    <a:pt x="29799" y="44688"/>
                  </a:lnTo>
                  <a:lnTo>
                    <a:pt x="30740" y="45056"/>
                  </a:lnTo>
                  <a:lnTo>
                    <a:pt x="31701" y="45403"/>
                  </a:lnTo>
                  <a:lnTo>
                    <a:pt x="32642" y="45731"/>
                  </a:lnTo>
                  <a:lnTo>
                    <a:pt x="33603" y="46017"/>
                  </a:lnTo>
                  <a:lnTo>
                    <a:pt x="34564" y="46303"/>
                  </a:lnTo>
                  <a:lnTo>
                    <a:pt x="35505" y="46549"/>
                  </a:lnTo>
                  <a:lnTo>
                    <a:pt x="36466" y="46794"/>
                  </a:lnTo>
                  <a:lnTo>
                    <a:pt x="37428" y="46999"/>
                  </a:lnTo>
                  <a:lnTo>
                    <a:pt x="38389" y="47203"/>
                  </a:lnTo>
                  <a:lnTo>
                    <a:pt x="39350" y="47367"/>
                  </a:lnTo>
                  <a:lnTo>
                    <a:pt x="40311" y="47530"/>
                  </a:lnTo>
                  <a:lnTo>
                    <a:pt x="41272" y="47653"/>
                  </a:lnTo>
                  <a:lnTo>
                    <a:pt x="42254" y="47776"/>
                  </a:lnTo>
                  <a:lnTo>
                    <a:pt x="43215" y="47858"/>
                  </a:lnTo>
                  <a:lnTo>
                    <a:pt x="44177" y="47939"/>
                  </a:lnTo>
                  <a:lnTo>
                    <a:pt x="45138" y="47980"/>
                  </a:lnTo>
                  <a:lnTo>
                    <a:pt x="45179" y="47653"/>
                  </a:lnTo>
                  <a:lnTo>
                    <a:pt x="45199" y="47326"/>
                  </a:lnTo>
                  <a:lnTo>
                    <a:pt x="45220" y="46999"/>
                  </a:lnTo>
                  <a:lnTo>
                    <a:pt x="45220" y="46651"/>
                  </a:lnTo>
                  <a:lnTo>
                    <a:pt x="45199" y="46324"/>
                  </a:lnTo>
                  <a:lnTo>
                    <a:pt x="45179" y="45996"/>
                  </a:lnTo>
                  <a:lnTo>
                    <a:pt x="45138" y="45690"/>
                  </a:lnTo>
                  <a:lnTo>
                    <a:pt x="45076" y="45362"/>
                  </a:lnTo>
                  <a:lnTo>
                    <a:pt x="45015" y="45056"/>
                  </a:lnTo>
                  <a:lnTo>
                    <a:pt x="44933" y="44749"/>
                  </a:lnTo>
                  <a:lnTo>
                    <a:pt x="44831" y="44442"/>
                  </a:lnTo>
                  <a:lnTo>
                    <a:pt x="44729" y="44135"/>
                  </a:lnTo>
                  <a:lnTo>
                    <a:pt x="44463" y="43542"/>
                  </a:lnTo>
                  <a:lnTo>
                    <a:pt x="44177" y="42949"/>
                  </a:lnTo>
                  <a:lnTo>
                    <a:pt x="43849" y="42397"/>
                  </a:lnTo>
                  <a:lnTo>
                    <a:pt x="43461" y="41865"/>
                  </a:lnTo>
                  <a:lnTo>
                    <a:pt x="43052" y="41354"/>
                  </a:lnTo>
                  <a:lnTo>
                    <a:pt x="42622" y="40843"/>
                  </a:lnTo>
                  <a:lnTo>
                    <a:pt x="42152" y="40372"/>
                  </a:lnTo>
                  <a:lnTo>
                    <a:pt x="41641" y="39943"/>
                  </a:lnTo>
                  <a:lnTo>
                    <a:pt x="41129" y="39513"/>
                  </a:lnTo>
                  <a:lnTo>
                    <a:pt x="40598" y="39125"/>
                  </a:lnTo>
                  <a:lnTo>
                    <a:pt x="40025" y="38757"/>
                  </a:lnTo>
                  <a:lnTo>
                    <a:pt x="39452" y="38429"/>
                  </a:lnTo>
                  <a:lnTo>
                    <a:pt x="38920" y="38163"/>
                  </a:lnTo>
                  <a:lnTo>
                    <a:pt x="38389" y="37898"/>
                  </a:lnTo>
                  <a:lnTo>
                    <a:pt x="37837" y="37673"/>
                  </a:lnTo>
                  <a:lnTo>
                    <a:pt x="37284" y="37448"/>
                  </a:lnTo>
                  <a:lnTo>
                    <a:pt x="36712" y="37264"/>
                  </a:lnTo>
                  <a:lnTo>
                    <a:pt x="36139" y="37079"/>
                  </a:lnTo>
                  <a:lnTo>
                    <a:pt x="35566" y="36936"/>
                  </a:lnTo>
                  <a:lnTo>
                    <a:pt x="34973" y="36793"/>
                  </a:lnTo>
                  <a:lnTo>
                    <a:pt x="34380" y="36691"/>
                  </a:lnTo>
                  <a:lnTo>
                    <a:pt x="33787" y="36609"/>
                  </a:lnTo>
                  <a:lnTo>
                    <a:pt x="33194" y="36548"/>
                  </a:lnTo>
                  <a:lnTo>
                    <a:pt x="32601" y="36507"/>
                  </a:lnTo>
                  <a:lnTo>
                    <a:pt x="31987" y="36486"/>
                  </a:lnTo>
                  <a:lnTo>
                    <a:pt x="31394" y="36486"/>
                  </a:lnTo>
                  <a:lnTo>
                    <a:pt x="30801" y="36527"/>
                  </a:lnTo>
                  <a:lnTo>
                    <a:pt x="30188" y="36568"/>
                  </a:lnTo>
                  <a:lnTo>
                    <a:pt x="30290" y="36118"/>
                  </a:lnTo>
                  <a:lnTo>
                    <a:pt x="30372" y="35648"/>
                  </a:lnTo>
                  <a:lnTo>
                    <a:pt x="30413" y="35177"/>
                  </a:lnTo>
                  <a:lnTo>
                    <a:pt x="30453" y="34707"/>
                  </a:lnTo>
                  <a:lnTo>
                    <a:pt x="30474" y="34257"/>
                  </a:lnTo>
                  <a:lnTo>
                    <a:pt x="30474" y="33787"/>
                  </a:lnTo>
                  <a:lnTo>
                    <a:pt x="30453" y="33316"/>
                  </a:lnTo>
                  <a:lnTo>
                    <a:pt x="30413" y="32846"/>
                  </a:lnTo>
                  <a:lnTo>
                    <a:pt x="30351" y="32376"/>
                  </a:lnTo>
                  <a:lnTo>
                    <a:pt x="30290" y="31926"/>
                  </a:lnTo>
                  <a:lnTo>
                    <a:pt x="30208" y="31455"/>
                  </a:lnTo>
                  <a:lnTo>
                    <a:pt x="30106" y="31005"/>
                  </a:lnTo>
                  <a:lnTo>
                    <a:pt x="29983" y="30555"/>
                  </a:lnTo>
                  <a:lnTo>
                    <a:pt x="29840" y="30105"/>
                  </a:lnTo>
                  <a:lnTo>
                    <a:pt x="29676" y="29655"/>
                  </a:lnTo>
                  <a:lnTo>
                    <a:pt x="29513" y="29205"/>
                  </a:lnTo>
                  <a:lnTo>
                    <a:pt x="29329" y="28776"/>
                  </a:lnTo>
                  <a:lnTo>
                    <a:pt x="29145" y="28347"/>
                  </a:lnTo>
                  <a:lnTo>
                    <a:pt x="28920" y="27917"/>
                  </a:lnTo>
                  <a:lnTo>
                    <a:pt x="28695" y="27508"/>
                  </a:lnTo>
                  <a:lnTo>
                    <a:pt x="28470" y="27099"/>
                  </a:lnTo>
                  <a:lnTo>
                    <a:pt x="28204" y="26690"/>
                  </a:lnTo>
                  <a:lnTo>
                    <a:pt x="27938" y="26301"/>
                  </a:lnTo>
                  <a:lnTo>
                    <a:pt x="27672" y="25913"/>
                  </a:lnTo>
                  <a:lnTo>
                    <a:pt x="27386" y="25545"/>
                  </a:lnTo>
                  <a:lnTo>
                    <a:pt x="27079" y="25176"/>
                  </a:lnTo>
                  <a:lnTo>
                    <a:pt x="26772" y="24829"/>
                  </a:lnTo>
                  <a:lnTo>
                    <a:pt x="26445" y="24481"/>
                  </a:lnTo>
                  <a:lnTo>
                    <a:pt x="26097" y="24133"/>
                  </a:lnTo>
                  <a:lnTo>
                    <a:pt x="25750" y="23827"/>
                  </a:lnTo>
                  <a:lnTo>
                    <a:pt x="25402" y="23499"/>
                  </a:lnTo>
                  <a:lnTo>
                    <a:pt x="25034" y="23213"/>
                  </a:lnTo>
                  <a:lnTo>
                    <a:pt x="24666" y="22927"/>
                  </a:lnTo>
                  <a:lnTo>
                    <a:pt x="24277" y="22661"/>
                  </a:lnTo>
                  <a:lnTo>
                    <a:pt x="23888" y="22395"/>
                  </a:lnTo>
                  <a:lnTo>
                    <a:pt x="23479" y="22150"/>
                  </a:lnTo>
                  <a:lnTo>
                    <a:pt x="23070" y="21904"/>
                  </a:lnTo>
                  <a:lnTo>
                    <a:pt x="22661" y="21679"/>
                  </a:lnTo>
                  <a:lnTo>
                    <a:pt x="22252" y="21475"/>
                  </a:lnTo>
                  <a:lnTo>
                    <a:pt x="21823" y="21270"/>
                  </a:lnTo>
                  <a:lnTo>
                    <a:pt x="21393" y="21086"/>
                  </a:lnTo>
                  <a:lnTo>
                    <a:pt x="20964" y="20902"/>
                  </a:lnTo>
                  <a:lnTo>
                    <a:pt x="20514" y="20738"/>
                  </a:lnTo>
                  <a:lnTo>
                    <a:pt x="20084" y="20575"/>
                  </a:lnTo>
                  <a:lnTo>
                    <a:pt x="19184" y="20309"/>
                  </a:lnTo>
                  <a:lnTo>
                    <a:pt x="18264" y="20084"/>
                  </a:lnTo>
                  <a:lnTo>
                    <a:pt x="17323" y="19900"/>
                  </a:lnTo>
                  <a:lnTo>
                    <a:pt x="16403" y="19757"/>
                  </a:lnTo>
                  <a:lnTo>
                    <a:pt x="15442" y="19654"/>
                  </a:lnTo>
                  <a:lnTo>
                    <a:pt x="14501" y="19614"/>
                  </a:lnTo>
                  <a:lnTo>
                    <a:pt x="13560" y="19614"/>
                  </a:lnTo>
                  <a:lnTo>
                    <a:pt x="12599" y="19634"/>
                  </a:lnTo>
                  <a:lnTo>
                    <a:pt x="11658" y="19716"/>
                  </a:lnTo>
                  <a:lnTo>
                    <a:pt x="10717" y="19839"/>
                  </a:lnTo>
                  <a:lnTo>
                    <a:pt x="10717" y="19839"/>
                  </a:lnTo>
                  <a:lnTo>
                    <a:pt x="10861" y="19348"/>
                  </a:lnTo>
                  <a:lnTo>
                    <a:pt x="10963" y="18877"/>
                  </a:lnTo>
                  <a:lnTo>
                    <a:pt x="11065" y="18386"/>
                  </a:lnTo>
                  <a:lnTo>
                    <a:pt x="11147" y="17896"/>
                  </a:lnTo>
                  <a:lnTo>
                    <a:pt x="11208" y="17405"/>
                  </a:lnTo>
                  <a:lnTo>
                    <a:pt x="11249" y="16893"/>
                  </a:lnTo>
                  <a:lnTo>
                    <a:pt x="11290" y="16403"/>
                  </a:lnTo>
                  <a:lnTo>
                    <a:pt x="11311" y="15912"/>
                  </a:lnTo>
                  <a:lnTo>
                    <a:pt x="11311" y="15400"/>
                  </a:lnTo>
                  <a:lnTo>
                    <a:pt x="11311" y="14910"/>
                  </a:lnTo>
                  <a:lnTo>
                    <a:pt x="11270" y="14419"/>
                  </a:lnTo>
                  <a:lnTo>
                    <a:pt x="11229" y="13928"/>
                  </a:lnTo>
                  <a:lnTo>
                    <a:pt x="11188" y="13417"/>
                  </a:lnTo>
                  <a:lnTo>
                    <a:pt x="11106" y="12926"/>
                  </a:lnTo>
                  <a:lnTo>
                    <a:pt x="11024" y="12435"/>
                  </a:lnTo>
                  <a:lnTo>
                    <a:pt x="10922" y="11944"/>
                  </a:lnTo>
                  <a:lnTo>
                    <a:pt x="10820" y="11474"/>
                  </a:lnTo>
                  <a:lnTo>
                    <a:pt x="10697" y="10983"/>
                  </a:lnTo>
                  <a:lnTo>
                    <a:pt x="10554" y="10512"/>
                  </a:lnTo>
                  <a:lnTo>
                    <a:pt x="10390" y="10042"/>
                  </a:lnTo>
                  <a:lnTo>
                    <a:pt x="10227" y="9572"/>
                  </a:lnTo>
                  <a:lnTo>
                    <a:pt x="10043" y="9101"/>
                  </a:lnTo>
                  <a:lnTo>
                    <a:pt x="9838" y="8651"/>
                  </a:lnTo>
                  <a:lnTo>
                    <a:pt x="9633" y="8201"/>
                  </a:lnTo>
                  <a:lnTo>
                    <a:pt x="9408" y="7751"/>
                  </a:lnTo>
                  <a:lnTo>
                    <a:pt x="9163" y="7322"/>
                  </a:lnTo>
                  <a:lnTo>
                    <a:pt x="8918" y="6892"/>
                  </a:lnTo>
                  <a:lnTo>
                    <a:pt x="8652" y="6463"/>
                  </a:lnTo>
                  <a:lnTo>
                    <a:pt x="8365" y="6054"/>
                  </a:lnTo>
                  <a:lnTo>
                    <a:pt x="8079" y="5645"/>
                  </a:lnTo>
                  <a:lnTo>
                    <a:pt x="7772" y="5256"/>
                  </a:lnTo>
                  <a:lnTo>
                    <a:pt x="7466" y="4868"/>
                  </a:lnTo>
                  <a:lnTo>
                    <a:pt x="7077" y="4459"/>
                  </a:lnTo>
                  <a:lnTo>
                    <a:pt x="6688" y="4050"/>
                  </a:lnTo>
                  <a:lnTo>
                    <a:pt x="6279" y="3641"/>
                  </a:lnTo>
                  <a:lnTo>
                    <a:pt x="5870" y="3273"/>
                  </a:lnTo>
                  <a:lnTo>
                    <a:pt x="5441" y="2904"/>
                  </a:lnTo>
                  <a:lnTo>
                    <a:pt x="4991" y="2557"/>
                  </a:lnTo>
                  <a:lnTo>
                    <a:pt x="4541" y="2229"/>
                  </a:lnTo>
                  <a:lnTo>
                    <a:pt x="4071" y="1923"/>
                  </a:lnTo>
                  <a:lnTo>
                    <a:pt x="3600" y="1616"/>
                  </a:lnTo>
                  <a:lnTo>
                    <a:pt x="3109" y="1330"/>
                  </a:lnTo>
                  <a:lnTo>
                    <a:pt x="2598" y="1064"/>
                  </a:lnTo>
                  <a:lnTo>
                    <a:pt x="2107" y="818"/>
                  </a:lnTo>
                  <a:lnTo>
                    <a:pt x="1596" y="593"/>
                  </a:lnTo>
                  <a:lnTo>
                    <a:pt x="1064" y="368"/>
                  </a:lnTo>
                  <a:lnTo>
                    <a:pt x="532" y="18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8"/>
            <p:cNvSpPr/>
            <p:nvPr/>
          </p:nvSpPr>
          <p:spPr>
            <a:xfrm>
              <a:off x="5203025" y="1296500"/>
              <a:ext cx="1180600" cy="1377975"/>
            </a:xfrm>
            <a:custGeom>
              <a:avLst/>
              <a:gdLst/>
              <a:ahLst/>
              <a:cxnLst/>
              <a:rect l="l" t="t" r="r" b="b"/>
              <a:pathLst>
                <a:path w="47224" h="55119" extrusionOk="0">
                  <a:moveTo>
                    <a:pt x="46528" y="0"/>
                  </a:moveTo>
                  <a:lnTo>
                    <a:pt x="45771" y="348"/>
                  </a:lnTo>
                  <a:lnTo>
                    <a:pt x="45035" y="737"/>
                  </a:lnTo>
                  <a:lnTo>
                    <a:pt x="44258" y="1187"/>
                  </a:lnTo>
                  <a:lnTo>
                    <a:pt x="43501" y="1677"/>
                  </a:lnTo>
                  <a:lnTo>
                    <a:pt x="42765" y="2189"/>
                  </a:lnTo>
                  <a:lnTo>
                    <a:pt x="42049" y="2741"/>
                  </a:lnTo>
                  <a:lnTo>
                    <a:pt x="41374" y="3334"/>
                  </a:lnTo>
                  <a:lnTo>
                    <a:pt x="40720" y="3948"/>
                  </a:lnTo>
                  <a:lnTo>
                    <a:pt x="40086" y="4582"/>
                  </a:lnTo>
                  <a:lnTo>
                    <a:pt x="39472" y="5257"/>
                  </a:lnTo>
                  <a:lnTo>
                    <a:pt x="38899" y="5952"/>
                  </a:lnTo>
                  <a:lnTo>
                    <a:pt x="38347" y="6668"/>
                  </a:lnTo>
                  <a:lnTo>
                    <a:pt x="37836" y="7404"/>
                  </a:lnTo>
                  <a:lnTo>
                    <a:pt x="37366" y="8181"/>
                  </a:lnTo>
                  <a:lnTo>
                    <a:pt x="36916" y="8958"/>
                  </a:lnTo>
                  <a:lnTo>
                    <a:pt x="36507" y="9756"/>
                  </a:lnTo>
                  <a:lnTo>
                    <a:pt x="36138" y="10574"/>
                  </a:lnTo>
                  <a:lnTo>
                    <a:pt x="35791" y="11413"/>
                  </a:lnTo>
                  <a:lnTo>
                    <a:pt x="35504" y="12272"/>
                  </a:lnTo>
                  <a:lnTo>
                    <a:pt x="35239" y="13131"/>
                  </a:lnTo>
                  <a:lnTo>
                    <a:pt x="35014" y="13989"/>
                  </a:lnTo>
                  <a:lnTo>
                    <a:pt x="34830" y="14889"/>
                  </a:lnTo>
                  <a:lnTo>
                    <a:pt x="34686" y="15769"/>
                  </a:lnTo>
                  <a:lnTo>
                    <a:pt x="34584" y="16669"/>
                  </a:lnTo>
                  <a:lnTo>
                    <a:pt x="34523" y="17569"/>
                  </a:lnTo>
                  <a:lnTo>
                    <a:pt x="34502" y="18468"/>
                  </a:lnTo>
                  <a:lnTo>
                    <a:pt x="34523" y="19368"/>
                  </a:lnTo>
                  <a:lnTo>
                    <a:pt x="34564" y="20268"/>
                  </a:lnTo>
                  <a:lnTo>
                    <a:pt x="34666" y="21168"/>
                  </a:lnTo>
                  <a:lnTo>
                    <a:pt x="34789" y="22048"/>
                  </a:lnTo>
                  <a:lnTo>
                    <a:pt x="34952" y="22927"/>
                  </a:lnTo>
                  <a:lnTo>
                    <a:pt x="35157" y="23806"/>
                  </a:lnTo>
                  <a:lnTo>
                    <a:pt x="35402" y="24686"/>
                  </a:lnTo>
                  <a:lnTo>
                    <a:pt x="35688" y="25524"/>
                  </a:lnTo>
                  <a:lnTo>
                    <a:pt x="35443" y="25340"/>
                  </a:lnTo>
                  <a:lnTo>
                    <a:pt x="35198" y="25156"/>
                  </a:lnTo>
                  <a:lnTo>
                    <a:pt x="34932" y="24972"/>
                  </a:lnTo>
                  <a:lnTo>
                    <a:pt x="34666" y="24809"/>
                  </a:lnTo>
                  <a:lnTo>
                    <a:pt x="34380" y="24645"/>
                  </a:lnTo>
                  <a:lnTo>
                    <a:pt x="34114" y="24502"/>
                  </a:lnTo>
                  <a:lnTo>
                    <a:pt x="33521" y="24256"/>
                  </a:lnTo>
                  <a:lnTo>
                    <a:pt x="32927" y="24031"/>
                  </a:lnTo>
                  <a:lnTo>
                    <a:pt x="32314" y="23868"/>
                  </a:lnTo>
                  <a:lnTo>
                    <a:pt x="31700" y="23745"/>
                  </a:lnTo>
                  <a:lnTo>
                    <a:pt x="31066" y="23663"/>
                  </a:lnTo>
                  <a:lnTo>
                    <a:pt x="30432" y="23602"/>
                  </a:lnTo>
                  <a:lnTo>
                    <a:pt x="29798" y="23602"/>
                  </a:lnTo>
                  <a:lnTo>
                    <a:pt x="29144" y="23643"/>
                  </a:lnTo>
                  <a:lnTo>
                    <a:pt x="28510" y="23725"/>
                  </a:lnTo>
                  <a:lnTo>
                    <a:pt x="27876" y="23847"/>
                  </a:lnTo>
                  <a:lnTo>
                    <a:pt x="27262" y="23990"/>
                  </a:lnTo>
                  <a:lnTo>
                    <a:pt x="26649" y="24195"/>
                  </a:lnTo>
                  <a:lnTo>
                    <a:pt x="26056" y="24440"/>
                  </a:lnTo>
                  <a:lnTo>
                    <a:pt x="25483" y="24706"/>
                  </a:lnTo>
                  <a:lnTo>
                    <a:pt x="24931" y="25013"/>
                  </a:lnTo>
                  <a:lnTo>
                    <a:pt x="24379" y="25340"/>
                  </a:lnTo>
                  <a:lnTo>
                    <a:pt x="23867" y="25708"/>
                  </a:lnTo>
                  <a:lnTo>
                    <a:pt x="23356" y="26097"/>
                  </a:lnTo>
                  <a:lnTo>
                    <a:pt x="22886" y="26506"/>
                  </a:lnTo>
                  <a:lnTo>
                    <a:pt x="22436" y="26956"/>
                  </a:lnTo>
                  <a:lnTo>
                    <a:pt x="21986" y="27426"/>
                  </a:lnTo>
                  <a:lnTo>
                    <a:pt x="21577" y="27897"/>
                  </a:lnTo>
                  <a:lnTo>
                    <a:pt x="21188" y="28408"/>
                  </a:lnTo>
                  <a:lnTo>
                    <a:pt x="20800" y="28919"/>
                  </a:lnTo>
                  <a:lnTo>
                    <a:pt x="20452" y="29472"/>
                  </a:lnTo>
                  <a:lnTo>
                    <a:pt x="20125" y="30024"/>
                  </a:lnTo>
                  <a:lnTo>
                    <a:pt x="19838" y="30576"/>
                  </a:lnTo>
                  <a:lnTo>
                    <a:pt x="19552" y="31169"/>
                  </a:lnTo>
                  <a:lnTo>
                    <a:pt x="19307" y="31742"/>
                  </a:lnTo>
                  <a:lnTo>
                    <a:pt x="19061" y="32335"/>
                  </a:lnTo>
                  <a:lnTo>
                    <a:pt x="18857" y="32948"/>
                  </a:lnTo>
                  <a:lnTo>
                    <a:pt x="18673" y="33562"/>
                  </a:lnTo>
                  <a:lnTo>
                    <a:pt x="18509" y="34176"/>
                  </a:lnTo>
                  <a:lnTo>
                    <a:pt x="18366" y="34789"/>
                  </a:lnTo>
                  <a:lnTo>
                    <a:pt x="18243" y="35423"/>
                  </a:lnTo>
                  <a:lnTo>
                    <a:pt x="18141" y="36037"/>
                  </a:lnTo>
                  <a:lnTo>
                    <a:pt x="18059" y="36671"/>
                  </a:lnTo>
                  <a:lnTo>
                    <a:pt x="17977" y="37305"/>
                  </a:lnTo>
                  <a:lnTo>
                    <a:pt x="17936" y="37939"/>
                  </a:lnTo>
                  <a:lnTo>
                    <a:pt x="17895" y="38593"/>
                  </a:lnTo>
                  <a:lnTo>
                    <a:pt x="17875" y="39227"/>
                  </a:lnTo>
                  <a:lnTo>
                    <a:pt x="17854" y="39861"/>
                  </a:lnTo>
                  <a:lnTo>
                    <a:pt x="17854" y="40516"/>
                  </a:lnTo>
                  <a:lnTo>
                    <a:pt x="17875" y="41150"/>
                  </a:lnTo>
                  <a:lnTo>
                    <a:pt x="17916" y="41784"/>
                  </a:lnTo>
                  <a:lnTo>
                    <a:pt x="17507" y="41620"/>
                  </a:lnTo>
                  <a:lnTo>
                    <a:pt x="17118" y="41456"/>
                  </a:lnTo>
                  <a:lnTo>
                    <a:pt x="16709" y="41334"/>
                  </a:lnTo>
                  <a:lnTo>
                    <a:pt x="16300" y="41211"/>
                  </a:lnTo>
                  <a:lnTo>
                    <a:pt x="15891" y="41129"/>
                  </a:lnTo>
                  <a:lnTo>
                    <a:pt x="15462" y="41047"/>
                  </a:lnTo>
                  <a:lnTo>
                    <a:pt x="15053" y="41006"/>
                  </a:lnTo>
                  <a:lnTo>
                    <a:pt x="14623" y="40966"/>
                  </a:lnTo>
                  <a:lnTo>
                    <a:pt x="13764" y="40966"/>
                  </a:lnTo>
                  <a:lnTo>
                    <a:pt x="13355" y="40986"/>
                  </a:lnTo>
                  <a:lnTo>
                    <a:pt x="12926" y="41027"/>
                  </a:lnTo>
                  <a:lnTo>
                    <a:pt x="12496" y="41088"/>
                  </a:lnTo>
                  <a:lnTo>
                    <a:pt x="12067" y="41150"/>
                  </a:lnTo>
                  <a:lnTo>
                    <a:pt x="11658" y="41252"/>
                  </a:lnTo>
                  <a:lnTo>
                    <a:pt x="11228" y="41354"/>
                  </a:lnTo>
                  <a:lnTo>
                    <a:pt x="10819" y="41477"/>
                  </a:lnTo>
                  <a:lnTo>
                    <a:pt x="10390" y="41600"/>
                  </a:lnTo>
                  <a:lnTo>
                    <a:pt x="9981" y="41763"/>
                  </a:lnTo>
                  <a:lnTo>
                    <a:pt x="9592" y="41927"/>
                  </a:lnTo>
                  <a:lnTo>
                    <a:pt x="9183" y="42090"/>
                  </a:lnTo>
                  <a:lnTo>
                    <a:pt x="8794" y="42295"/>
                  </a:lnTo>
                  <a:lnTo>
                    <a:pt x="8406" y="42499"/>
                  </a:lnTo>
                  <a:lnTo>
                    <a:pt x="8017" y="42724"/>
                  </a:lnTo>
                  <a:lnTo>
                    <a:pt x="7649" y="42949"/>
                  </a:lnTo>
                  <a:lnTo>
                    <a:pt x="7281" y="43195"/>
                  </a:lnTo>
                  <a:lnTo>
                    <a:pt x="6913" y="43440"/>
                  </a:lnTo>
                  <a:lnTo>
                    <a:pt x="6565" y="43706"/>
                  </a:lnTo>
                  <a:lnTo>
                    <a:pt x="6238" y="43992"/>
                  </a:lnTo>
                  <a:lnTo>
                    <a:pt x="5890" y="44279"/>
                  </a:lnTo>
                  <a:lnTo>
                    <a:pt x="5583" y="44565"/>
                  </a:lnTo>
                  <a:lnTo>
                    <a:pt x="5277" y="44872"/>
                  </a:lnTo>
                  <a:lnTo>
                    <a:pt x="4786" y="45404"/>
                  </a:lnTo>
                  <a:lnTo>
                    <a:pt x="4315" y="45956"/>
                  </a:lnTo>
                  <a:lnTo>
                    <a:pt x="3865" y="46528"/>
                  </a:lnTo>
                  <a:lnTo>
                    <a:pt x="3456" y="47122"/>
                  </a:lnTo>
                  <a:lnTo>
                    <a:pt x="3047" y="47735"/>
                  </a:lnTo>
                  <a:lnTo>
                    <a:pt x="2679" y="48349"/>
                  </a:lnTo>
                  <a:lnTo>
                    <a:pt x="2332" y="48983"/>
                  </a:lnTo>
                  <a:lnTo>
                    <a:pt x="2004" y="49637"/>
                  </a:lnTo>
                  <a:lnTo>
                    <a:pt x="1698" y="50292"/>
                  </a:lnTo>
                  <a:lnTo>
                    <a:pt x="1391" y="50966"/>
                  </a:lnTo>
                  <a:lnTo>
                    <a:pt x="1125" y="51641"/>
                  </a:lnTo>
                  <a:lnTo>
                    <a:pt x="879" y="52316"/>
                  </a:lnTo>
                  <a:lnTo>
                    <a:pt x="634" y="53012"/>
                  </a:lnTo>
                  <a:lnTo>
                    <a:pt x="409" y="53707"/>
                  </a:lnTo>
                  <a:lnTo>
                    <a:pt x="184" y="54423"/>
                  </a:lnTo>
                  <a:lnTo>
                    <a:pt x="0" y="55118"/>
                  </a:lnTo>
                  <a:lnTo>
                    <a:pt x="879" y="55118"/>
                  </a:lnTo>
                  <a:lnTo>
                    <a:pt x="1759" y="55098"/>
                  </a:lnTo>
                  <a:lnTo>
                    <a:pt x="2618" y="55057"/>
                  </a:lnTo>
                  <a:lnTo>
                    <a:pt x="3497" y="54996"/>
                  </a:lnTo>
                  <a:lnTo>
                    <a:pt x="4377" y="54914"/>
                  </a:lnTo>
                  <a:lnTo>
                    <a:pt x="5236" y="54832"/>
                  </a:lnTo>
                  <a:lnTo>
                    <a:pt x="6115" y="54730"/>
                  </a:lnTo>
                  <a:lnTo>
                    <a:pt x="6974" y="54607"/>
                  </a:lnTo>
                  <a:lnTo>
                    <a:pt x="7833" y="54464"/>
                  </a:lnTo>
                  <a:lnTo>
                    <a:pt x="8692" y="54321"/>
                  </a:lnTo>
                  <a:lnTo>
                    <a:pt x="9531" y="54157"/>
                  </a:lnTo>
                  <a:lnTo>
                    <a:pt x="10390" y="53973"/>
                  </a:lnTo>
                  <a:lnTo>
                    <a:pt x="11228" y="53768"/>
                  </a:lnTo>
                  <a:lnTo>
                    <a:pt x="12067" y="53543"/>
                  </a:lnTo>
                  <a:lnTo>
                    <a:pt x="12905" y="53318"/>
                  </a:lnTo>
                  <a:lnTo>
                    <a:pt x="13744" y="53073"/>
                  </a:lnTo>
                  <a:lnTo>
                    <a:pt x="14562" y="52807"/>
                  </a:lnTo>
                  <a:lnTo>
                    <a:pt x="15380" y="52541"/>
                  </a:lnTo>
                  <a:lnTo>
                    <a:pt x="16198" y="52255"/>
                  </a:lnTo>
                  <a:lnTo>
                    <a:pt x="17016" y="51948"/>
                  </a:lnTo>
                  <a:lnTo>
                    <a:pt x="17814" y="51621"/>
                  </a:lnTo>
                  <a:lnTo>
                    <a:pt x="18611" y="51294"/>
                  </a:lnTo>
                  <a:lnTo>
                    <a:pt x="19409" y="50946"/>
                  </a:lnTo>
                  <a:lnTo>
                    <a:pt x="20186" y="50578"/>
                  </a:lnTo>
                  <a:lnTo>
                    <a:pt x="20963" y="50210"/>
                  </a:lnTo>
                  <a:lnTo>
                    <a:pt x="21740" y="49821"/>
                  </a:lnTo>
                  <a:lnTo>
                    <a:pt x="22518" y="49412"/>
                  </a:lnTo>
                  <a:lnTo>
                    <a:pt x="23274" y="48983"/>
                  </a:lnTo>
                  <a:lnTo>
                    <a:pt x="24010" y="48553"/>
                  </a:lnTo>
                  <a:lnTo>
                    <a:pt x="24767" y="48103"/>
                  </a:lnTo>
                  <a:lnTo>
                    <a:pt x="25503" y="47653"/>
                  </a:lnTo>
                  <a:lnTo>
                    <a:pt x="26219" y="47183"/>
                  </a:lnTo>
                  <a:lnTo>
                    <a:pt x="26935" y="46692"/>
                  </a:lnTo>
                  <a:lnTo>
                    <a:pt x="27651" y="46181"/>
                  </a:lnTo>
                  <a:lnTo>
                    <a:pt x="28346" y="45669"/>
                  </a:lnTo>
                  <a:lnTo>
                    <a:pt x="29042" y="45138"/>
                  </a:lnTo>
                  <a:lnTo>
                    <a:pt x="29717" y="44606"/>
                  </a:lnTo>
                  <a:lnTo>
                    <a:pt x="30391" y="44054"/>
                  </a:lnTo>
                  <a:lnTo>
                    <a:pt x="31066" y="43481"/>
                  </a:lnTo>
                  <a:lnTo>
                    <a:pt x="31721" y="42888"/>
                  </a:lnTo>
                  <a:lnTo>
                    <a:pt x="32355" y="42295"/>
                  </a:lnTo>
                  <a:lnTo>
                    <a:pt x="32989" y="41702"/>
                  </a:lnTo>
                  <a:lnTo>
                    <a:pt x="33623" y="41088"/>
                  </a:lnTo>
                  <a:lnTo>
                    <a:pt x="34236" y="40454"/>
                  </a:lnTo>
                  <a:lnTo>
                    <a:pt x="34830" y="39800"/>
                  </a:lnTo>
                  <a:lnTo>
                    <a:pt x="35423" y="39145"/>
                  </a:lnTo>
                  <a:lnTo>
                    <a:pt x="35995" y="38470"/>
                  </a:lnTo>
                  <a:lnTo>
                    <a:pt x="36568" y="37795"/>
                  </a:lnTo>
                  <a:lnTo>
                    <a:pt x="37120" y="37100"/>
                  </a:lnTo>
                  <a:lnTo>
                    <a:pt x="37652" y="36405"/>
                  </a:lnTo>
                  <a:lnTo>
                    <a:pt x="38184" y="35689"/>
                  </a:lnTo>
                  <a:lnTo>
                    <a:pt x="38715" y="34953"/>
                  </a:lnTo>
                  <a:lnTo>
                    <a:pt x="39206" y="34216"/>
                  </a:lnTo>
                  <a:lnTo>
                    <a:pt x="39717" y="33460"/>
                  </a:lnTo>
                  <a:lnTo>
                    <a:pt x="40188" y="32703"/>
                  </a:lnTo>
                  <a:lnTo>
                    <a:pt x="40658" y="31926"/>
                  </a:lnTo>
                  <a:lnTo>
                    <a:pt x="41108" y="31149"/>
                  </a:lnTo>
                  <a:lnTo>
                    <a:pt x="41538" y="30351"/>
                  </a:lnTo>
                  <a:lnTo>
                    <a:pt x="41967" y="29533"/>
                  </a:lnTo>
                  <a:lnTo>
                    <a:pt x="42376" y="28715"/>
                  </a:lnTo>
                  <a:lnTo>
                    <a:pt x="42785" y="27876"/>
                  </a:lnTo>
                  <a:lnTo>
                    <a:pt x="43153" y="27038"/>
                  </a:lnTo>
                  <a:lnTo>
                    <a:pt x="43522" y="26199"/>
                  </a:lnTo>
                  <a:lnTo>
                    <a:pt x="43869" y="25320"/>
                  </a:lnTo>
                  <a:lnTo>
                    <a:pt x="44176" y="24543"/>
                  </a:lnTo>
                  <a:lnTo>
                    <a:pt x="44462" y="23765"/>
                  </a:lnTo>
                  <a:lnTo>
                    <a:pt x="44749" y="22968"/>
                  </a:lnTo>
                  <a:lnTo>
                    <a:pt x="44994" y="22191"/>
                  </a:lnTo>
                  <a:lnTo>
                    <a:pt x="45239" y="21393"/>
                  </a:lnTo>
                  <a:lnTo>
                    <a:pt x="45485" y="20595"/>
                  </a:lnTo>
                  <a:lnTo>
                    <a:pt x="45689" y="19798"/>
                  </a:lnTo>
                  <a:lnTo>
                    <a:pt x="45894" y="19000"/>
                  </a:lnTo>
                  <a:lnTo>
                    <a:pt x="46078" y="18203"/>
                  </a:lnTo>
                  <a:lnTo>
                    <a:pt x="46242" y="17425"/>
                  </a:lnTo>
                  <a:lnTo>
                    <a:pt x="46405" y="16628"/>
                  </a:lnTo>
                  <a:lnTo>
                    <a:pt x="46548" y="15810"/>
                  </a:lnTo>
                  <a:lnTo>
                    <a:pt x="46671" y="15012"/>
                  </a:lnTo>
                  <a:lnTo>
                    <a:pt x="46794" y="14214"/>
                  </a:lnTo>
                  <a:lnTo>
                    <a:pt x="46896" y="13417"/>
                  </a:lnTo>
                  <a:lnTo>
                    <a:pt x="46978" y="12619"/>
                  </a:lnTo>
                  <a:lnTo>
                    <a:pt x="47060" y="11822"/>
                  </a:lnTo>
                  <a:lnTo>
                    <a:pt x="47121" y="11024"/>
                  </a:lnTo>
                  <a:lnTo>
                    <a:pt x="47162" y="10226"/>
                  </a:lnTo>
                  <a:lnTo>
                    <a:pt x="47182" y="9429"/>
                  </a:lnTo>
                  <a:lnTo>
                    <a:pt x="47203" y="8631"/>
                  </a:lnTo>
                  <a:lnTo>
                    <a:pt x="47223" y="7854"/>
                  </a:lnTo>
                  <a:lnTo>
                    <a:pt x="47203" y="7056"/>
                  </a:lnTo>
                  <a:lnTo>
                    <a:pt x="47182" y="6259"/>
                  </a:lnTo>
                  <a:lnTo>
                    <a:pt x="47142" y="5461"/>
                  </a:lnTo>
                  <a:lnTo>
                    <a:pt x="47101" y="4684"/>
                  </a:lnTo>
                  <a:lnTo>
                    <a:pt x="47039" y="3886"/>
                  </a:lnTo>
                  <a:lnTo>
                    <a:pt x="46957" y="3109"/>
                  </a:lnTo>
                  <a:lnTo>
                    <a:pt x="46876" y="2332"/>
                  </a:lnTo>
                  <a:lnTo>
                    <a:pt x="46773" y="1555"/>
                  </a:lnTo>
                  <a:lnTo>
                    <a:pt x="46671" y="778"/>
                  </a:lnTo>
                  <a:lnTo>
                    <a:pt x="46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8"/>
            <p:cNvSpPr/>
            <p:nvPr/>
          </p:nvSpPr>
          <p:spPr>
            <a:xfrm>
              <a:off x="5923950" y="1053125"/>
              <a:ext cx="115050" cy="27625"/>
            </a:xfrm>
            <a:custGeom>
              <a:avLst/>
              <a:gdLst/>
              <a:ahLst/>
              <a:cxnLst/>
              <a:rect l="l" t="t" r="r" b="b"/>
              <a:pathLst>
                <a:path w="4602" h="1105" extrusionOk="0">
                  <a:moveTo>
                    <a:pt x="4561" y="0"/>
                  </a:moveTo>
                  <a:lnTo>
                    <a:pt x="0" y="859"/>
                  </a:lnTo>
                  <a:lnTo>
                    <a:pt x="41" y="110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a:off x="4326150" y="1357350"/>
              <a:ext cx="115050" cy="28150"/>
            </a:xfrm>
            <a:custGeom>
              <a:avLst/>
              <a:gdLst/>
              <a:ahLst/>
              <a:cxnLst/>
              <a:rect l="l" t="t" r="r" b="b"/>
              <a:pathLst>
                <a:path w="4602" h="1126" extrusionOk="0">
                  <a:moveTo>
                    <a:pt x="4561" y="0"/>
                  </a:moveTo>
                  <a:lnTo>
                    <a:pt x="0" y="859"/>
                  </a:lnTo>
                  <a:lnTo>
                    <a:pt x="41" y="1125"/>
                  </a:lnTo>
                  <a:lnTo>
                    <a:pt x="4602" y="246"/>
                  </a:lnTo>
                  <a:lnTo>
                    <a:pt x="45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a:off x="5928025" y="1334325"/>
              <a:ext cx="115575" cy="24575"/>
            </a:xfrm>
            <a:custGeom>
              <a:avLst/>
              <a:gdLst/>
              <a:ahLst/>
              <a:cxnLst/>
              <a:rect l="l" t="t" r="r" b="b"/>
              <a:pathLst>
                <a:path w="4623" h="983" extrusionOk="0">
                  <a:moveTo>
                    <a:pt x="42" y="1"/>
                  </a:moveTo>
                  <a:lnTo>
                    <a:pt x="1" y="246"/>
                  </a:lnTo>
                  <a:lnTo>
                    <a:pt x="4582" y="983"/>
                  </a:lnTo>
                  <a:lnTo>
                    <a:pt x="4623" y="737"/>
                  </a:lnTo>
                  <a:lnTo>
                    <a:pt x="4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4321550" y="1079200"/>
              <a:ext cx="115575" cy="24575"/>
            </a:xfrm>
            <a:custGeom>
              <a:avLst/>
              <a:gdLst/>
              <a:ahLst/>
              <a:cxnLst/>
              <a:rect l="l" t="t" r="r" b="b"/>
              <a:pathLst>
                <a:path w="4623" h="983" extrusionOk="0">
                  <a:moveTo>
                    <a:pt x="41" y="0"/>
                  </a:moveTo>
                  <a:lnTo>
                    <a:pt x="0" y="266"/>
                  </a:lnTo>
                  <a:lnTo>
                    <a:pt x="4581" y="982"/>
                  </a:lnTo>
                  <a:lnTo>
                    <a:pt x="4622" y="737"/>
                  </a:lnTo>
                  <a:lnTo>
                    <a:pt x="4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4662575" y="626700"/>
              <a:ext cx="1060950" cy="1060975"/>
            </a:xfrm>
            <a:custGeom>
              <a:avLst/>
              <a:gdLst/>
              <a:ahLst/>
              <a:cxnLst/>
              <a:rect l="l" t="t" r="r" b="b"/>
              <a:pathLst>
                <a:path w="42438" h="42439" extrusionOk="0">
                  <a:moveTo>
                    <a:pt x="20677" y="0"/>
                  </a:moveTo>
                  <a:lnTo>
                    <a:pt x="20125" y="21"/>
                  </a:lnTo>
                  <a:lnTo>
                    <a:pt x="19593" y="62"/>
                  </a:lnTo>
                  <a:lnTo>
                    <a:pt x="19041" y="103"/>
                  </a:lnTo>
                  <a:lnTo>
                    <a:pt x="18509" y="164"/>
                  </a:lnTo>
                  <a:lnTo>
                    <a:pt x="17998" y="246"/>
                  </a:lnTo>
                  <a:lnTo>
                    <a:pt x="17466" y="328"/>
                  </a:lnTo>
                  <a:lnTo>
                    <a:pt x="16935" y="430"/>
                  </a:lnTo>
                  <a:lnTo>
                    <a:pt x="16423" y="553"/>
                  </a:lnTo>
                  <a:lnTo>
                    <a:pt x="15912" y="675"/>
                  </a:lnTo>
                  <a:lnTo>
                    <a:pt x="15401" y="798"/>
                  </a:lnTo>
                  <a:lnTo>
                    <a:pt x="14910" y="962"/>
                  </a:lnTo>
                  <a:lnTo>
                    <a:pt x="14419" y="1125"/>
                  </a:lnTo>
                  <a:lnTo>
                    <a:pt x="13928" y="1289"/>
                  </a:lnTo>
                  <a:lnTo>
                    <a:pt x="13437" y="1473"/>
                  </a:lnTo>
                  <a:lnTo>
                    <a:pt x="12967" y="1677"/>
                  </a:lnTo>
                  <a:lnTo>
                    <a:pt x="12476" y="1882"/>
                  </a:lnTo>
                  <a:lnTo>
                    <a:pt x="12026" y="2087"/>
                  </a:lnTo>
                  <a:lnTo>
                    <a:pt x="11556" y="2332"/>
                  </a:lnTo>
                  <a:lnTo>
                    <a:pt x="11106" y="2557"/>
                  </a:lnTo>
                  <a:lnTo>
                    <a:pt x="10656" y="2823"/>
                  </a:lnTo>
                  <a:lnTo>
                    <a:pt x="10206" y="3068"/>
                  </a:lnTo>
                  <a:lnTo>
                    <a:pt x="9776" y="3355"/>
                  </a:lnTo>
                  <a:lnTo>
                    <a:pt x="9347" y="3620"/>
                  </a:lnTo>
                  <a:lnTo>
                    <a:pt x="8529" y="4214"/>
                  </a:lnTo>
                  <a:lnTo>
                    <a:pt x="7711" y="4848"/>
                  </a:lnTo>
                  <a:lnTo>
                    <a:pt x="6954" y="5522"/>
                  </a:lnTo>
                  <a:lnTo>
                    <a:pt x="6218" y="6218"/>
                  </a:lnTo>
                  <a:lnTo>
                    <a:pt x="5502" y="6954"/>
                  </a:lnTo>
                  <a:lnTo>
                    <a:pt x="4848" y="7731"/>
                  </a:lnTo>
                  <a:lnTo>
                    <a:pt x="4214" y="8529"/>
                  </a:lnTo>
                  <a:lnTo>
                    <a:pt x="3620" y="9367"/>
                  </a:lnTo>
                  <a:lnTo>
                    <a:pt x="3334" y="9776"/>
                  </a:lnTo>
                  <a:lnTo>
                    <a:pt x="3068" y="10226"/>
                  </a:lnTo>
                  <a:lnTo>
                    <a:pt x="2802" y="10656"/>
                  </a:lnTo>
                  <a:lnTo>
                    <a:pt x="2557" y="11106"/>
                  </a:lnTo>
                  <a:lnTo>
                    <a:pt x="2312" y="11556"/>
                  </a:lnTo>
                  <a:lnTo>
                    <a:pt x="2087" y="12026"/>
                  </a:lnTo>
                  <a:lnTo>
                    <a:pt x="1882" y="12497"/>
                  </a:lnTo>
                  <a:lnTo>
                    <a:pt x="1657" y="12967"/>
                  </a:lnTo>
                  <a:lnTo>
                    <a:pt x="1473" y="13437"/>
                  </a:lnTo>
                  <a:lnTo>
                    <a:pt x="1289" y="13928"/>
                  </a:lnTo>
                  <a:lnTo>
                    <a:pt x="1105" y="14419"/>
                  </a:lnTo>
                  <a:lnTo>
                    <a:pt x="962" y="14910"/>
                  </a:lnTo>
                  <a:lnTo>
                    <a:pt x="798" y="15421"/>
                  </a:lnTo>
                  <a:lnTo>
                    <a:pt x="675" y="15912"/>
                  </a:lnTo>
                  <a:lnTo>
                    <a:pt x="532" y="16423"/>
                  </a:lnTo>
                  <a:lnTo>
                    <a:pt x="430" y="16955"/>
                  </a:lnTo>
                  <a:lnTo>
                    <a:pt x="328" y="17466"/>
                  </a:lnTo>
                  <a:lnTo>
                    <a:pt x="246" y="17998"/>
                  </a:lnTo>
                  <a:lnTo>
                    <a:pt x="164" y="18530"/>
                  </a:lnTo>
                  <a:lnTo>
                    <a:pt x="103" y="19062"/>
                  </a:lnTo>
                  <a:lnTo>
                    <a:pt x="62" y="19593"/>
                  </a:lnTo>
                  <a:lnTo>
                    <a:pt x="21" y="20125"/>
                  </a:lnTo>
                  <a:lnTo>
                    <a:pt x="0" y="20677"/>
                  </a:lnTo>
                  <a:lnTo>
                    <a:pt x="0" y="21229"/>
                  </a:lnTo>
                  <a:lnTo>
                    <a:pt x="0" y="21782"/>
                  </a:lnTo>
                  <a:lnTo>
                    <a:pt x="21" y="22313"/>
                  </a:lnTo>
                  <a:lnTo>
                    <a:pt x="62" y="22866"/>
                  </a:lnTo>
                  <a:lnTo>
                    <a:pt x="103" y="23397"/>
                  </a:lnTo>
                  <a:lnTo>
                    <a:pt x="164" y="23929"/>
                  </a:lnTo>
                  <a:lnTo>
                    <a:pt x="246" y="24461"/>
                  </a:lnTo>
                  <a:lnTo>
                    <a:pt x="328" y="24972"/>
                  </a:lnTo>
                  <a:lnTo>
                    <a:pt x="430" y="25504"/>
                  </a:lnTo>
                  <a:lnTo>
                    <a:pt x="532" y="26015"/>
                  </a:lnTo>
                  <a:lnTo>
                    <a:pt x="675" y="26527"/>
                  </a:lnTo>
                  <a:lnTo>
                    <a:pt x="798" y="27038"/>
                  </a:lnTo>
                  <a:lnTo>
                    <a:pt x="962" y="27529"/>
                  </a:lnTo>
                  <a:lnTo>
                    <a:pt x="1105" y="28040"/>
                  </a:lnTo>
                  <a:lnTo>
                    <a:pt x="1289" y="28531"/>
                  </a:lnTo>
                  <a:lnTo>
                    <a:pt x="1473" y="29001"/>
                  </a:lnTo>
                  <a:lnTo>
                    <a:pt x="1657" y="29492"/>
                  </a:lnTo>
                  <a:lnTo>
                    <a:pt x="1882" y="29962"/>
                  </a:lnTo>
                  <a:lnTo>
                    <a:pt x="2087" y="30433"/>
                  </a:lnTo>
                  <a:lnTo>
                    <a:pt x="2312" y="30883"/>
                  </a:lnTo>
                  <a:lnTo>
                    <a:pt x="2557" y="31333"/>
                  </a:lnTo>
                  <a:lnTo>
                    <a:pt x="2802" y="31783"/>
                  </a:lnTo>
                  <a:lnTo>
                    <a:pt x="3068" y="32233"/>
                  </a:lnTo>
                  <a:lnTo>
                    <a:pt x="3334" y="32662"/>
                  </a:lnTo>
                  <a:lnTo>
                    <a:pt x="3620" y="33092"/>
                  </a:lnTo>
                  <a:lnTo>
                    <a:pt x="4214" y="33930"/>
                  </a:lnTo>
                  <a:lnTo>
                    <a:pt x="4848" y="34728"/>
                  </a:lnTo>
                  <a:lnTo>
                    <a:pt x="5502" y="35484"/>
                  </a:lnTo>
                  <a:lnTo>
                    <a:pt x="6218" y="36221"/>
                  </a:lnTo>
                  <a:lnTo>
                    <a:pt x="6954" y="36937"/>
                  </a:lnTo>
                  <a:lnTo>
                    <a:pt x="7711" y="37591"/>
                  </a:lnTo>
                  <a:lnTo>
                    <a:pt x="8529" y="38225"/>
                  </a:lnTo>
                  <a:lnTo>
                    <a:pt x="9347" y="38818"/>
                  </a:lnTo>
                  <a:lnTo>
                    <a:pt x="9776" y="39104"/>
                  </a:lnTo>
                  <a:lnTo>
                    <a:pt x="10206" y="39370"/>
                  </a:lnTo>
                  <a:lnTo>
                    <a:pt x="10656" y="39636"/>
                  </a:lnTo>
                  <a:lnTo>
                    <a:pt x="11106" y="39882"/>
                  </a:lnTo>
                  <a:lnTo>
                    <a:pt x="11556" y="40127"/>
                  </a:lnTo>
                  <a:lnTo>
                    <a:pt x="12026" y="40352"/>
                  </a:lnTo>
                  <a:lnTo>
                    <a:pt x="12476" y="40577"/>
                  </a:lnTo>
                  <a:lnTo>
                    <a:pt x="12967" y="40781"/>
                  </a:lnTo>
                  <a:lnTo>
                    <a:pt x="13437" y="40966"/>
                  </a:lnTo>
                  <a:lnTo>
                    <a:pt x="13928" y="41150"/>
                  </a:lnTo>
                  <a:lnTo>
                    <a:pt x="14419" y="41334"/>
                  </a:lnTo>
                  <a:lnTo>
                    <a:pt x="14910" y="41497"/>
                  </a:lnTo>
                  <a:lnTo>
                    <a:pt x="15401" y="41640"/>
                  </a:lnTo>
                  <a:lnTo>
                    <a:pt x="15912" y="41784"/>
                  </a:lnTo>
                  <a:lnTo>
                    <a:pt x="16423" y="41906"/>
                  </a:lnTo>
                  <a:lnTo>
                    <a:pt x="16935" y="42009"/>
                  </a:lnTo>
                  <a:lnTo>
                    <a:pt x="17466" y="42111"/>
                  </a:lnTo>
                  <a:lnTo>
                    <a:pt x="17998" y="42193"/>
                  </a:lnTo>
                  <a:lnTo>
                    <a:pt x="18509" y="42274"/>
                  </a:lnTo>
                  <a:lnTo>
                    <a:pt x="19041" y="42336"/>
                  </a:lnTo>
                  <a:lnTo>
                    <a:pt x="19593" y="42377"/>
                  </a:lnTo>
                  <a:lnTo>
                    <a:pt x="20125" y="42418"/>
                  </a:lnTo>
                  <a:lnTo>
                    <a:pt x="20677" y="42438"/>
                  </a:lnTo>
                  <a:lnTo>
                    <a:pt x="21761" y="42438"/>
                  </a:lnTo>
                  <a:lnTo>
                    <a:pt x="22313" y="42418"/>
                  </a:lnTo>
                  <a:lnTo>
                    <a:pt x="22845" y="42377"/>
                  </a:lnTo>
                  <a:lnTo>
                    <a:pt x="23397" y="42336"/>
                  </a:lnTo>
                  <a:lnTo>
                    <a:pt x="23929" y="42274"/>
                  </a:lnTo>
                  <a:lnTo>
                    <a:pt x="24461" y="42193"/>
                  </a:lnTo>
                  <a:lnTo>
                    <a:pt x="24972" y="42111"/>
                  </a:lnTo>
                  <a:lnTo>
                    <a:pt x="25504" y="42009"/>
                  </a:lnTo>
                  <a:lnTo>
                    <a:pt x="26015" y="41906"/>
                  </a:lnTo>
                  <a:lnTo>
                    <a:pt x="26526" y="41784"/>
                  </a:lnTo>
                  <a:lnTo>
                    <a:pt x="27038" y="41640"/>
                  </a:lnTo>
                  <a:lnTo>
                    <a:pt x="27529" y="41497"/>
                  </a:lnTo>
                  <a:lnTo>
                    <a:pt x="28019" y="41334"/>
                  </a:lnTo>
                  <a:lnTo>
                    <a:pt x="28510" y="41150"/>
                  </a:lnTo>
                  <a:lnTo>
                    <a:pt x="29001" y="40966"/>
                  </a:lnTo>
                  <a:lnTo>
                    <a:pt x="29472" y="40781"/>
                  </a:lnTo>
                  <a:lnTo>
                    <a:pt x="29962" y="40577"/>
                  </a:lnTo>
                  <a:lnTo>
                    <a:pt x="30412" y="40352"/>
                  </a:lnTo>
                  <a:lnTo>
                    <a:pt x="30883" y="40127"/>
                  </a:lnTo>
                  <a:lnTo>
                    <a:pt x="31333" y="39882"/>
                  </a:lnTo>
                  <a:lnTo>
                    <a:pt x="31783" y="39636"/>
                  </a:lnTo>
                  <a:lnTo>
                    <a:pt x="32233" y="39370"/>
                  </a:lnTo>
                  <a:lnTo>
                    <a:pt x="32662" y="39104"/>
                  </a:lnTo>
                  <a:lnTo>
                    <a:pt x="33092" y="38818"/>
                  </a:lnTo>
                  <a:lnTo>
                    <a:pt x="33910" y="38225"/>
                  </a:lnTo>
                  <a:lnTo>
                    <a:pt x="34728" y="37591"/>
                  </a:lnTo>
                  <a:lnTo>
                    <a:pt x="35484" y="36937"/>
                  </a:lnTo>
                  <a:lnTo>
                    <a:pt x="36221" y="36221"/>
                  </a:lnTo>
                  <a:lnTo>
                    <a:pt x="36936" y="35484"/>
                  </a:lnTo>
                  <a:lnTo>
                    <a:pt x="37591" y="34728"/>
                  </a:lnTo>
                  <a:lnTo>
                    <a:pt x="38225" y="33930"/>
                  </a:lnTo>
                  <a:lnTo>
                    <a:pt x="38818" y="33092"/>
                  </a:lnTo>
                  <a:lnTo>
                    <a:pt x="39104" y="32662"/>
                  </a:lnTo>
                  <a:lnTo>
                    <a:pt x="39370" y="32233"/>
                  </a:lnTo>
                  <a:lnTo>
                    <a:pt x="39636" y="31783"/>
                  </a:lnTo>
                  <a:lnTo>
                    <a:pt x="39882" y="31333"/>
                  </a:lnTo>
                  <a:lnTo>
                    <a:pt x="40127" y="30883"/>
                  </a:lnTo>
                  <a:lnTo>
                    <a:pt x="40352" y="30433"/>
                  </a:lnTo>
                  <a:lnTo>
                    <a:pt x="40556" y="29962"/>
                  </a:lnTo>
                  <a:lnTo>
                    <a:pt x="40781" y="29492"/>
                  </a:lnTo>
                  <a:lnTo>
                    <a:pt x="40965" y="29001"/>
                  </a:lnTo>
                  <a:lnTo>
                    <a:pt x="41150" y="28531"/>
                  </a:lnTo>
                  <a:lnTo>
                    <a:pt x="41334" y="28040"/>
                  </a:lnTo>
                  <a:lnTo>
                    <a:pt x="41497" y="27529"/>
                  </a:lnTo>
                  <a:lnTo>
                    <a:pt x="41640" y="27038"/>
                  </a:lnTo>
                  <a:lnTo>
                    <a:pt x="41763" y="26527"/>
                  </a:lnTo>
                  <a:lnTo>
                    <a:pt x="41906" y="26015"/>
                  </a:lnTo>
                  <a:lnTo>
                    <a:pt x="42009" y="25504"/>
                  </a:lnTo>
                  <a:lnTo>
                    <a:pt x="42111" y="24972"/>
                  </a:lnTo>
                  <a:lnTo>
                    <a:pt x="42193" y="24461"/>
                  </a:lnTo>
                  <a:lnTo>
                    <a:pt x="42274" y="23929"/>
                  </a:lnTo>
                  <a:lnTo>
                    <a:pt x="42336" y="23397"/>
                  </a:lnTo>
                  <a:lnTo>
                    <a:pt x="42377" y="22866"/>
                  </a:lnTo>
                  <a:lnTo>
                    <a:pt x="42418" y="22313"/>
                  </a:lnTo>
                  <a:lnTo>
                    <a:pt x="42438" y="21782"/>
                  </a:lnTo>
                  <a:lnTo>
                    <a:pt x="42438" y="21229"/>
                  </a:lnTo>
                  <a:lnTo>
                    <a:pt x="42438" y="20677"/>
                  </a:lnTo>
                  <a:lnTo>
                    <a:pt x="42418" y="20125"/>
                  </a:lnTo>
                  <a:lnTo>
                    <a:pt x="42377" y="19593"/>
                  </a:lnTo>
                  <a:lnTo>
                    <a:pt x="42336" y="19062"/>
                  </a:lnTo>
                  <a:lnTo>
                    <a:pt x="42274" y="18530"/>
                  </a:lnTo>
                  <a:lnTo>
                    <a:pt x="42193" y="17998"/>
                  </a:lnTo>
                  <a:lnTo>
                    <a:pt x="42111" y="17466"/>
                  </a:lnTo>
                  <a:lnTo>
                    <a:pt x="42009" y="16955"/>
                  </a:lnTo>
                  <a:lnTo>
                    <a:pt x="41906" y="16423"/>
                  </a:lnTo>
                  <a:lnTo>
                    <a:pt x="41763" y="15912"/>
                  </a:lnTo>
                  <a:lnTo>
                    <a:pt x="41640" y="15421"/>
                  </a:lnTo>
                  <a:lnTo>
                    <a:pt x="41497" y="14910"/>
                  </a:lnTo>
                  <a:lnTo>
                    <a:pt x="41334" y="14419"/>
                  </a:lnTo>
                  <a:lnTo>
                    <a:pt x="41150" y="13928"/>
                  </a:lnTo>
                  <a:lnTo>
                    <a:pt x="40965" y="13437"/>
                  </a:lnTo>
                  <a:lnTo>
                    <a:pt x="40781" y="12967"/>
                  </a:lnTo>
                  <a:lnTo>
                    <a:pt x="40556" y="12497"/>
                  </a:lnTo>
                  <a:lnTo>
                    <a:pt x="40352" y="12026"/>
                  </a:lnTo>
                  <a:lnTo>
                    <a:pt x="40127" y="11556"/>
                  </a:lnTo>
                  <a:lnTo>
                    <a:pt x="39882" y="11106"/>
                  </a:lnTo>
                  <a:lnTo>
                    <a:pt x="39636" y="10656"/>
                  </a:lnTo>
                  <a:lnTo>
                    <a:pt x="39370" y="10226"/>
                  </a:lnTo>
                  <a:lnTo>
                    <a:pt x="39104" y="9776"/>
                  </a:lnTo>
                  <a:lnTo>
                    <a:pt x="38818" y="9367"/>
                  </a:lnTo>
                  <a:lnTo>
                    <a:pt x="38225" y="8529"/>
                  </a:lnTo>
                  <a:lnTo>
                    <a:pt x="37591" y="7731"/>
                  </a:lnTo>
                  <a:lnTo>
                    <a:pt x="36936" y="6954"/>
                  </a:lnTo>
                  <a:lnTo>
                    <a:pt x="36221" y="6218"/>
                  </a:lnTo>
                  <a:lnTo>
                    <a:pt x="35484" y="5522"/>
                  </a:lnTo>
                  <a:lnTo>
                    <a:pt x="34728" y="4848"/>
                  </a:lnTo>
                  <a:lnTo>
                    <a:pt x="33910" y="4214"/>
                  </a:lnTo>
                  <a:lnTo>
                    <a:pt x="33092" y="3620"/>
                  </a:lnTo>
                  <a:lnTo>
                    <a:pt x="32662" y="3355"/>
                  </a:lnTo>
                  <a:lnTo>
                    <a:pt x="32233" y="3068"/>
                  </a:lnTo>
                  <a:lnTo>
                    <a:pt x="31783" y="2823"/>
                  </a:lnTo>
                  <a:lnTo>
                    <a:pt x="31333" y="2557"/>
                  </a:lnTo>
                  <a:lnTo>
                    <a:pt x="30883" y="2332"/>
                  </a:lnTo>
                  <a:lnTo>
                    <a:pt x="30412" y="2087"/>
                  </a:lnTo>
                  <a:lnTo>
                    <a:pt x="29962" y="1882"/>
                  </a:lnTo>
                  <a:lnTo>
                    <a:pt x="29472" y="1677"/>
                  </a:lnTo>
                  <a:lnTo>
                    <a:pt x="29001" y="1473"/>
                  </a:lnTo>
                  <a:lnTo>
                    <a:pt x="28510" y="1289"/>
                  </a:lnTo>
                  <a:lnTo>
                    <a:pt x="28019" y="1125"/>
                  </a:lnTo>
                  <a:lnTo>
                    <a:pt x="27529" y="962"/>
                  </a:lnTo>
                  <a:lnTo>
                    <a:pt x="27038" y="798"/>
                  </a:lnTo>
                  <a:lnTo>
                    <a:pt x="26526" y="675"/>
                  </a:lnTo>
                  <a:lnTo>
                    <a:pt x="26015" y="553"/>
                  </a:lnTo>
                  <a:lnTo>
                    <a:pt x="25504" y="430"/>
                  </a:lnTo>
                  <a:lnTo>
                    <a:pt x="24972" y="328"/>
                  </a:lnTo>
                  <a:lnTo>
                    <a:pt x="24461" y="246"/>
                  </a:lnTo>
                  <a:lnTo>
                    <a:pt x="23929" y="164"/>
                  </a:lnTo>
                  <a:lnTo>
                    <a:pt x="23397" y="103"/>
                  </a:lnTo>
                  <a:lnTo>
                    <a:pt x="22845" y="62"/>
                  </a:lnTo>
                  <a:lnTo>
                    <a:pt x="22313" y="21"/>
                  </a:lnTo>
                  <a:lnTo>
                    <a:pt x="21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4605300" y="569425"/>
              <a:ext cx="1175500" cy="1176025"/>
            </a:xfrm>
            <a:custGeom>
              <a:avLst/>
              <a:gdLst/>
              <a:ahLst/>
              <a:cxnLst/>
              <a:rect l="l" t="t" r="r" b="b"/>
              <a:pathLst>
                <a:path w="47020" h="47041" extrusionOk="0">
                  <a:moveTo>
                    <a:pt x="23520" y="205"/>
                  </a:moveTo>
                  <a:lnTo>
                    <a:pt x="24114" y="226"/>
                  </a:lnTo>
                  <a:lnTo>
                    <a:pt x="24707" y="246"/>
                  </a:lnTo>
                  <a:lnTo>
                    <a:pt x="25300" y="287"/>
                  </a:lnTo>
                  <a:lnTo>
                    <a:pt x="25893" y="328"/>
                  </a:lnTo>
                  <a:lnTo>
                    <a:pt x="26466" y="410"/>
                  </a:lnTo>
                  <a:lnTo>
                    <a:pt x="27059" y="492"/>
                  </a:lnTo>
                  <a:lnTo>
                    <a:pt x="27631" y="573"/>
                  </a:lnTo>
                  <a:lnTo>
                    <a:pt x="28204" y="696"/>
                  </a:lnTo>
                  <a:lnTo>
                    <a:pt x="28777" y="819"/>
                  </a:lnTo>
                  <a:lnTo>
                    <a:pt x="29329" y="942"/>
                  </a:lnTo>
                  <a:lnTo>
                    <a:pt x="29881" y="1105"/>
                  </a:lnTo>
                  <a:lnTo>
                    <a:pt x="30433" y="1269"/>
                  </a:lnTo>
                  <a:lnTo>
                    <a:pt x="30985" y="1432"/>
                  </a:lnTo>
                  <a:lnTo>
                    <a:pt x="31517" y="1637"/>
                  </a:lnTo>
                  <a:lnTo>
                    <a:pt x="32049" y="1841"/>
                  </a:lnTo>
                  <a:lnTo>
                    <a:pt x="32581" y="2046"/>
                  </a:lnTo>
                  <a:lnTo>
                    <a:pt x="33092" y="2271"/>
                  </a:lnTo>
                  <a:lnTo>
                    <a:pt x="33603" y="2516"/>
                  </a:lnTo>
                  <a:lnTo>
                    <a:pt x="34114" y="2762"/>
                  </a:lnTo>
                  <a:lnTo>
                    <a:pt x="34605" y="3028"/>
                  </a:lnTo>
                  <a:lnTo>
                    <a:pt x="35096" y="3314"/>
                  </a:lnTo>
                  <a:lnTo>
                    <a:pt x="35587" y="3600"/>
                  </a:lnTo>
                  <a:lnTo>
                    <a:pt x="36057" y="3887"/>
                  </a:lnTo>
                  <a:lnTo>
                    <a:pt x="36528" y="4193"/>
                  </a:lnTo>
                  <a:lnTo>
                    <a:pt x="36998" y="4521"/>
                  </a:lnTo>
                  <a:lnTo>
                    <a:pt x="37448" y="4848"/>
                  </a:lnTo>
                  <a:lnTo>
                    <a:pt x="37898" y="5196"/>
                  </a:lnTo>
                  <a:lnTo>
                    <a:pt x="38328" y="5543"/>
                  </a:lnTo>
                  <a:lnTo>
                    <a:pt x="38757" y="5911"/>
                  </a:lnTo>
                  <a:lnTo>
                    <a:pt x="39166" y="6280"/>
                  </a:lnTo>
                  <a:lnTo>
                    <a:pt x="39575" y="6648"/>
                  </a:lnTo>
                  <a:lnTo>
                    <a:pt x="39984" y="7036"/>
                  </a:lnTo>
                  <a:lnTo>
                    <a:pt x="40373" y="7445"/>
                  </a:lnTo>
                  <a:lnTo>
                    <a:pt x="40761" y="7854"/>
                  </a:lnTo>
                  <a:lnTo>
                    <a:pt x="41129" y="8284"/>
                  </a:lnTo>
                  <a:lnTo>
                    <a:pt x="41477" y="8693"/>
                  </a:lnTo>
                  <a:lnTo>
                    <a:pt x="41845" y="9143"/>
                  </a:lnTo>
                  <a:lnTo>
                    <a:pt x="42173" y="9572"/>
                  </a:lnTo>
                  <a:lnTo>
                    <a:pt x="42500" y="10043"/>
                  </a:lnTo>
                  <a:lnTo>
                    <a:pt x="42827" y="10493"/>
                  </a:lnTo>
                  <a:lnTo>
                    <a:pt x="43134" y="10963"/>
                  </a:lnTo>
                  <a:lnTo>
                    <a:pt x="43441" y="11433"/>
                  </a:lnTo>
                  <a:lnTo>
                    <a:pt x="43727" y="11924"/>
                  </a:lnTo>
                  <a:lnTo>
                    <a:pt x="43993" y="12415"/>
                  </a:lnTo>
                  <a:lnTo>
                    <a:pt x="44259" y="12906"/>
                  </a:lnTo>
                  <a:lnTo>
                    <a:pt x="44504" y="13417"/>
                  </a:lnTo>
                  <a:lnTo>
                    <a:pt x="44749" y="13929"/>
                  </a:lnTo>
                  <a:lnTo>
                    <a:pt x="44974" y="14460"/>
                  </a:lnTo>
                  <a:lnTo>
                    <a:pt x="45199" y="14972"/>
                  </a:lnTo>
                  <a:lnTo>
                    <a:pt x="45404" y="15503"/>
                  </a:lnTo>
                  <a:lnTo>
                    <a:pt x="45588" y="16056"/>
                  </a:lnTo>
                  <a:lnTo>
                    <a:pt x="45772" y="16587"/>
                  </a:lnTo>
                  <a:lnTo>
                    <a:pt x="45936" y="17140"/>
                  </a:lnTo>
                  <a:lnTo>
                    <a:pt x="46079" y="17692"/>
                  </a:lnTo>
                  <a:lnTo>
                    <a:pt x="46222" y="18264"/>
                  </a:lnTo>
                  <a:lnTo>
                    <a:pt x="46345" y="18817"/>
                  </a:lnTo>
                  <a:lnTo>
                    <a:pt x="46447" y="19389"/>
                  </a:lnTo>
                  <a:lnTo>
                    <a:pt x="46549" y="19962"/>
                  </a:lnTo>
                  <a:lnTo>
                    <a:pt x="46631" y="20555"/>
                  </a:lnTo>
                  <a:lnTo>
                    <a:pt x="46692" y="21128"/>
                  </a:lnTo>
                  <a:lnTo>
                    <a:pt x="46754" y="21721"/>
                  </a:lnTo>
                  <a:lnTo>
                    <a:pt x="46774" y="22314"/>
                  </a:lnTo>
                  <a:lnTo>
                    <a:pt x="46815" y="22907"/>
                  </a:lnTo>
                  <a:lnTo>
                    <a:pt x="46815" y="23520"/>
                  </a:lnTo>
                  <a:lnTo>
                    <a:pt x="46815" y="24114"/>
                  </a:lnTo>
                  <a:lnTo>
                    <a:pt x="46774" y="24707"/>
                  </a:lnTo>
                  <a:lnTo>
                    <a:pt x="46754" y="25300"/>
                  </a:lnTo>
                  <a:lnTo>
                    <a:pt x="46692" y="25893"/>
                  </a:lnTo>
                  <a:lnTo>
                    <a:pt x="46631" y="26486"/>
                  </a:lnTo>
                  <a:lnTo>
                    <a:pt x="46549" y="27059"/>
                  </a:lnTo>
                  <a:lnTo>
                    <a:pt x="46447" y="27631"/>
                  </a:lnTo>
                  <a:lnTo>
                    <a:pt x="46345" y="28204"/>
                  </a:lnTo>
                  <a:lnTo>
                    <a:pt x="46222" y="28777"/>
                  </a:lnTo>
                  <a:lnTo>
                    <a:pt x="46079" y="29329"/>
                  </a:lnTo>
                  <a:lnTo>
                    <a:pt x="45936" y="29881"/>
                  </a:lnTo>
                  <a:lnTo>
                    <a:pt x="45772" y="30433"/>
                  </a:lnTo>
                  <a:lnTo>
                    <a:pt x="45588" y="30985"/>
                  </a:lnTo>
                  <a:lnTo>
                    <a:pt x="45404" y="31517"/>
                  </a:lnTo>
                  <a:lnTo>
                    <a:pt x="45199" y="32049"/>
                  </a:lnTo>
                  <a:lnTo>
                    <a:pt x="44974" y="32581"/>
                  </a:lnTo>
                  <a:lnTo>
                    <a:pt x="44749" y="33092"/>
                  </a:lnTo>
                  <a:lnTo>
                    <a:pt x="44504" y="33603"/>
                  </a:lnTo>
                  <a:lnTo>
                    <a:pt x="44259" y="34115"/>
                  </a:lnTo>
                  <a:lnTo>
                    <a:pt x="43993" y="34605"/>
                  </a:lnTo>
                  <a:lnTo>
                    <a:pt x="43727" y="35096"/>
                  </a:lnTo>
                  <a:lnTo>
                    <a:pt x="43441" y="35587"/>
                  </a:lnTo>
                  <a:lnTo>
                    <a:pt x="43134" y="36057"/>
                  </a:lnTo>
                  <a:lnTo>
                    <a:pt x="42827" y="36528"/>
                  </a:lnTo>
                  <a:lnTo>
                    <a:pt x="42500" y="36998"/>
                  </a:lnTo>
                  <a:lnTo>
                    <a:pt x="42173" y="37448"/>
                  </a:lnTo>
                  <a:lnTo>
                    <a:pt x="41845" y="37898"/>
                  </a:lnTo>
                  <a:lnTo>
                    <a:pt x="41477" y="38328"/>
                  </a:lnTo>
                  <a:lnTo>
                    <a:pt x="41129" y="38757"/>
                  </a:lnTo>
                  <a:lnTo>
                    <a:pt x="40761" y="39166"/>
                  </a:lnTo>
                  <a:lnTo>
                    <a:pt x="40373" y="39575"/>
                  </a:lnTo>
                  <a:lnTo>
                    <a:pt x="39984" y="39984"/>
                  </a:lnTo>
                  <a:lnTo>
                    <a:pt x="39575" y="40373"/>
                  </a:lnTo>
                  <a:lnTo>
                    <a:pt x="39166" y="40761"/>
                  </a:lnTo>
                  <a:lnTo>
                    <a:pt x="38757" y="41130"/>
                  </a:lnTo>
                  <a:lnTo>
                    <a:pt x="38328" y="41498"/>
                  </a:lnTo>
                  <a:lnTo>
                    <a:pt x="37898" y="41845"/>
                  </a:lnTo>
                  <a:lnTo>
                    <a:pt x="37448" y="42173"/>
                  </a:lnTo>
                  <a:lnTo>
                    <a:pt x="36998" y="42520"/>
                  </a:lnTo>
                  <a:lnTo>
                    <a:pt x="36528" y="42827"/>
                  </a:lnTo>
                  <a:lnTo>
                    <a:pt x="36057" y="43134"/>
                  </a:lnTo>
                  <a:lnTo>
                    <a:pt x="35587" y="43441"/>
                  </a:lnTo>
                  <a:lnTo>
                    <a:pt x="35096" y="43727"/>
                  </a:lnTo>
                  <a:lnTo>
                    <a:pt x="34605" y="43993"/>
                  </a:lnTo>
                  <a:lnTo>
                    <a:pt x="34114" y="44259"/>
                  </a:lnTo>
                  <a:lnTo>
                    <a:pt x="33603" y="44525"/>
                  </a:lnTo>
                  <a:lnTo>
                    <a:pt x="33092" y="44750"/>
                  </a:lnTo>
                  <a:lnTo>
                    <a:pt x="32581" y="44975"/>
                  </a:lnTo>
                  <a:lnTo>
                    <a:pt x="32049" y="45199"/>
                  </a:lnTo>
                  <a:lnTo>
                    <a:pt x="31517" y="45404"/>
                  </a:lnTo>
                  <a:lnTo>
                    <a:pt x="30985" y="45588"/>
                  </a:lnTo>
                  <a:lnTo>
                    <a:pt x="30433" y="45772"/>
                  </a:lnTo>
                  <a:lnTo>
                    <a:pt x="29881" y="45936"/>
                  </a:lnTo>
                  <a:lnTo>
                    <a:pt x="29329" y="46079"/>
                  </a:lnTo>
                  <a:lnTo>
                    <a:pt x="28777" y="46222"/>
                  </a:lnTo>
                  <a:lnTo>
                    <a:pt x="28204" y="46345"/>
                  </a:lnTo>
                  <a:lnTo>
                    <a:pt x="27631" y="46447"/>
                  </a:lnTo>
                  <a:lnTo>
                    <a:pt x="27059" y="46549"/>
                  </a:lnTo>
                  <a:lnTo>
                    <a:pt x="26466" y="46631"/>
                  </a:lnTo>
                  <a:lnTo>
                    <a:pt x="25893" y="46692"/>
                  </a:lnTo>
                  <a:lnTo>
                    <a:pt x="25300" y="46754"/>
                  </a:lnTo>
                  <a:lnTo>
                    <a:pt x="24707" y="46795"/>
                  </a:lnTo>
                  <a:lnTo>
                    <a:pt x="24114" y="46815"/>
                  </a:lnTo>
                  <a:lnTo>
                    <a:pt x="22907" y="46815"/>
                  </a:lnTo>
                  <a:lnTo>
                    <a:pt x="22314" y="46795"/>
                  </a:lnTo>
                  <a:lnTo>
                    <a:pt x="21721" y="46754"/>
                  </a:lnTo>
                  <a:lnTo>
                    <a:pt x="21128" y="46692"/>
                  </a:lnTo>
                  <a:lnTo>
                    <a:pt x="20555" y="46631"/>
                  </a:lnTo>
                  <a:lnTo>
                    <a:pt x="19962" y="46549"/>
                  </a:lnTo>
                  <a:lnTo>
                    <a:pt x="19389" y="46447"/>
                  </a:lnTo>
                  <a:lnTo>
                    <a:pt x="18817" y="46345"/>
                  </a:lnTo>
                  <a:lnTo>
                    <a:pt x="18264" y="46222"/>
                  </a:lnTo>
                  <a:lnTo>
                    <a:pt x="17692" y="46079"/>
                  </a:lnTo>
                  <a:lnTo>
                    <a:pt x="17139" y="45936"/>
                  </a:lnTo>
                  <a:lnTo>
                    <a:pt x="16587" y="45772"/>
                  </a:lnTo>
                  <a:lnTo>
                    <a:pt x="16035" y="45588"/>
                  </a:lnTo>
                  <a:lnTo>
                    <a:pt x="15503" y="45404"/>
                  </a:lnTo>
                  <a:lnTo>
                    <a:pt x="14972" y="45199"/>
                  </a:lnTo>
                  <a:lnTo>
                    <a:pt x="14440" y="44975"/>
                  </a:lnTo>
                  <a:lnTo>
                    <a:pt x="13929" y="44750"/>
                  </a:lnTo>
                  <a:lnTo>
                    <a:pt x="13417" y="44525"/>
                  </a:lnTo>
                  <a:lnTo>
                    <a:pt x="12906" y="44259"/>
                  </a:lnTo>
                  <a:lnTo>
                    <a:pt x="12415" y="43993"/>
                  </a:lnTo>
                  <a:lnTo>
                    <a:pt x="11924" y="43727"/>
                  </a:lnTo>
                  <a:lnTo>
                    <a:pt x="11433" y="43441"/>
                  </a:lnTo>
                  <a:lnTo>
                    <a:pt x="10963" y="43134"/>
                  </a:lnTo>
                  <a:lnTo>
                    <a:pt x="10493" y="42827"/>
                  </a:lnTo>
                  <a:lnTo>
                    <a:pt x="10022" y="42520"/>
                  </a:lnTo>
                  <a:lnTo>
                    <a:pt x="9572" y="42173"/>
                  </a:lnTo>
                  <a:lnTo>
                    <a:pt x="9143" y="41845"/>
                  </a:lnTo>
                  <a:lnTo>
                    <a:pt x="8693" y="41498"/>
                  </a:lnTo>
                  <a:lnTo>
                    <a:pt x="8263" y="41130"/>
                  </a:lnTo>
                  <a:lnTo>
                    <a:pt x="7854" y="40761"/>
                  </a:lnTo>
                  <a:lnTo>
                    <a:pt x="7445" y="40373"/>
                  </a:lnTo>
                  <a:lnTo>
                    <a:pt x="7036" y="39984"/>
                  </a:lnTo>
                  <a:lnTo>
                    <a:pt x="6648" y="39575"/>
                  </a:lnTo>
                  <a:lnTo>
                    <a:pt x="6259" y="39166"/>
                  </a:lnTo>
                  <a:lnTo>
                    <a:pt x="5891" y="38757"/>
                  </a:lnTo>
                  <a:lnTo>
                    <a:pt x="5543" y="38328"/>
                  </a:lnTo>
                  <a:lnTo>
                    <a:pt x="5175" y="37898"/>
                  </a:lnTo>
                  <a:lnTo>
                    <a:pt x="4848" y="37448"/>
                  </a:lnTo>
                  <a:lnTo>
                    <a:pt x="4521" y="36998"/>
                  </a:lnTo>
                  <a:lnTo>
                    <a:pt x="4193" y="36528"/>
                  </a:lnTo>
                  <a:lnTo>
                    <a:pt x="3887" y="36057"/>
                  </a:lnTo>
                  <a:lnTo>
                    <a:pt x="3580" y="35587"/>
                  </a:lnTo>
                  <a:lnTo>
                    <a:pt x="3294" y="35096"/>
                  </a:lnTo>
                  <a:lnTo>
                    <a:pt x="3028" y="34605"/>
                  </a:lnTo>
                  <a:lnTo>
                    <a:pt x="2762" y="34115"/>
                  </a:lnTo>
                  <a:lnTo>
                    <a:pt x="2516" y="33603"/>
                  </a:lnTo>
                  <a:lnTo>
                    <a:pt x="2271" y="33092"/>
                  </a:lnTo>
                  <a:lnTo>
                    <a:pt x="2046" y="32581"/>
                  </a:lnTo>
                  <a:lnTo>
                    <a:pt x="1821" y="32049"/>
                  </a:lnTo>
                  <a:lnTo>
                    <a:pt x="1617" y="31517"/>
                  </a:lnTo>
                  <a:lnTo>
                    <a:pt x="1432" y="30985"/>
                  </a:lnTo>
                  <a:lnTo>
                    <a:pt x="1248" y="30433"/>
                  </a:lnTo>
                  <a:lnTo>
                    <a:pt x="1085" y="29881"/>
                  </a:lnTo>
                  <a:lnTo>
                    <a:pt x="942" y="29329"/>
                  </a:lnTo>
                  <a:lnTo>
                    <a:pt x="798" y="28777"/>
                  </a:lnTo>
                  <a:lnTo>
                    <a:pt x="676" y="28204"/>
                  </a:lnTo>
                  <a:lnTo>
                    <a:pt x="573" y="27631"/>
                  </a:lnTo>
                  <a:lnTo>
                    <a:pt x="471" y="27059"/>
                  </a:lnTo>
                  <a:lnTo>
                    <a:pt x="389" y="26486"/>
                  </a:lnTo>
                  <a:lnTo>
                    <a:pt x="328" y="25893"/>
                  </a:lnTo>
                  <a:lnTo>
                    <a:pt x="267" y="25300"/>
                  </a:lnTo>
                  <a:lnTo>
                    <a:pt x="246" y="24707"/>
                  </a:lnTo>
                  <a:lnTo>
                    <a:pt x="226" y="24114"/>
                  </a:lnTo>
                  <a:lnTo>
                    <a:pt x="205" y="23520"/>
                  </a:lnTo>
                  <a:lnTo>
                    <a:pt x="226" y="22907"/>
                  </a:lnTo>
                  <a:lnTo>
                    <a:pt x="246" y="22314"/>
                  </a:lnTo>
                  <a:lnTo>
                    <a:pt x="267" y="21721"/>
                  </a:lnTo>
                  <a:lnTo>
                    <a:pt x="328" y="21128"/>
                  </a:lnTo>
                  <a:lnTo>
                    <a:pt x="389" y="20555"/>
                  </a:lnTo>
                  <a:lnTo>
                    <a:pt x="471" y="19962"/>
                  </a:lnTo>
                  <a:lnTo>
                    <a:pt x="573" y="19389"/>
                  </a:lnTo>
                  <a:lnTo>
                    <a:pt x="676" y="18817"/>
                  </a:lnTo>
                  <a:lnTo>
                    <a:pt x="798" y="18264"/>
                  </a:lnTo>
                  <a:lnTo>
                    <a:pt x="942" y="17692"/>
                  </a:lnTo>
                  <a:lnTo>
                    <a:pt x="1085" y="17140"/>
                  </a:lnTo>
                  <a:lnTo>
                    <a:pt x="1248" y="16587"/>
                  </a:lnTo>
                  <a:lnTo>
                    <a:pt x="1432" y="16056"/>
                  </a:lnTo>
                  <a:lnTo>
                    <a:pt x="1617" y="15503"/>
                  </a:lnTo>
                  <a:lnTo>
                    <a:pt x="1821" y="14972"/>
                  </a:lnTo>
                  <a:lnTo>
                    <a:pt x="2046" y="14460"/>
                  </a:lnTo>
                  <a:lnTo>
                    <a:pt x="2271" y="13929"/>
                  </a:lnTo>
                  <a:lnTo>
                    <a:pt x="2516" y="13417"/>
                  </a:lnTo>
                  <a:lnTo>
                    <a:pt x="2762" y="12906"/>
                  </a:lnTo>
                  <a:lnTo>
                    <a:pt x="3028" y="12415"/>
                  </a:lnTo>
                  <a:lnTo>
                    <a:pt x="3294" y="11924"/>
                  </a:lnTo>
                  <a:lnTo>
                    <a:pt x="3580" y="11433"/>
                  </a:lnTo>
                  <a:lnTo>
                    <a:pt x="3887" y="10963"/>
                  </a:lnTo>
                  <a:lnTo>
                    <a:pt x="4193" y="10493"/>
                  </a:lnTo>
                  <a:lnTo>
                    <a:pt x="4521" y="10043"/>
                  </a:lnTo>
                  <a:lnTo>
                    <a:pt x="4848" y="9572"/>
                  </a:lnTo>
                  <a:lnTo>
                    <a:pt x="5175" y="9143"/>
                  </a:lnTo>
                  <a:lnTo>
                    <a:pt x="5543" y="8693"/>
                  </a:lnTo>
                  <a:lnTo>
                    <a:pt x="5891" y="8284"/>
                  </a:lnTo>
                  <a:lnTo>
                    <a:pt x="6259" y="7854"/>
                  </a:lnTo>
                  <a:lnTo>
                    <a:pt x="6648" y="7445"/>
                  </a:lnTo>
                  <a:lnTo>
                    <a:pt x="7036" y="7036"/>
                  </a:lnTo>
                  <a:lnTo>
                    <a:pt x="7445" y="6648"/>
                  </a:lnTo>
                  <a:lnTo>
                    <a:pt x="7854" y="6280"/>
                  </a:lnTo>
                  <a:lnTo>
                    <a:pt x="8263" y="5911"/>
                  </a:lnTo>
                  <a:lnTo>
                    <a:pt x="8693" y="5543"/>
                  </a:lnTo>
                  <a:lnTo>
                    <a:pt x="9143" y="5196"/>
                  </a:lnTo>
                  <a:lnTo>
                    <a:pt x="9572" y="4848"/>
                  </a:lnTo>
                  <a:lnTo>
                    <a:pt x="10022" y="4521"/>
                  </a:lnTo>
                  <a:lnTo>
                    <a:pt x="10493" y="4193"/>
                  </a:lnTo>
                  <a:lnTo>
                    <a:pt x="10963" y="3887"/>
                  </a:lnTo>
                  <a:lnTo>
                    <a:pt x="11433" y="3600"/>
                  </a:lnTo>
                  <a:lnTo>
                    <a:pt x="11924" y="3314"/>
                  </a:lnTo>
                  <a:lnTo>
                    <a:pt x="12415" y="3028"/>
                  </a:lnTo>
                  <a:lnTo>
                    <a:pt x="12906" y="2762"/>
                  </a:lnTo>
                  <a:lnTo>
                    <a:pt x="13417" y="2516"/>
                  </a:lnTo>
                  <a:lnTo>
                    <a:pt x="13929" y="2271"/>
                  </a:lnTo>
                  <a:lnTo>
                    <a:pt x="14440" y="2046"/>
                  </a:lnTo>
                  <a:lnTo>
                    <a:pt x="14972" y="1841"/>
                  </a:lnTo>
                  <a:lnTo>
                    <a:pt x="15503" y="1637"/>
                  </a:lnTo>
                  <a:lnTo>
                    <a:pt x="16035" y="1432"/>
                  </a:lnTo>
                  <a:lnTo>
                    <a:pt x="16587" y="1269"/>
                  </a:lnTo>
                  <a:lnTo>
                    <a:pt x="17139" y="1105"/>
                  </a:lnTo>
                  <a:lnTo>
                    <a:pt x="17692" y="942"/>
                  </a:lnTo>
                  <a:lnTo>
                    <a:pt x="18264" y="819"/>
                  </a:lnTo>
                  <a:lnTo>
                    <a:pt x="18817" y="696"/>
                  </a:lnTo>
                  <a:lnTo>
                    <a:pt x="19389" y="573"/>
                  </a:lnTo>
                  <a:lnTo>
                    <a:pt x="19962" y="492"/>
                  </a:lnTo>
                  <a:lnTo>
                    <a:pt x="20555" y="410"/>
                  </a:lnTo>
                  <a:lnTo>
                    <a:pt x="21128" y="328"/>
                  </a:lnTo>
                  <a:lnTo>
                    <a:pt x="21721" y="287"/>
                  </a:lnTo>
                  <a:lnTo>
                    <a:pt x="22314" y="246"/>
                  </a:lnTo>
                  <a:lnTo>
                    <a:pt x="22907" y="226"/>
                  </a:lnTo>
                  <a:lnTo>
                    <a:pt x="23520" y="205"/>
                  </a:lnTo>
                  <a:close/>
                  <a:moveTo>
                    <a:pt x="22907" y="1"/>
                  </a:moveTo>
                  <a:lnTo>
                    <a:pt x="22293" y="21"/>
                  </a:lnTo>
                  <a:lnTo>
                    <a:pt x="21700" y="62"/>
                  </a:lnTo>
                  <a:lnTo>
                    <a:pt x="21107" y="124"/>
                  </a:lnTo>
                  <a:lnTo>
                    <a:pt x="20514" y="185"/>
                  </a:lnTo>
                  <a:lnTo>
                    <a:pt x="19941" y="267"/>
                  </a:lnTo>
                  <a:lnTo>
                    <a:pt x="19348" y="369"/>
                  </a:lnTo>
                  <a:lnTo>
                    <a:pt x="18776" y="471"/>
                  </a:lnTo>
                  <a:lnTo>
                    <a:pt x="18203" y="594"/>
                  </a:lnTo>
                  <a:lnTo>
                    <a:pt x="17630" y="737"/>
                  </a:lnTo>
                  <a:lnTo>
                    <a:pt x="17078" y="901"/>
                  </a:lnTo>
                  <a:lnTo>
                    <a:pt x="16526" y="1064"/>
                  </a:lnTo>
                  <a:lnTo>
                    <a:pt x="15974" y="1228"/>
                  </a:lnTo>
                  <a:lnTo>
                    <a:pt x="15442" y="1432"/>
                  </a:lnTo>
                  <a:lnTo>
                    <a:pt x="14890" y="1637"/>
                  </a:lnTo>
                  <a:lnTo>
                    <a:pt x="14358" y="1841"/>
                  </a:lnTo>
                  <a:lnTo>
                    <a:pt x="13847" y="2087"/>
                  </a:lnTo>
                  <a:lnTo>
                    <a:pt x="13315" y="2312"/>
                  </a:lnTo>
                  <a:lnTo>
                    <a:pt x="12804" y="2578"/>
                  </a:lnTo>
                  <a:lnTo>
                    <a:pt x="12313" y="2844"/>
                  </a:lnTo>
                  <a:lnTo>
                    <a:pt x="11822" y="3110"/>
                  </a:lnTo>
                  <a:lnTo>
                    <a:pt x="11331" y="3416"/>
                  </a:lnTo>
                  <a:lnTo>
                    <a:pt x="10840" y="3703"/>
                  </a:lnTo>
                  <a:lnTo>
                    <a:pt x="10370" y="4030"/>
                  </a:lnTo>
                  <a:lnTo>
                    <a:pt x="9900" y="4337"/>
                  </a:lnTo>
                  <a:lnTo>
                    <a:pt x="9450" y="4684"/>
                  </a:lnTo>
                  <a:lnTo>
                    <a:pt x="9000" y="5012"/>
                  </a:lnTo>
                  <a:lnTo>
                    <a:pt x="8570" y="5380"/>
                  </a:lnTo>
                  <a:lnTo>
                    <a:pt x="8120" y="5748"/>
                  </a:lnTo>
                  <a:lnTo>
                    <a:pt x="7711" y="6116"/>
                  </a:lnTo>
                  <a:lnTo>
                    <a:pt x="7302" y="6505"/>
                  </a:lnTo>
                  <a:lnTo>
                    <a:pt x="6893" y="6893"/>
                  </a:lnTo>
                  <a:lnTo>
                    <a:pt x="6505" y="7302"/>
                  </a:lnTo>
                  <a:lnTo>
                    <a:pt x="6116" y="7711"/>
                  </a:lnTo>
                  <a:lnTo>
                    <a:pt x="5727" y="8141"/>
                  </a:lnTo>
                  <a:lnTo>
                    <a:pt x="5380" y="8570"/>
                  </a:lnTo>
                  <a:lnTo>
                    <a:pt x="5012" y="9000"/>
                  </a:lnTo>
                  <a:lnTo>
                    <a:pt x="4664" y="9450"/>
                  </a:lnTo>
                  <a:lnTo>
                    <a:pt x="4337" y="9920"/>
                  </a:lnTo>
                  <a:lnTo>
                    <a:pt x="4009" y="10370"/>
                  </a:lnTo>
                  <a:lnTo>
                    <a:pt x="3703" y="10840"/>
                  </a:lnTo>
                  <a:lnTo>
                    <a:pt x="3396" y="11331"/>
                  </a:lnTo>
                  <a:lnTo>
                    <a:pt x="3110" y="11822"/>
                  </a:lnTo>
                  <a:lnTo>
                    <a:pt x="2844" y="12313"/>
                  </a:lnTo>
                  <a:lnTo>
                    <a:pt x="2578" y="12824"/>
                  </a:lnTo>
                  <a:lnTo>
                    <a:pt x="2312" y="13335"/>
                  </a:lnTo>
                  <a:lnTo>
                    <a:pt x="2066" y="13847"/>
                  </a:lnTo>
                  <a:lnTo>
                    <a:pt x="1842" y="14378"/>
                  </a:lnTo>
                  <a:lnTo>
                    <a:pt x="1637" y="14910"/>
                  </a:lnTo>
                  <a:lnTo>
                    <a:pt x="1432" y="15442"/>
                  </a:lnTo>
                  <a:lnTo>
                    <a:pt x="1228" y="15974"/>
                  </a:lnTo>
                  <a:lnTo>
                    <a:pt x="1044" y="16526"/>
                  </a:lnTo>
                  <a:lnTo>
                    <a:pt x="880" y="17078"/>
                  </a:lnTo>
                  <a:lnTo>
                    <a:pt x="737" y="17651"/>
                  </a:lnTo>
                  <a:lnTo>
                    <a:pt x="594" y="18203"/>
                  </a:lnTo>
                  <a:lnTo>
                    <a:pt x="471" y="18776"/>
                  </a:lnTo>
                  <a:lnTo>
                    <a:pt x="369" y="19348"/>
                  </a:lnTo>
                  <a:lnTo>
                    <a:pt x="267" y="19941"/>
                  </a:lnTo>
                  <a:lnTo>
                    <a:pt x="185" y="20514"/>
                  </a:lnTo>
                  <a:lnTo>
                    <a:pt x="124" y="21107"/>
                  </a:lnTo>
                  <a:lnTo>
                    <a:pt x="62" y="21700"/>
                  </a:lnTo>
                  <a:lnTo>
                    <a:pt x="21" y="22314"/>
                  </a:lnTo>
                  <a:lnTo>
                    <a:pt x="1" y="22907"/>
                  </a:lnTo>
                  <a:lnTo>
                    <a:pt x="1" y="23520"/>
                  </a:lnTo>
                  <a:lnTo>
                    <a:pt x="1" y="24114"/>
                  </a:lnTo>
                  <a:lnTo>
                    <a:pt x="21" y="24727"/>
                  </a:lnTo>
                  <a:lnTo>
                    <a:pt x="62" y="25320"/>
                  </a:lnTo>
                  <a:lnTo>
                    <a:pt x="124" y="25913"/>
                  </a:lnTo>
                  <a:lnTo>
                    <a:pt x="185" y="26506"/>
                  </a:lnTo>
                  <a:lnTo>
                    <a:pt x="267" y="27100"/>
                  </a:lnTo>
                  <a:lnTo>
                    <a:pt x="369" y="27672"/>
                  </a:lnTo>
                  <a:lnTo>
                    <a:pt x="471" y="28245"/>
                  </a:lnTo>
                  <a:lnTo>
                    <a:pt x="594" y="28818"/>
                  </a:lnTo>
                  <a:lnTo>
                    <a:pt x="737" y="29390"/>
                  </a:lnTo>
                  <a:lnTo>
                    <a:pt x="880" y="29942"/>
                  </a:lnTo>
                  <a:lnTo>
                    <a:pt x="1044" y="30495"/>
                  </a:lnTo>
                  <a:lnTo>
                    <a:pt x="1228" y="31047"/>
                  </a:lnTo>
                  <a:lnTo>
                    <a:pt x="1432" y="31599"/>
                  </a:lnTo>
                  <a:lnTo>
                    <a:pt x="1637" y="32131"/>
                  </a:lnTo>
                  <a:lnTo>
                    <a:pt x="1842" y="32662"/>
                  </a:lnTo>
                  <a:lnTo>
                    <a:pt x="2066" y="33194"/>
                  </a:lnTo>
                  <a:lnTo>
                    <a:pt x="2312" y="33706"/>
                  </a:lnTo>
                  <a:lnTo>
                    <a:pt x="2578" y="34217"/>
                  </a:lnTo>
                  <a:lnTo>
                    <a:pt x="2844" y="34708"/>
                  </a:lnTo>
                  <a:lnTo>
                    <a:pt x="3110" y="35219"/>
                  </a:lnTo>
                  <a:lnTo>
                    <a:pt x="3396" y="35710"/>
                  </a:lnTo>
                  <a:lnTo>
                    <a:pt x="3703" y="36180"/>
                  </a:lnTo>
                  <a:lnTo>
                    <a:pt x="4009" y="36651"/>
                  </a:lnTo>
                  <a:lnTo>
                    <a:pt x="4337" y="37121"/>
                  </a:lnTo>
                  <a:lnTo>
                    <a:pt x="4664" y="37571"/>
                  </a:lnTo>
                  <a:lnTo>
                    <a:pt x="5012" y="38021"/>
                  </a:lnTo>
                  <a:lnTo>
                    <a:pt x="5380" y="38471"/>
                  </a:lnTo>
                  <a:lnTo>
                    <a:pt x="5727" y="38900"/>
                  </a:lnTo>
                  <a:lnTo>
                    <a:pt x="6116" y="39309"/>
                  </a:lnTo>
                  <a:lnTo>
                    <a:pt x="6505" y="39739"/>
                  </a:lnTo>
                  <a:lnTo>
                    <a:pt x="6893" y="40127"/>
                  </a:lnTo>
                  <a:lnTo>
                    <a:pt x="7302" y="40536"/>
                  </a:lnTo>
                  <a:lnTo>
                    <a:pt x="7711" y="40925"/>
                  </a:lnTo>
                  <a:lnTo>
                    <a:pt x="8120" y="41293"/>
                  </a:lnTo>
                  <a:lnTo>
                    <a:pt x="8570" y="41661"/>
                  </a:lnTo>
                  <a:lnTo>
                    <a:pt x="9000" y="42009"/>
                  </a:lnTo>
                  <a:lnTo>
                    <a:pt x="9450" y="42357"/>
                  </a:lnTo>
                  <a:lnTo>
                    <a:pt x="9900" y="42684"/>
                  </a:lnTo>
                  <a:lnTo>
                    <a:pt x="10370" y="43011"/>
                  </a:lnTo>
                  <a:lnTo>
                    <a:pt x="10840" y="43318"/>
                  </a:lnTo>
                  <a:lnTo>
                    <a:pt x="11331" y="43625"/>
                  </a:lnTo>
                  <a:lnTo>
                    <a:pt x="11822" y="43911"/>
                  </a:lnTo>
                  <a:lnTo>
                    <a:pt x="12313" y="44197"/>
                  </a:lnTo>
                  <a:lnTo>
                    <a:pt x="12804" y="44463"/>
                  </a:lnTo>
                  <a:lnTo>
                    <a:pt x="13315" y="44709"/>
                  </a:lnTo>
                  <a:lnTo>
                    <a:pt x="13847" y="44954"/>
                  </a:lnTo>
                  <a:lnTo>
                    <a:pt x="14358" y="45179"/>
                  </a:lnTo>
                  <a:lnTo>
                    <a:pt x="14890" y="45404"/>
                  </a:lnTo>
                  <a:lnTo>
                    <a:pt x="15442" y="45609"/>
                  </a:lnTo>
                  <a:lnTo>
                    <a:pt x="15974" y="45793"/>
                  </a:lnTo>
                  <a:lnTo>
                    <a:pt x="16526" y="45977"/>
                  </a:lnTo>
                  <a:lnTo>
                    <a:pt x="17078" y="46140"/>
                  </a:lnTo>
                  <a:lnTo>
                    <a:pt x="17630" y="46283"/>
                  </a:lnTo>
                  <a:lnTo>
                    <a:pt x="18203" y="46427"/>
                  </a:lnTo>
                  <a:lnTo>
                    <a:pt x="18776" y="46549"/>
                  </a:lnTo>
                  <a:lnTo>
                    <a:pt x="19348" y="46672"/>
                  </a:lnTo>
                  <a:lnTo>
                    <a:pt x="19941" y="46754"/>
                  </a:lnTo>
                  <a:lnTo>
                    <a:pt x="20514" y="46836"/>
                  </a:lnTo>
                  <a:lnTo>
                    <a:pt x="21107" y="46917"/>
                  </a:lnTo>
                  <a:lnTo>
                    <a:pt x="21700" y="46958"/>
                  </a:lnTo>
                  <a:lnTo>
                    <a:pt x="22293" y="46999"/>
                  </a:lnTo>
                  <a:lnTo>
                    <a:pt x="22907" y="47020"/>
                  </a:lnTo>
                  <a:lnTo>
                    <a:pt x="23520" y="47040"/>
                  </a:lnTo>
                  <a:lnTo>
                    <a:pt x="24114" y="47020"/>
                  </a:lnTo>
                  <a:lnTo>
                    <a:pt x="24727" y="46999"/>
                  </a:lnTo>
                  <a:lnTo>
                    <a:pt x="25320" y="46958"/>
                  </a:lnTo>
                  <a:lnTo>
                    <a:pt x="25913" y="46917"/>
                  </a:lnTo>
                  <a:lnTo>
                    <a:pt x="26506" y="46836"/>
                  </a:lnTo>
                  <a:lnTo>
                    <a:pt x="27079" y="46754"/>
                  </a:lnTo>
                  <a:lnTo>
                    <a:pt x="27672" y="46672"/>
                  </a:lnTo>
                  <a:lnTo>
                    <a:pt x="28245" y="46549"/>
                  </a:lnTo>
                  <a:lnTo>
                    <a:pt x="28817" y="46427"/>
                  </a:lnTo>
                  <a:lnTo>
                    <a:pt x="29390" y="46283"/>
                  </a:lnTo>
                  <a:lnTo>
                    <a:pt x="29942" y="46140"/>
                  </a:lnTo>
                  <a:lnTo>
                    <a:pt x="30495" y="45977"/>
                  </a:lnTo>
                  <a:lnTo>
                    <a:pt x="31047" y="45793"/>
                  </a:lnTo>
                  <a:lnTo>
                    <a:pt x="31578" y="45609"/>
                  </a:lnTo>
                  <a:lnTo>
                    <a:pt x="32131" y="45404"/>
                  </a:lnTo>
                  <a:lnTo>
                    <a:pt x="32662" y="45179"/>
                  </a:lnTo>
                  <a:lnTo>
                    <a:pt x="33174" y="44954"/>
                  </a:lnTo>
                  <a:lnTo>
                    <a:pt x="33705" y="44709"/>
                  </a:lnTo>
                  <a:lnTo>
                    <a:pt x="34217" y="44463"/>
                  </a:lnTo>
                  <a:lnTo>
                    <a:pt x="34708" y="44197"/>
                  </a:lnTo>
                  <a:lnTo>
                    <a:pt x="35198" y="43911"/>
                  </a:lnTo>
                  <a:lnTo>
                    <a:pt x="35689" y="43625"/>
                  </a:lnTo>
                  <a:lnTo>
                    <a:pt x="36180" y="43318"/>
                  </a:lnTo>
                  <a:lnTo>
                    <a:pt x="36651" y="43011"/>
                  </a:lnTo>
                  <a:lnTo>
                    <a:pt x="37121" y="42684"/>
                  </a:lnTo>
                  <a:lnTo>
                    <a:pt x="37571" y="42357"/>
                  </a:lnTo>
                  <a:lnTo>
                    <a:pt x="38021" y="42009"/>
                  </a:lnTo>
                  <a:lnTo>
                    <a:pt x="38471" y="41661"/>
                  </a:lnTo>
                  <a:lnTo>
                    <a:pt x="38900" y="41293"/>
                  </a:lnTo>
                  <a:lnTo>
                    <a:pt x="39309" y="40925"/>
                  </a:lnTo>
                  <a:lnTo>
                    <a:pt x="39718" y="40536"/>
                  </a:lnTo>
                  <a:lnTo>
                    <a:pt x="40127" y="40127"/>
                  </a:lnTo>
                  <a:lnTo>
                    <a:pt x="40516" y="39739"/>
                  </a:lnTo>
                  <a:lnTo>
                    <a:pt x="40905" y="39309"/>
                  </a:lnTo>
                  <a:lnTo>
                    <a:pt x="41293" y="38900"/>
                  </a:lnTo>
                  <a:lnTo>
                    <a:pt x="41641" y="38471"/>
                  </a:lnTo>
                  <a:lnTo>
                    <a:pt x="42009" y="38021"/>
                  </a:lnTo>
                  <a:lnTo>
                    <a:pt x="42357" y="37571"/>
                  </a:lnTo>
                  <a:lnTo>
                    <a:pt x="42684" y="37121"/>
                  </a:lnTo>
                  <a:lnTo>
                    <a:pt x="43011" y="36651"/>
                  </a:lnTo>
                  <a:lnTo>
                    <a:pt x="43318" y="36180"/>
                  </a:lnTo>
                  <a:lnTo>
                    <a:pt x="43625" y="35710"/>
                  </a:lnTo>
                  <a:lnTo>
                    <a:pt x="43911" y="35219"/>
                  </a:lnTo>
                  <a:lnTo>
                    <a:pt x="44177" y="34708"/>
                  </a:lnTo>
                  <a:lnTo>
                    <a:pt x="44443" y="34217"/>
                  </a:lnTo>
                  <a:lnTo>
                    <a:pt x="44709" y="33706"/>
                  </a:lnTo>
                  <a:lnTo>
                    <a:pt x="44954" y="33194"/>
                  </a:lnTo>
                  <a:lnTo>
                    <a:pt x="45179" y="32662"/>
                  </a:lnTo>
                  <a:lnTo>
                    <a:pt x="45383" y="32131"/>
                  </a:lnTo>
                  <a:lnTo>
                    <a:pt x="45588" y="31599"/>
                  </a:lnTo>
                  <a:lnTo>
                    <a:pt x="45792" y="31047"/>
                  </a:lnTo>
                  <a:lnTo>
                    <a:pt x="45977" y="30495"/>
                  </a:lnTo>
                  <a:lnTo>
                    <a:pt x="46140" y="29942"/>
                  </a:lnTo>
                  <a:lnTo>
                    <a:pt x="46283" y="29390"/>
                  </a:lnTo>
                  <a:lnTo>
                    <a:pt x="46427" y="28818"/>
                  </a:lnTo>
                  <a:lnTo>
                    <a:pt x="46549" y="28245"/>
                  </a:lnTo>
                  <a:lnTo>
                    <a:pt x="46651" y="27672"/>
                  </a:lnTo>
                  <a:lnTo>
                    <a:pt x="46754" y="27100"/>
                  </a:lnTo>
                  <a:lnTo>
                    <a:pt x="46836" y="26506"/>
                  </a:lnTo>
                  <a:lnTo>
                    <a:pt x="46897" y="25913"/>
                  </a:lnTo>
                  <a:lnTo>
                    <a:pt x="46958" y="25320"/>
                  </a:lnTo>
                  <a:lnTo>
                    <a:pt x="46999" y="24727"/>
                  </a:lnTo>
                  <a:lnTo>
                    <a:pt x="47020" y="24114"/>
                  </a:lnTo>
                  <a:lnTo>
                    <a:pt x="47020" y="23520"/>
                  </a:lnTo>
                  <a:lnTo>
                    <a:pt x="47020" y="22907"/>
                  </a:lnTo>
                  <a:lnTo>
                    <a:pt x="46999" y="22314"/>
                  </a:lnTo>
                  <a:lnTo>
                    <a:pt x="46958" y="21700"/>
                  </a:lnTo>
                  <a:lnTo>
                    <a:pt x="46897" y="21107"/>
                  </a:lnTo>
                  <a:lnTo>
                    <a:pt x="46836" y="20514"/>
                  </a:lnTo>
                  <a:lnTo>
                    <a:pt x="46754" y="19941"/>
                  </a:lnTo>
                  <a:lnTo>
                    <a:pt x="46651" y="19348"/>
                  </a:lnTo>
                  <a:lnTo>
                    <a:pt x="46549" y="18776"/>
                  </a:lnTo>
                  <a:lnTo>
                    <a:pt x="46427" y="18203"/>
                  </a:lnTo>
                  <a:lnTo>
                    <a:pt x="46283" y="17651"/>
                  </a:lnTo>
                  <a:lnTo>
                    <a:pt x="46140" y="17078"/>
                  </a:lnTo>
                  <a:lnTo>
                    <a:pt x="45977" y="16526"/>
                  </a:lnTo>
                  <a:lnTo>
                    <a:pt x="45792" y="15974"/>
                  </a:lnTo>
                  <a:lnTo>
                    <a:pt x="45588" y="15442"/>
                  </a:lnTo>
                  <a:lnTo>
                    <a:pt x="45383" y="14910"/>
                  </a:lnTo>
                  <a:lnTo>
                    <a:pt x="45179" y="14378"/>
                  </a:lnTo>
                  <a:lnTo>
                    <a:pt x="44954" y="13847"/>
                  </a:lnTo>
                  <a:lnTo>
                    <a:pt x="44709" y="13335"/>
                  </a:lnTo>
                  <a:lnTo>
                    <a:pt x="44443" y="12824"/>
                  </a:lnTo>
                  <a:lnTo>
                    <a:pt x="44177" y="12313"/>
                  </a:lnTo>
                  <a:lnTo>
                    <a:pt x="43911" y="11822"/>
                  </a:lnTo>
                  <a:lnTo>
                    <a:pt x="43625" y="11331"/>
                  </a:lnTo>
                  <a:lnTo>
                    <a:pt x="43318" y="10840"/>
                  </a:lnTo>
                  <a:lnTo>
                    <a:pt x="43011" y="10370"/>
                  </a:lnTo>
                  <a:lnTo>
                    <a:pt x="42684" y="9920"/>
                  </a:lnTo>
                  <a:lnTo>
                    <a:pt x="42357" y="9450"/>
                  </a:lnTo>
                  <a:lnTo>
                    <a:pt x="42009" y="9000"/>
                  </a:lnTo>
                  <a:lnTo>
                    <a:pt x="41641" y="8570"/>
                  </a:lnTo>
                  <a:lnTo>
                    <a:pt x="41293" y="8141"/>
                  </a:lnTo>
                  <a:lnTo>
                    <a:pt x="40905" y="7711"/>
                  </a:lnTo>
                  <a:lnTo>
                    <a:pt x="40516" y="7302"/>
                  </a:lnTo>
                  <a:lnTo>
                    <a:pt x="40127" y="6893"/>
                  </a:lnTo>
                  <a:lnTo>
                    <a:pt x="39718" y="6505"/>
                  </a:lnTo>
                  <a:lnTo>
                    <a:pt x="39309" y="6116"/>
                  </a:lnTo>
                  <a:lnTo>
                    <a:pt x="38900" y="5748"/>
                  </a:lnTo>
                  <a:lnTo>
                    <a:pt x="38471" y="5380"/>
                  </a:lnTo>
                  <a:lnTo>
                    <a:pt x="38021" y="5012"/>
                  </a:lnTo>
                  <a:lnTo>
                    <a:pt x="37571" y="4684"/>
                  </a:lnTo>
                  <a:lnTo>
                    <a:pt x="37121" y="4337"/>
                  </a:lnTo>
                  <a:lnTo>
                    <a:pt x="36651" y="4030"/>
                  </a:lnTo>
                  <a:lnTo>
                    <a:pt x="36180" y="3703"/>
                  </a:lnTo>
                  <a:lnTo>
                    <a:pt x="35689" y="3416"/>
                  </a:lnTo>
                  <a:lnTo>
                    <a:pt x="35198" y="3110"/>
                  </a:lnTo>
                  <a:lnTo>
                    <a:pt x="34708" y="2844"/>
                  </a:lnTo>
                  <a:lnTo>
                    <a:pt x="34217" y="2578"/>
                  </a:lnTo>
                  <a:lnTo>
                    <a:pt x="33705" y="2312"/>
                  </a:lnTo>
                  <a:lnTo>
                    <a:pt x="33174" y="2087"/>
                  </a:lnTo>
                  <a:lnTo>
                    <a:pt x="32662" y="1841"/>
                  </a:lnTo>
                  <a:lnTo>
                    <a:pt x="32131" y="1637"/>
                  </a:lnTo>
                  <a:lnTo>
                    <a:pt x="31578" y="1432"/>
                  </a:lnTo>
                  <a:lnTo>
                    <a:pt x="31047" y="1228"/>
                  </a:lnTo>
                  <a:lnTo>
                    <a:pt x="30495" y="1064"/>
                  </a:lnTo>
                  <a:lnTo>
                    <a:pt x="29942" y="901"/>
                  </a:lnTo>
                  <a:lnTo>
                    <a:pt x="29390" y="737"/>
                  </a:lnTo>
                  <a:lnTo>
                    <a:pt x="28817" y="594"/>
                  </a:lnTo>
                  <a:lnTo>
                    <a:pt x="28245" y="471"/>
                  </a:lnTo>
                  <a:lnTo>
                    <a:pt x="27672" y="369"/>
                  </a:lnTo>
                  <a:lnTo>
                    <a:pt x="27079" y="267"/>
                  </a:lnTo>
                  <a:lnTo>
                    <a:pt x="26506" y="185"/>
                  </a:lnTo>
                  <a:lnTo>
                    <a:pt x="25913" y="124"/>
                  </a:lnTo>
                  <a:lnTo>
                    <a:pt x="25320" y="62"/>
                  </a:lnTo>
                  <a:lnTo>
                    <a:pt x="24727" y="21"/>
                  </a:lnTo>
                  <a:lnTo>
                    <a:pt x="24114"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a:off x="4539350" y="503475"/>
              <a:ext cx="1307400" cy="1307925"/>
            </a:xfrm>
            <a:custGeom>
              <a:avLst/>
              <a:gdLst/>
              <a:ahLst/>
              <a:cxnLst/>
              <a:rect l="l" t="t" r="r" b="b"/>
              <a:pathLst>
                <a:path w="52296" h="52317" extrusionOk="0">
                  <a:moveTo>
                    <a:pt x="26813" y="246"/>
                  </a:moveTo>
                  <a:lnTo>
                    <a:pt x="27488" y="266"/>
                  </a:lnTo>
                  <a:lnTo>
                    <a:pt x="28142" y="307"/>
                  </a:lnTo>
                  <a:lnTo>
                    <a:pt x="28797" y="369"/>
                  </a:lnTo>
                  <a:lnTo>
                    <a:pt x="29451" y="450"/>
                  </a:lnTo>
                  <a:lnTo>
                    <a:pt x="30085" y="532"/>
                  </a:lnTo>
                  <a:lnTo>
                    <a:pt x="30740" y="635"/>
                  </a:lnTo>
                  <a:lnTo>
                    <a:pt x="31374" y="757"/>
                  </a:lnTo>
                  <a:lnTo>
                    <a:pt x="31987" y="900"/>
                  </a:lnTo>
                  <a:lnTo>
                    <a:pt x="32621" y="1064"/>
                  </a:lnTo>
                  <a:lnTo>
                    <a:pt x="33235" y="1228"/>
                  </a:lnTo>
                  <a:lnTo>
                    <a:pt x="33848" y="1412"/>
                  </a:lnTo>
                  <a:lnTo>
                    <a:pt x="34441" y="1596"/>
                  </a:lnTo>
                  <a:lnTo>
                    <a:pt x="35055" y="1821"/>
                  </a:lnTo>
                  <a:lnTo>
                    <a:pt x="35648" y="2046"/>
                  </a:lnTo>
                  <a:lnTo>
                    <a:pt x="36221" y="2271"/>
                  </a:lnTo>
                  <a:lnTo>
                    <a:pt x="36814" y="2537"/>
                  </a:lnTo>
                  <a:lnTo>
                    <a:pt x="37366" y="2802"/>
                  </a:lnTo>
                  <a:lnTo>
                    <a:pt x="37939" y="3068"/>
                  </a:lnTo>
                  <a:lnTo>
                    <a:pt x="38491" y="3375"/>
                  </a:lnTo>
                  <a:lnTo>
                    <a:pt x="39043" y="3682"/>
                  </a:lnTo>
                  <a:lnTo>
                    <a:pt x="39575" y="3989"/>
                  </a:lnTo>
                  <a:lnTo>
                    <a:pt x="40107" y="4316"/>
                  </a:lnTo>
                  <a:lnTo>
                    <a:pt x="40638" y="4664"/>
                  </a:lnTo>
                  <a:lnTo>
                    <a:pt x="41150" y="5032"/>
                  </a:lnTo>
                  <a:lnTo>
                    <a:pt x="41640" y="5400"/>
                  </a:lnTo>
                  <a:lnTo>
                    <a:pt x="42131" y="5768"/>
                  </a:lnTo>
                  <a:lnTo>
                    <a:pt x="42622" y="6157"/>
                  </a:lnTo>
                  <a:lnTo>
                    <a:pt x="43093" y="6566"/>
                  </a:lnTo>
                  <a:lnTo>
                    <a:pt x="43563" y="6975"/>
                  </a:lnTo>
                  <a:lnTo>
                    <a:pt x="44013" y="7404"/>
                  </a:lnTo>
                  <a:lnTo>
                    <a:pt x="44463" y="7834"/>
                  </a:lnTo>
                  <a:lnTo>
                    <a:pt x="44892" y="8284"/>
                  </a:lnTo>
                  <a:lnTo>
                    <a:pt x="45322" y="8733"/>
                  </a:lnTo>
                  <a:lnTo>
                    <a:pt x="45731" y="9204"/>
                  </a:lnTo>
                  <a:lnTo>
                    <a:pt x="46140" y="9674"/>
                  </a:lnTo>
                  <a:lnTo>
                    <a:pt x="46528" y="10165"/>
                  </a:lnTo>
                  <a:lnTo>
                    <a:pt x="46917" y="10656"/>
                  </a:lnTo>
                  <a:lnTo>
                    <a:pt x="47285" y="11167"/>
                  </a:lnTo>
                  <a:lnTo>
                    <a:pt x="47633" y="11679"/>
                  </a:lnTo>
                  <a:lnTo>
                    <a:pt x="47981" y="12190"/>
                  </a:lnTo>
                  <a:lnTo>
                    <a:pt x="48308" y="12722"/>
                  </a:lnTo>
                  <a:lnTo>
                    <a:pt x="48635" y="13253"/>
                  </a:lnTo>
                  <a:lnTo>
                    <a:pt x="48942" y="13806"/>
                  </a:lnTo>
                  <a:lnTo>
                    <a:pt x="49228" y="14358"/>
                  </a:lnTo>
                  <a:lnTo>
                    <a:pt x="49514" y="14930"/>
                  </a:lnTo>
                  <a:lnTo>
                    <a:pt x="49780" y="15503"/>
                  </a:lnTo>
                  <a:lnTo>
                    <a:pt x="50026" y="16076"/>
                  </a:lnTo>
                  <a:lnTo>
                    <a:pt x="50271" y="16669"/>
                  </a:lnTo>
                  <a:lnTo>
                    <a:pt x="50496" y="17241"/>
                  </a:lnTo>
                  <a:lnTo>
                    <a:pt x="50701" y="17855"/>
                  </a:lnTo>
                  <a:lnTo>
                    <a:pt x="50905" y="18448"/>
                  </a:lnTo>
                  <a:lnTo>
                    <a:pt x="51089" y="19062"/>
                  </a:lnTo>
                  <a:lnTo>
                    <a:pt x="51253" y="19675"/>
                  </a:lnTo>
                  <a:lnTo>
                    <a:pt x="51396" y="20309"/>
                  </a:lnTo>
                  <a:lnTo>
                    <a:pt x="51539" y="20943"/>
                  </a:lnTo>
                  <a:lnTo>
                    <a:pt x="51662" y="21577"/>
                  </a:lnTo>
                  <a:lnTo>
                    <a:pt x="51764" y="22211"/>
                  </a:lnTo>
                  <a:lnTo>
                    <a:pt x="51846" y="22866"/>
                  </a:lnTo>
                  <a:lnTo>
                    <a:pt x="51928" y="23500"/>
                  </a:lnTo>
                  <a:lnTo>
                    <a:pt x="51989" y="24154"/>
                  </a:lnTo>
                  <a:lnTo>
                    <a:pt x="52030" y="24829"/>
                  </a:lnTo>
                  <a:lnTo>
                    <a:pt x="52050" y="25484"/>
                  </a:lnTo>
                  <a:lnTo>
                    <a:pt x="52071" y="26158"/>
                  </a:lnTo>
                  <a:lnTo>
                    <a:pt x="52050" y="26813"/>
                  </a:lnTo>
                  <a:lnTo>
                    <a:pt x="52030" y="27488"/>
                  </a:lnTo>
                  <a:lnTo>
                    <a:pt x="51989" y="28142"/>
                  </a:lnTo>
                  <a:lnTo>
                    <a:pt x="51928" y="28797"/>
                  </a:lnTo>
                  <a:lnTo>
                    <a:pt x="51846" y="29451"/>
                  </a:lnTo>
                  <a:lnTo>
                    <a:pt x="51764" y="30085"/>
                  </a:lnTo>
                  <a:lnTo>
                    <a:pt x="51662" y="30740"/>
                  </a:lnTo>
                  <a:lnTo>
                    <a:pt x="51539" y="31374"/>
                  </a:lnTo>
                  <a:lnTo>
                    <a:pt x="51396" y="32008"/>
                  </a:lnTo>
                  <a:lnTo>
                    <a:pt x="51253" y="32621"/>
                  </a:lnTo>
                  <a:lnTo>
                    <a:pt x="51089" y="33235"/>
                  </a:lnTo>
                  <a:lnTo>
                    <a:pt x="50905" y="33848"/>
                  </a:lnTo>
                  <a:lnTo>
                    <a:pt x="50701" y="34462"/>
                  </a:lnTo>
                  <a:lnTo>
                    <a:pt x="50496" y="35055"/>
                  </a:lnTo>
                  <a:lnTo>
                    <a:pt x="50271" y="35648"/>
                  </a:lnTo>
                  <a:lnTo>
                    <a:pt x="50026" y="36241"/>
                  </a:lnTo>
                  <a:lnTo>
                    <a:pt x="49780" y="36814"/>
                  </a:lnTo>
                  <a:lnTo>
                    <a:pt x="49514" y="37387"/>
                  </a:lnTo>
                  <a:lnTo>
                    <a:pt x="49228" y="37939"/>
                  </a:lnTo>
                  <a:lnTo>
                    <a:pt x="48942" y="38491"/>
                  </a:lnTo>
                  <a:lnTo>
                    <a:pt x="48635" y="39043"/>
                  </a:lnTo>
                  <a:lnTo>
                    <a:pt x="48308" y="39575"/>
                  </a:lnTo>
                  <a:lnTo>
                    <a:pt x="47981" y="40107"/>
                  </a:lnTo>
                  <a:lnTo>
                    <a:pt x="47633" y="40638"/>
                  </a:lnTo>
                  <a:lnTo>
                    <a:pt x="47285" y="41150"/>
                  </a:lnTo>
                  <a:lnTo>
                    <a:pt x="46917" y="41641"/>
                  </a:lnTo>
                  <a:lnTo>
                    <a:pt x="46528" y="42152"/>
                  </a:lnTo>
                  <a:lnTo>
                    <a:pt x="46140" y="42622"/>
                  </a:lnTo>
                  <a:lnTo>
                    <a:pt x="45731" y="43113"/>
                  </a:lnTo>
                  <a:lnTo>
                    <a:pt x="45322" y="43563"/>
                  </a:lnTo>
                  <a:lnTo>
                    <a:pt x="44892" y="44033"/>
                  </a:lnTo>
                  <a:lnTo>
                    <a:pt x="44463" y="44463"/>
                  </a:lnTo>
                  <a:lnTo>
                    <a:pt x="44013" y="44913"/>
                  </a:lnTo>
                  <a:lnTo>
                    <a:pt x="43563" y="45322"/>
                  </a:lnTo>
                  <a:lnTo>
                    <a:pt x="43093" y="45751"/>
                  </a:lnTo>
                  <a:lnTo>
                    <a:pt x="42622" y="46140"/>
                  </a:lnTo>
                  <a:lnTo>
                    <a:pt x="42131" y="46529"/>
                  </a:lnTo>
                  <a:lnTo>
                    <a:pt x="41640" y="46917"/>
                  </a:lnTo>
                  <a:lnTo>
                    <a:pt x="41150" y="47285"/>
                  </a:lnTo>
                  <a:lnTo>
                    <a:pt x="40638" y="47633"/>
                  </a:lnTo>
                  <a:lnTo>
                    <a:pt x="40107" y="47981"/>
                  </a:lnTo>
                  <a:lnTo>
                    <a:pt x="39575" y="48308"/>
                  </a:lnTo>
                  <a:lnTo>
                    <a:pt x="39043" y="48635"/>
                  </a:lnTo>
                  <a:lnTo>
                    <a:pt x="38491" y="48942"/>
                  </a:lnTo>
                  <a:lnTo>
                    <a:pt x="37939" y="49228"/>
                  </a:lnTo>
                  <a:lnTo>
                    <a:pt x="37366" y="49515"/>
                  </a:lnTo>
                  <a:lnTo>
                    <a:pt x="36814" y="49780"/>
                  </a:lnTo>
                  <a:lnTo>
                    <a:pt x="36221" y="50026"/>
                  </a:lnTo>
                  <a:lnTo>
                    <a:pt x="35648" y="50271"/>
                  </a:lnTo>
                  <a:lnTo>
                    <a:pt x="35055" y="50496"/>
                  </a:lnTo>
                  <a:lnTo>
                    <a:pt x="34441" y="50701"/>
                  </a:lnTo>
                  <a:lnTo>
                    <a:pt x="33848" y="50905"/>
                  </a:lnTo>
                  <a:lnTo>
                    <a:pt x="33235" y="51089"/>
                  </a:lnTo>
                  <a:lnTo>
                    <a:pt x="32621" y="51253"/>
                  </a:lnTo>
                  <a:lnTo>
                    <a:pt x="31987" y="51396"/>
                  </a:lnTo>
                  <a:lnTo>
                    <a:pt x="31374" y="51539"/>
                  </a:lnTo>
                  <a:lnTo>
                    <a:pt x="30740" y="51662"/>
                  </a:lnTo>
                  <a:lnTo>
                    <a:pt x="30085" y="51764"/>
                  </a:lnTo>
                  <a:lnTo>
                    <a:pt x="29451" y="51867"/>
                  </a:lnTo>
                  <a:lnTo>
                    <a:pt x="28797" y="51928"/>
                  </a:lnTo>
                  <a:lnTo>
                    <a:pt x="28142" y="51989"/>
                  </a:lnTo>
                  <a:lnTo>
                    <a:pt x="27488" y="52030"/>
                  </a:lnTo>
                  <a:lnTo>
                    <a:pt x="26813" y="52051"/>
                  </a:lnTo>
                  <a:lnTo>
                    <a:pt x="26158" y="52071"/>
                  </a:lnTo>
                  <a:lnTo>
                    <a:pt x="25484" y="52051"/>
                  </a:lnTo>
                  <a:lnTo>
                    <a:pt x="24809" y="52030"/>
                  </a:lnTo>
                  <a:lnTo>
                    <a:pt x="24154" y="51989"/>
                  </a:lnTo>
                  <a:lnTo>
                    <a:pt x="23500" y="51928"/>
                  </a:lnTo>
                  <a:lnTo>
                    <a:pt x="22845" y="51867"/>
                  </a:lnTo>
                  <a:lnTo>
                    <a:pt x="22211" y="51764"/>
                  </a:lnTo>
                  <a:lnTo>
                    <a:pt x="21577" y="51662"/>
                  </a:lnTo>
                  <a:lnTo>
                    <a:pt x="20923" y="51539"/>
                  </a:lnTo>
                  <a:lnTo>
                    <a:pt x="20309" y="51396"/>
                  </a:lnTo>
                  <a:lnTo>
                    <a:pt x="19675" y="51253"/>
                  </a:lnTo>
                  <a:lnTo>
                    <a:pt x="19062" y="51089"/>
                  </a:lnTo>
                  <a:lnTo>
                    <a:pt x="18448" y="50905"/>
                  </a:lnTo>
                  <a:lnTo>
                    <a:pt x="17855" y="50701"/>
                  </a:lnTo>
                  <a:lnTo>
                    <a:pt x="17241" y="50496"/>
                  </a:lnTo>
                  <a:lnTo>
                    <a:pt x="16648" y="50271"/>
                  </a:lnTo>
                  <a:lnTo>
                    <a:pt x="16076" y="50026"/>
                  </a:lnTo>
                  <a:lnTo>
                    <a:pt x="15503" y="49780"/>
                  </a:lnTo>
                  <a:lnTo>
                    <a:pt x="14930" y="49515"/>
                  </a:lnTo>
                  <a:lnTo>
                    <a:pt x="14358" y="49228"/>
                  </a:lnTo>
                  <a:lnTo>
                    <a:pt x="13806" y="48942"/>
                  </a:lnTo>
                  <a:lnTo>
                    <a:pt x="13253" y="48635"/>
                  </a:lnTo>
                  <a:lnTo>
                    <a:pt x="12722" y="48308"/>
                  </a:lnTo>
                  <a:lnTo>
                    <a:pt x="12190" y="47981"/>
                  </a:lnTo>
                  <a:lnTo>
                    <a:pt x="11679" y="47633"/>
                  </a:lnTo>
                  <a:lnTo>
                    <a:pt x="11147" y="47285"/>
                  </a:lnTo>
                  <a:lnTo>
                    <a:pt x="10656" y="46917"/>
                  </a:lnTo>
                  <a:lnTo>
                    <a:pt x="10165" y="46529"/>
                  </a:lnTo>
                  <a:lnTo>
                    <a:pt x="9674" y="46140"/>
                  </a:lnTo>
                  <a:lnTo>
                    <a:pt x="9204" y="45751"/>
                  </a:lnTo>
                  <a:lnTo>
                    <a:pt x="8733" y="45322"/>
                  </a:lnTo>
                  <a:lnTo>
                    <a:pt x="8284" y="44913"/>
                  </a:lnTo>
                  <a:lnTo>
                    <a:pt x="7834" y="44463"/>
                  </a:lnTo>
                  <a:lnTo>
                    <a:pt x="7404" y="44033"/>
                  </a:lnTo>
                  <a:lnTo>
                    <a:pt x="6975" y="43563"/>
                  </a:lnTo>
                  <a:lnTo>
                    <a:pt x="6566" y="43113"/>
                  </a:lnTo>
                  <a:lnTo>
                    <a:pt x="6157" y="42622"/>
                  </a:lnTo>
                  <a:lnTo>
                    <a:pt x="5768" y="42152"/>
                  </a:lnTo>
                  <a:lnTo>
                    <a:pt x="5379" y="41641"/>
                  </a:lnTo>
                  <a:lnTo>
                    <a:pt x="5011" y="41150"/>
                  </a:lnTo>
                  <a:lnTo>
                    <a:pt x="4664" y="40638"/>
                  </a:lnTo>
                  <a:lnTo>
                    <a:pt x="4316" y="40107"/>
                  </a:lnTo>
                  <a:lnTo>
                    <a:pt x="3989" y="39575"/>
                  </a:lnTo>
                  <a:lnTo>
                    <a:pt x="3661" y="39043"/>
                  </a:lnTo>
                  <a:lnTo>
                    <a:pt x="3375" y="38491"/>
                  </a:lnTo>
                  <a:lnTo>
                    <a:pt x="3068" y="37939"/>
                  </a:lnTo>
                  <a:lnTo>
                    <a:pt x="2802" y="37387"/>
                  </a:lnTo>
                  <a:lnTo>
                    <a:pt x="2516" y="36814"/>
                  </a:lnTo>
                  <a:lnTo>
                    <a:pt x="2271" y="36241"/>
                  </a:lnTo>
                  <a:lnTo>
                    <a:pt x="2025" y="35648"/>
                  </a:lnTo>
                  <a:lnTo>
                    <a:pt x="1800" y="35055"/>
                  </a:lnTo>
                  <a:lnTo>
                    <a:pt x="1596" y="34462"/>
                  </a:lnTo>
                  <a:lnTo>
                    <a:pt x="1391" y="33848"/>
                  </a:lnTo>
                  <a:lnTo>
                    <a:pt x="1228" y="33235"/>
                  </a:lnTo>
                  <a:lnTo>
                    <a:pt x="1044" y="32621"/>
                  </a:lnTo>
                  <a:lnTo>
                    <a:pt x="900" y="32008"/>
                  </a:lnTo>
                  <a:lnTo>
                    <a:pt x="757" y="31374"/>
                  </a:lnTo>
                  <a:lnTo>
                    <a:pt x="635" y="30740"/>
                  </a:lnTo>
                  <a:lnTo>
                    <a:pt x="532" y="30085"/>
                  </a:lnTo>
                  <a:lnTo>
                    <a:pt x="450" y="29451"/>
                  </a:lnTo>
                  <a:lnTo>
                    <a:pt x="369" y="28797"/>
                  </a:lnTo>
                  <a:lnTo>
                    <a:pt x="307" y="28142"/>
                  </a:lnTo>
                  <a:lnTo>
                    <a:pt x="266" y="27488"/>
                  </a:lnTo>
                  <a:lnTo>
                    <a:pt x="246" y="26813"/>
                  </a:lnTo>
                  <a:lnTo>
                    <a:pt x="226" y="26158"/>
                  </a:lnTo>
                  <a:lnTo>
                    <a:pt x="246" y="25484"/>
                  </a:lnTo>
                  <a:lnTo>
                    <a:pt x="266" y="24829"/>
                  </a:lnTo>
                  <a:lnTo>
                    <a:pt x="307" y="24154"/>
                  </a:lnTo>
                  <a:lnTo>
                    <a:pt x="369" y="23500"/>
                  </a:lnTo>
                  <a:lnTo>
                    <a:pt x="450" y="22866"/>
                  </a:lnTo>
                  <a:lnTo>
                    <a:pt x="532" y="22211"/>
                  </a:lnTo>
                  <a:lnTo>
                    <a:pt x="635" y="21577"/>
                  </a:lnTo>
                  <a:lnTo>
                    <a:pt x="757" y="20943"/>
                  </a:lnTo>
                  <a:lnTo>
                    <a:pt x="900" y="20309"/>
                  </a:lnTo>
                  <a:lnTo>
                    <a:pt x="1044" y="19675"/>
                  </a:lnTo>
                  <a:lnTo>
                    <a:pt x="1228" y="19062"/>
                  </a:lnTo>
                  <a:lnTo>
                    <a:pt x="1391" y="18448"/>
                  </a:lnTo>
                  <a:lnTo>
                    <a:pt x="1596" y="17855"/>
                  </a:lnTo>
                  <a:lnTo>
                    <a:pt x="1800" y="17241"/>
                  </a:lnTo>
                  <a:lnTo>
                    <a:pt x="2025" y="16669"/>
                  </a:lnTo>
                  <a:lnTo>
                    <a:pt x="2271" y="16076"/>
                  </a:lnTo>
                  <a:lnTo>
                    <a:pt x="2516" y="15503"/>
                  </a:lnTo>
                  <a:lnTo>
                    <a:pt x="2802" y="14930"/>
                  </a:lnTo>
                  <a:lnTo>
                    <a:pt x="3068" y="14358"/>
                  </a:lnTo>
                  <a:lnTo>
                    <a:pt x="3375" y="13806"/>
                  </a:lnTo>
                  <a:lnTo>
                    <a:pt x="3661" y="13253"/>
                  </a:lnTo>
                  <a:lnTo>
                    <a:pt x="3989" y="12722"/>
                  </a:lnTo>
                  <a:lnTo>
                    <a:pt x="4316" y="12190"/>
                  </a:lnTo>
                  <a:lnTo>
                    <a:pt x="4664" y="11679"/>
                  </a:lnTo>
                  <a:lnTo>
                    <a:pt x="5011" y="11167"/>
                  </a:lnTo>
                  <a:lnTo>
                    <a:pt x="5379" y="10656"/>
                  </a:lnTo>
                  <a:lnTo>
                    <a:pt x="5768" y="10165"/>
                  </a:lnTo>
                  <a:lnTo>
                    <a:pt x="6157" y="9674"/>
                  </a:lnTo>
                  <a:lnTo>
                    <a:pt x="6566" y="9204"/>
                  </a:lnTo>
                  <a:lnTo>
                    <a:pt x="6975" y="8733"/>
                  </a:lnTo>
                  <a:lnTo>
                    <a:pt x="7404" y="8284"/>
                  </a:lnTo>
                  <a:lnTo>
                    <a:pt x="7834" y="7834"/>
                  </a:lnTo>
                  <a:lnTo>
                    <a:pt x="8284" y="7404"/>
                  </a:lnTo>
                  <a:lnTo>
                    <a:pt x="8733" y="6975"/>
                  </a:lnTo>
                  <a:lnTo>
                    <a:pt x="9204" y="6566"/>
                  </a:lnTo>
                  <a:lnTo>
                    <a:pt x="9674" y="6157"/>
                  </a:lnTo>
                  <a:lnTo>
                    <a:pt x="10165" y="5768"/>
                  </a:lnTo>
                  <a:lnTo>
                    <a:pt x="10656" y="5400"/>
                  </a:lnTo>
                  <a:lnTo>
                    <a:pt x="11147" y="5032"/>
                  </a:lnTo>
                  <a:lnTo>
                    <a:pt x="11679" y="4664"/>
                  </a:lnTo>
                  <a:lnTo>
                    <a:pt x="12190" y="4316"/>
                  </a:lnTo>
                  <a:lnTo>
                    <a:pt x="12722" y="3989"/>
                  </a:lnTo>
                  <a:lnTo>
                    <a:pt x="13253" y="3682"/>
                  </a:lnTo>
                  <a:lnTo>
                    <a:pt x="13806" y="3375"/>
                  </a:lnTo>
                  <a:lnTo>
                    <a:pt x="14358" y="3068"/>
                  </a:lnTo>
                  <a:lnTo>
                    <a:pt x="14930" y="2802"/>
                  </a:lnTo>
                  <a:lnTo>
                    <a:pt x="15503" y="2537"/>
                  </a:lnTo>
                  <a:lnTo>
                    <a:pt x="16076" y="2271"/>
                  </a:lnTo>
                  <a:lnTo>
                    <a:pt x="16648" y="2046"/>
                  </a:lnTo>
                  <a:lnTo>
                    <a:pt x="17241" y="1821"/>
                  </a:lnTo>
                  <a:lnTo>
                    <a:pt x="17855" y="1596"/>
                  </a:lnTo>
                  <a:lnTo>
                    <a:pt x="18448" y="1412"/>
                  </a:lnTo>
                  <a:lnTo>
                    <a:pt x="19062" y="1228"/>
                  </a:lnTo>
                  <a:lnTo>
                    <a:pt x="19675" y="1064"/>
                  </a:lnTo>
                  <a:lnTo>
                    <a:pt x="20309" y="900"/>
                  </a:lnTo>
                  <a:lnTo>
                    <a:pt x="20923" y="757"/>
                  </a:lnTo>
                  <a:lnTo>
                    <a:pt x="21577" y="635"/>
                  </a:lnTo>
                  <a:lnTo>
                    <a:pt x="22211" y="532"/>
                  </a:lnTo>
                  <a:lnTo>
                    <a:pt x="22845" y="450"/>
                  </a:lnTo>
                  <a:lnTo>
                    <a:pt x="23500" y="369"/>
                  </a:lnTo>
                  <a:lnTo>
                    <a:pt x="24154" y="307"/>
                  </a:lnTo>
                  <a:lnTo>
                    <a:pt x="24809" y="266"/>
                  </a:lnTo>
                  <a:lnTo>
                    <a:pt x="25484" y="246"/>
                  </a:lnTo>
                  <a:close/>
                  <a:moveTo>
                    <a:pt x="25484" y="1"/>
                  </a:moveTo>
                  <a:lnTo>
                    <a:pt x="24809" y="41"/>
                  </a:lnTo>
                  <a:lnTo>
                    <a:pt x="24134" y="82"/>
                  </a:lnTo>
                  <a:lnTo>
                    <a:pt x="23479" y="144"/>
                  </a:lnTo>
                  <a:lnTo>
                    <a:pt x="22825" y="205"/>
                  </a:lnTo>
                  <a:lnTo>
                    <a:pt x="22170" y="307"/>
                  </a:lnTo>
                  <a:lnTo>
                    <a:pt x="21516" y="410"/>
                  </a:lnTo>
                  <a:lnTo>
                    <a:pt x="20882" y="532"/>
                  </a:lnTo>
                  <a:lnTo>
                    <a:pt x="20248" y="675"/>
                  </a:lnTo>
                  <a:lnTo>
                    <a:pt x="19614" y="819"/>
                  </a:lnTo>
                  <a:lnTo>
                    <a:pt x="19000" y="1003"/>
                  </a:lnTo>
                  <a:lnTo>
                    <a:pt x="18387" y="1187"/>
                  </a:lnTo>
                  <a:lnTo>
                    <a:pt x="17773" y="1371"/>
                  </a:lnTo>
                  <a:lnTo>
                    <a:pt x="17160" y="1596"/>
                  </a:lnTo>
                  <a:lnTo>
                    <a:pt x="16567" y="1821"/>
                  </a:lnTo>
                  <a:lnTo>
                    <a:pt x="15973" y="2066"/>
                  </a:lnTo>
                  <a:lnTo>
                    <a:pt x="15401" y="2312"/>
                  </a:lnTo>
                  <a:lnTo>
                    <a:pt x="14828" y="2577"/>
                  </a:lnTo>
                  <a:lnTo>
                    <a:pt x="14255" y="2864"/>
                  </a:lnTo>
                  <a:lnTo>
                    <a:pt x="13683" y="3150"/>
                  </a:lnTo>
                  <a:lnTo>
                    <a:pt x="13131" y="3477"/>
                  </a:lnTo>
                  <a:lnTo>
                    <a:pt x="12599" y="3784"/>
                  </a:lnTo>
                  <a:lnTo>
                    <a:pt x="12067" y="4132"/>
                  </a:lnTo>
                  <a:lnTo>
                    <a:pt x="11535" y="4479"/>
                  </a:lnTo>
                  <a:lnTo>
                    <a:pt x="11024" y="4827"/>
                  </a:lnTo>
                  <a:lnTo>
                    <a:pt x="10513" y="5195"/>
                  </a:lnTo>
                  <a:lnTo>
                    <a:pt x="10001" y="5584"/>
                  </a:lnTo>
                  <a:lnTo>
                    <a:pt x="9531" y="5972"/>
                  </a:lnTo>
                  <a:lnTo>
                    <a:pt x="9040" y="6382"/>
                  </a:lnTo>
                  <a:lnTo>
                    <a:pt x="8570" y="6811"/>
                  </a:lnTo>
                  <a:lnTo>
                    <a:pt x="8120" y="7220"/>
                  </a:lnTo>
                  <a:lnTo>
                    <a:pt x="7670" y="7670"/>
                  </a:lnTo>
                  <a:lnTo>
                    <a:pt x="7220" y="8120"/>
                  </a:lnTo>
                  <a:lnTo>
                    <a:pt x="6791" y="8570"/>
                  </a:lnTo>
                  <a:lnTo>
                    <a:pt x="6382" y="9040"/>
                  </a:lnTo>
                  <a:lnTo>
                    <a:pt x="5972" y="9531"/>
                  </a:lnTo>
                  <a:lnTo>
                    <a:pt x="5584" y="10022"/>
                  </a:lnTo>
                  <a:lnTo>
                    <a:pt x="5195" y="10513"/>
                  </a:lnTo>
                  <a:lnTo>
                    <a:pt x="4827" y="11024"/>
                  </a:lnTo>
                  <a:lnTo>
                    <a:pt x="4459" y="11535"/>
                  </a:lnTo>
                  <a:lnTo>
                    <a:pt x="4111" y="12067"/>
                  </a:lnTo>
                  <a:lnTo>
                    <a:pt x="3784" y="12599"/>
                  </a:lnTo>
                  <a:lnTo>
                    <a:pt x="3457" y="13151"/>
                  </a:lnTo>
                  <a:lnTo>
                    <a:pt x="3150" y="13703"/>
                  </a:lnTo>
                  <a:lnTo>
                    <a:pt x="2864" y="14255"/>
                  </a:lnTo>
                  <a:lnTo>
                    <a:pt x="2577" y="14828"/>
                  </a:lnTo>
                  <a:lnTo>
                    <a:pt x="2312" y="15401"/>
                  </a:lnTo>
                  <a:lnTo>
                    <a:pt x="2046" y="15973"/>
                  </a:lnTo>
                  <a:lnTo>
                    <a:pt x="1821" y="16567"/>
                  </a:lnTo>
                  <a:lnTo>
                    <a:pt x="1575" y="17160"/>
                  </a:lnTo>
                  <a:lnTo>
                    <a:pt x="1371" y="17773"/>
                  </a:lnTo>
                  <a:lnTo>
                    <a:pt x="1166" y="18387"/>
                  </a:lnTo>
                  <a:lnTo>
                    <a:pt x="982" y="19000"/>
                  </a:lnTo>
                  <a:lnTo>
                    <a:pt x="819" y="19634"/>
                  </a:lnTo>
                  <a:lnTo>
                    <a:pt x="675" y="20248"/>
                  </a:lnTo>
                  <a:lnTo>
                    <a:pt x="532" y="20882"/>
                  </a:lnTo>
                  <a:lnTo>
                    <a:pt x="410" y="21536"/>
                  </a:lnTo>
                  <a:lnTo>
                    <a:pt x="287" y="22170"/>
                  </a:lnTo>
                  <a:lnTo>
                    <a:pt x="205" y="22825"/>
                  </a:lnTo>
                  <a:lnTo>
                    <a:pt x="123" y="23479"/>
                  </a:lnTo>
                  <a:lnTo>
                    <a:pt x="62" y="24134"/>
                  </a:lnTo>
                  <a:lnTo>
                    <a:pt x="21" y="24809"/>
                  </a:lnTo>
                  <a:lnTo>
                    <a:pt x="1" y="25484"/>
                  </a:lnTo>
                  <a:lnTo>
                    <a:pt x="1" y="26158"/>
                  </a:lnTo>
                  <a:lnTo>
                    <a:pt x="1" y="26833"/>
                  </a:lnTo>
                  <a:lnTo>
                    <a:pt x="21" y="27488"/>
                  </a:lnTo>
                  <a:lnTo>
                    <a:pt x="62" y="28163"/>
                  </a:lnTo>
                  <a:lnTo>
                    <a:pt x="123" y="28817"/>
                  </a:lnTo>
                  <a:lnTo>
                    <a:pt x="205" y="29472"/>
                  </a:lnTo>
                  <a:lnTo>
                    <a:pt x="287" y="30126"/>
                  </a:lnTo>
                  <a:lnTo>
                    <a:pt x="410" y="30781"/>
                  </a:lnTo>
                  <a:lnTo>
                    <a:pt x="532" y="31415"/>
                  </a:lnTo>
                  <a:lnTo>
                    <a:pt x="675" y="32049"/>
                  </a:lnTo>
                  <a:lnTo>
                    <a:pt x="819" y="32683"/>
                  </a:lnTo>
                  <a:lnTo>
                    <a:pt x="982" y="33296"/>
                  </a:lnTo>
                  <a:lnTo>
                    <a:pt x="1166" y="33930"/>
                  </a:lnTo>
                  <a:lnTo>
                    <a:pt x="1371" y="34523"/>
                  </a:lnTo>
                  <a:lnTo>
                    <a:pt x="1575" y="35137"/>
                  </a:lnTo>
                  <a:lnTo>
                    <a:pt x="1821" y="35730"/>
                  </a:lnTo>
                  <a:lnTo>
                    <a:pt x="2046" y="36323"/>
                  </a:lnTo>
                  <a:lnTo>
                    <a:pt x="2312" y="36916"/>
                  </a:lnTo>
                  <a:lnTo>
                    <a:pt x="2577" y="37489"/>
                  </a:lnTo>
                  <a:lnTo>
                    <a:pt x="2864" y="38041"/>
                  </a:lnTo>
                  <a:lnTo>
                    <a:pt x="3150" y="38614"/>
                  </a:lnTo>
                  <a:lnTo>
                    <a:pt x="3457" y="39166"/>
                  </a:lnTo>
                  <a:lnTo>
                    <a:pt x="3784" y="39698"/>
                  </a:lnTo>
                  <a:lnTo>
                    <a:pt x="4111" y="40250"/>
                  </a:lnTo>
                  <a:lnTo>
                    <a:pt x="4459" y="40761"/>
                  </a:lnTo>
                  <a:lnTo>
                    <a:pt x="4827" y="41293"/>
                  </a:lnTo>
                  <a:lnTo>
                    <a:pt x="5195" y="41784"/>
                  </a:lnTo>
                  <a:lnTo>
                    <a:pt x="5584" y="42295"/>
                  </a:lnTo>
                  <a:lnTo>
                    <a:pt x="5972" y="42786"/>
                  </a:lnTo>
                  <a:lnTo>
                    <a:pt x="6382" y="43256"/>
                  </a:lnTo>
                  <a:lnTo>
                    <a:pt x="6791" y="43727"/>
                  </a:lnTo>
                  <a:lnTo>
                    <a:pt x="7220" y="44197"/>
                  </a:lnTo>
                  <a:lnTo>
                    <a:pt x="7670" y="44647"/>
                  </a:lnTo>
                  <a:lnTo>
                    <a:pt x="8120" y="45076"/>
                  </a:lnTo>
                  <a:lnTo>
                    <a:pt x="8570" y="45506"/>
                  </a:lnTo>
                  <a:lnTo>
                    <a:pt x="9040" y="45915"/>
                  </a:lnTo>
                  <a:lnTo>
                    <a:pt x="9531" y="46324"/>
                  </a:lnTo>
                  <a:lnTo>
                    <a:pt x="10001" y="46713"/>
                  </a:lnTo>
                  <a:lnTo>
                    <a:pt x="10513" y="47101"/>
                  </a:lnTo>
                  <a:lnTo>
                    <a:pt x="11024" y="47469"/>
                  </a:lnTo>
                  <a:lnTo>
                    <a:pt x="11535" y="47837"/>
                  </a:lnTo>
                  <a:lnTo>
                    <a:pt x="12067" y="48185"/>
                  </a:lnTo>
                  <a:lnTo>
                    <a:pt x="12599" y="48512"/>
                  </a:lnTo>
                  <a:lnTo>
                    <a:pt x="13131" y="48840"/>
                  </a:lnTo>
                  <a:lnTo>
                    <a:pt x="13683" y="49146"/>
                  </a:lnTo>
                  <a:lnTo>
                    <a:pt x="14255" y="49433"/>
                  </a:lnTo>
                  <a:lnTo>
                    <a:pt x="14828" y="49719"/>
                  </a:lnTo>
                  <a:lnTo>
                    <a:pt x="15401" y="49985"/>
                  </a:lnTo>
                  <a:lnTo>
                    <a:pt x="15973" y="50251"/>
                  </a:lnTo>
                  <a:lnTo>
                    <a:pt x="16567" y="50496"/>
                  </a:lnTo>
                  <a:lnTo>
                    <a:pt x="17160" y="50721"/>
                  </a:lnTo>
                  <a:lnTo>
                    <a:pt x="17773" y="50926"/>
                  </a:lnTo>
                  <a:lnTo>
                    <a:pt x="18387" y="51130"/>
                  </a:lnTo>
                  <a:lnTo>
                    <a:pt x="19000" y="51314"/>
                  </a:lnTo>
                  <a:lnTo>
                    <a:pt x="19614" y="51478"/>
                  </a:lnTo>
                  <a:lnTo>
                    <a:pt x="20248" y="51642"/>
                  </a:lnTo>
                  <a:lnTo>
                    <a:pt x="20882" y="51785"/>
                  </a:lnTo>
                  <a:lnTo>
                    <a:pt x="21516" y="51907"/>
                  </a:lnTo>
                  <a:lnTo>
                    <a:pt x="22170" y="52010"/>
                  </a:lnTo>
                  <a:lnTo>
                    <a:pt x="22825" y="52091"/>
                  </a:lnTo>
                  <a:lnTo>
                    <a:pt x="23479" y="52173"/>
                  </a:lnTo>
                  <a:lnTo>
                    <a:pt x="24134" y="52235"/>
                  </a:lnTo>
                  <a:lnTo>
                    <a:pt x="24809" y="52276"/>
                  </a:lnTo>
                  <a:lnTo>
                    <a:pt x="25484" y="52296"/>
                  </a:lnTo>
                  <a:lnTo>
                    <a:pt x="26158" y="52316"/>
                  </a:lnTo>
                  <a:lnTo>
                    <a:pt x="26813" y="52296"/>
                  </a:lnTo>
                  <a:lnTo>
                    <a:pt x="27488" y="52276"/>
                  </a:lnTo>
                  <a:lnTo>
                    <a:pt x="28163" y="52235"/>
                  </a:lnTo>
                  <a:lnTo>
                    <a:pt x="28817" y="52173"/>
                  </a:lnTo>
                  <a:lnTo>
                    <a:pt x="29472" y="52091"/>
                  </a:lnTo>
                  <a:lnTo>
                    <a:pt x="30126" y="52010"/>
                  </a:lnTo>
                  <a:lnTo>
                    <a:pt x="30781" y="51907"/>
                  </a:lnTo>
                  <a:lnTo>
                    <a:pt x="31415" y="51785"/>
                  </a:lnTo>
                  <a:lnTo>
                    <a:pt x="32049" y="51642"/>
                  </a:lnTo>
                  <a:lnTo>
                    <a:pt x="32683" y="51478"/>
                  </a:lnTo>
                  <a:lnTo>
                    <a:pt x="33296" y="51314"/>
                  </a:lnTo>
                  <a:lnTo>
                    <a:pt x="33910" y="51130"/>
                  </a:lnTo>
                  <a:lnTo>
                    <a:pt x="34523" y="50926"/>
                  </a:lnTo>
                  <a:lnTo>
                    <a:pt x="35137" y="50721"/>
                  </a:lnTo>
                  <a:lnTo>
                    <a:pt x="35730" y="50496"/>
                  </a:lnTo>
                  <a:lnTo>
                    <a:pt x="36323" y="50251"/>
                  </a:lnTo>
                  <a:lnTo>
                    <a:pt x="36896" y="49985"/>
                  </a:lnTo>
                  <a:lnTo>
                    <a:pt x="37468" y="49719"/>
                  </a:lnTo>
                  <a:lnTo>
                    <a:pt x="38041" y="49433"/>
                  </a:lnTo>
                  <a:lnTo>
                    <a:pt x="38614" y="49146"/>
                  </a:lnTo>
                  <a:lnTo>
                    <a:pt x="39166" y="48840"/>
                  </a:lnTo>
                  <a:lnTo>
                    <a:pt x="39698" y="48512"/>
                  </a:lnTo>
                  <a:lnTo>
                    <a:pt x="40229" y="48185"/>
                  </a:lnTo>
                  <a:lnTo>
                    <a:pt x="40761" y="47837"/>
                  </a:lnTo>
                  <a:lnTo>
                    <a:pt x="41272" y="47469"/>
                  </a:lnTo>
                  <a:lnTo>
                    <a:pt x="41784" y="47101"/>
                  </a:lnTo>
                  <a:lnTo>
                    <a:pt x="42295" y="46713"/>
                  </a:lnTo>
                  <a:lnTo>
                    <a:pt x="42765" y="46324"/>
                  </a:lnTo>
                  <a:lnTo>
                    <a:pt x="43256" y="45915"/>
                  </a:lnTo>
                  <a:lnTo>
                    <a:pt x="43727" y="45506"/>
                  </a:lnTo>
                  <a:lnTo>
                    <a:pt x="44177" y="45076"/>
                  </a:lnTo>
                  <a:lnTo>
                    <a:pt x="44626" y="44647"/>
                  </a:lnTo>
                  <a:lnTo>
                    <a:pt x="45076" y="44197"/>
                  </a:lnTo>
                  <a:lnTo>
                    <a:pt x="45506" y="43727"/>
                  </a:lnTo>
                  <a:lnTo>
                    <a:pt x="45915" y="43256"/>
                  </a:lnTo>
                  <a:lnTo>
                    <a:pt x="46324" y="42786"/>
                  </a:lnTo>
                  <a:lnTo>
                    <a:pt x="46713" y="42295"/>
                  </a:lnTo>
                  <a:lnTo>
                    <a:pt x="47101" y="41784"/>
                  </a:lnTo>
                  <a:lnTo>
                    <a:pt x="47469" y="41293"/>
                  </a:lnTo>
                  <a:lnTo>
                    <a:pt x="47837" y="40761"/>
                  </a:lnTo>
                  <a:lnTo>
                    <a:pt x="48185" y="40250"/>
                  </a:lnTo>
                  <a:lnTo>
                    <a:pt x="48512" y="39698"/>
                  </a:lnTo>
                  <a:lnTo>
                    <a:pt x="48840" y="39166"/>
                  </a:lnTo>
                  <a:lnTo>
                    <a:pt x="49146" y="38614"/>
                  </a:lnTo>
                  <a:lnTo>
                    <a:pt x="49433" y="38041"/>
                  </a:lnTo>
                  <a:lnTo>
                    <a:pt x="49719" y="37489"/>
                  </a:lnTo>
                  <a:lnTo>
                    <a:pt x="49985" y="36916"/>
                  </a:lnTo>
                  <a:lnTo>
                    <a:pt x="50251" y="36323"/>
                  </a:lnTo>
                  <a:lnTo>
                    <a:pt x="50476" y="35730"/>
                  </a:lnTo>
                  <a:lnTo>
                    <a:pt x="50721" y="35137"/>
                  </a:lnTo>
                  <a:lnTo>
                    <a:pt x="50926" y="34523"/>
                  </a:lnTo>
                  <a:lnTo>
                    <a:pt x="51130" y="33930"/>
                  </a:lnTo>
                  <a:lnTo>
                    <a:pt x="51314" y="33296"/>
                  </a:lnTo>
                  <a:lnTo>
                    <a:pt x="51478" y="32683"/>
                  </a:lnTo>
                  <a:lnTo>
                    <a:pt x="51641" y="32049"/>
                  </a:lnTo>
                  <a:lnTo>
                    <a:pt x="51764" y="31415"/>
                  </a:lnTo>
                  <a:lnTo>
                    <a:pt x="51887" y="30781"/>
                  </a:lnTo>
                  <a:lnTo>
                    <a:pt x="52010" y="30126"/>
                  </a:lnTo>
                  <a:lnTo>
                    <a:pt x="52091" y="29472"/>
                  </a:lnTo>
                  <a:lnTo>
                    <a:pt x="52173" y="28817"/>
                  </a:lnTo>
                  <a:lnTo>
                    <a:pt x="52235" y="28163"/>
                  </a:lnTo>
                  <a:lnTo>
                    <a:pt x="52275" y="27488"/>
                  </a:lnTo>
                  <a:lnTo>
                    <a:pt x="52296" y="26833"/>
                  </a:lnTo>
                  <a:lnTo>
                    <a:pt x="52296" y="26158"/>
                  </a:lnTo>
                  <a:lnTo>
                    <a:pt x="52296" y="25484"/>
                  </a:lnTo>
                  <a:lnTo>
                    <a:pt x="52275" y="24809"/>
                  </a:lnTo>
                  <a:lnTo>
                    <a:pt x="52235" y="24134"/>
                  </a:lnTo>
                  <a:lnTo>
                    <a:pt x="52173" y="23479"/>
                  </a:lnTo>
                  <a:lnTo>
                    <a:pt x="52091" y="22825"/>
                  </a:lnTo>
                  <a:lnTo>
                    <a:pt x="52010" y="22170"/>
                  </a:lnTo>
                  <a:lnTo>
                    <a:pt x="51887" y="21536"/>
                  </a:lnTo>
                  <a:lnTo>
                    <a:pt x="51764" y="20882"/>
                  </a:lnTo>
                  <a:lnTo>
                    <a:pt x="51641" y="20248"/>
                  </a:lnTo>
                  <a:lnTo>
                    <a:pt x="51478" y="19634"/>
                  </a:lnTo>
                  <a:lnTo>
                    <a:pt x="51314" y="19000"/>
                  </a:lnTo>
                  <a:lnTo>
                    <a:pt x="51130" y="18387"/>
                  </a:lnTo>
                  <a:lnTo>
                    <a:pt x="50926" y="17773"/>
                  </a:lnTo>
                  <a:lnTo>
                    <a:pt x="50721" y="17160"/>
                  </a:lnTo>
                  <a:lnTo>
                    <a:pt x="50476" y="16567"/>
                  </a:lnTo>
                  <a:lnTo>
                    <a:pt x="50251" y="15973"/>
                  </a:lnTo>
                  <a:lnTo>
                    <a:pt x="49985" y="15401"/>
                  </a:lnTo>
                  <a:lnTo>
                    <a:pt x="49719" y="14828"/>
                  </a:lnTo>
                  <a:lnTo>
                    <a:pt x="49433" y="14255"/>
                  </a:lnTo>
                  <a:lnTo>
                    <a:pt x="49146" y="13703"/>
                  </a:lnTo>
                  <a:lnTo>
                    <a:pt x="48840" y="13151"/>
                  </a:lnTo>
                  <a:lnTo>
                    <a:pt x="48512" y="12599"/>
                  </a:lnTo>
                  <a:lnTo>
                    <a:pt x="48185" y="12067"/>
                  </a:lnTo>
                  <a:lnTo>
                    <a:pt x="47837" y="11535"/>
                  </a:lnTo>
                  <a:lnTo>
                    <a:pt x="47469" y="11024"/>
                  </a:lnTo>
                  <a:lnTo>
                    <a:pt x="47101" y="10513"/>
                  </a:lnTo>
                  <a:lnTo>
                    <a:pt x="46713" y="10022"/>
                  </a:lnTo>
                  <a:lnTo>
                    <a:pt x="46324" y="9531"/>
                  </a:lnTo>
                  <a:lnTo>
                    <a:pt x="45915" y="9040"/>
                  </a:lnTo>
                  <a:lnTo>
                    <a:pt x="45506" y="8570"/>
                  </a:lnTo>
                  <a:lnTo>
                    <a:pt x="45076" y="8120"/>
                  </a:lnTo>
                  <a:lnTo>
                    <a:pt x="44626" y="7670"/>
                  </a:lnTo>
                  <a:lnTo>
                    <a:pt x="44177" y="7220"/>
                  </a:lnTo>
                  <a:lnTo>
                    <a:pt x="43727" y="6811"/>
                  </a:lnTo>
                  <a:lnTo>
                    <a:pt x="43256" y="6382"/>
                  </a:lnTo>
                  <a:lnTo>
                    <a:pt x="42765" y="5972"/>
                  </a:lnTo>
                  <a:lnTo>
                    <a:pt x="42295" y="5584"/>
                  </a:lnTo>
                  <a:lnTo>
                    <a:pt x="41784" y="5195"/>
                  </a:lnTo>
                  <a:lnTo>
                    <a:pt x="41272" y="4827"/>
                  </a:lnTo>
                  <a:lnTo>
                    <a:pt x="40761" y="4479"/>
                  </a:lnTo>
                  <a:lnTo>
                    <a:pt x="40229" y="4132"/>
                  </a:lnTo>
                  <a:lnTo>
                    <a:pt x="39698" y="3784"/>
                  </a:lnTo>
                  <a:lnTo>
                    <a:pt x="39166" y="3477"/>
                  </a:lnTo>
                  <a:lnTo>
                    <a:pt x="38614" y="3150"/>
                  </a:lnTo>
                  <a:lnTo>
                    <a:pt x="38041" y="2864"/>
                  </a:lnTo>
                  <a:lnTo>
                    <a:pt x="37468" y="2577"/>
                  </a:lnTo>
                  <a:lnTo>
                    <a:pt x="36896" y="2312"/>
                  </a:lnTo>
                  <a:lnTo>
                    <a:pt x="36323" y="2066"/>
                  </a:lnTo>
                  <a:lnTo>
                    <a:pt x="35730" y="1821"/>
                  </a:lnTo>
                  <a:lnTo>
                    <a:pt x="35137" y="1596"/>
                  </a:lnTo>
                  <a:lnTo>
                    <a:pt x="34523" y="1371"/>
                  </a:lnTo>
                  <a:lnTo>
                    <a:pt x="33910" y="1187"/>
                  </a:lnTo>
                  <a:lnTo>
                    <a:pt x="33296" y="1003"/>
                  </a:lnTo>
                  <a:lnTo>
                    <a:pt x="32683" y="819"/>
                  </a:lnTo>
                  <a:lnTo>
                    <a:pt x="32049" y="675"/>
                  </a:lnTo>
                  <a:lnTo>
                    <a:pt x="31415" y="532"/>
                  </a:lnTo>
                  <a:lnTo>
                    <a:pt x="30781" y="410"/>
                  </a:lnTo>
                  <a:lnTo>
                    <a:pt x="30126" y="307"/>
                  </a:lnTo>
                  <a:lnTo>
                    <a:pt x="29472" y="205"/>
                  </a:lnTo>
                  <a:lnTo>
                    <a:pt x="28817" y="144"/>
                  </a:lnTo>
                  <a:lnTo>
                    <a:pt x="28163" y="82"/>
                  </a:lnTo>
                  <a:lnTo>
                    <a:pt x="27488" y="41"/>
                  </a:lnTo>
                  <a:lnTo>
                    <a:pt x="2681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a:off x="4850225" y="931950"/>
              <a:ext cx="688225" cy="366100"/>
            </a:xfrm>
            <a:custGeom>
              <a:avLst/>
              <a:gdLst/>
              <a:ahLst/>
              <a:cxnLst/>
              <a:rect l="l" t="t" r="r" b="b"/>
              <a:pathLst>
                <a:path w="27529" h="14644" extrusionOk="0">
                  <a:moveTo>
                    <a:pt x="13580" y="0"/>
                  </a:moveTo>
                  <a:lnTo>
                    <a:pt x="13110" y="21"/>
                  </a:lnTo>
                  <a:lnTo>
                    <a:pt x="12660" y="41"/>
                  </a:lnTo>
                  <a:lnTo>
                    <a:pt x="12210" y="62"/>
                  </a:lnTo>
                  <a:lnTo>
                    <a:pt x="11760" y="102"/>
                  </a:lnTo>
                  <a:lnTo>
                    <a:pt x="10901" y="225"/>
                  </a:lnTo>
                  <a:lnTo>
                    <a:pt x="10083" y="368"/>
                  </a:lnTo>
                  <a:lnTo>
                    <a:pt x="9306" y="573"/>
                  </a:lnTo>
                  <a:lnTo>
                    <a:pt x="8570" y="798"/>
                  </a:lnTo>
                  <a:lnTo>
                    <a:pt x="7854" y="1064"/>
                  </a:lnTo>
                  <a:lnTo>
                    <a:pt x="7179" y="1350"/>
                  </a:lnTo>
                  <a:lnTo>
                    <a:pt x="6545" y="1657"/>
                  </a:lnTo>
                  <a:lnTo>
                    <a:pt x="5931" y="2004"/>
                  </a:lnTo>
                  <a:lnTo>
                    <a:pt x="5359" y="2352"/>
                  </a:lnTo>
                  <a:lnTo>
                    <a:pt x="4827" y="2720"/>
                  </a:lnTo>
                  <a:lnTo>
                    <a:pt x="4316" y="3109"/>
                  </a:lnTo>
                  <a:lnTo>
                    <a:pt x="3845" y="3497"/>
                  </a:lnTo>
                  <a:lnTo>
                    <a:pt x="3395" y="3907"/>
                  </a:lnTo>
                  <a:lnTo>
                    <a:pt x="2986" y="4316"/>
                  </a:lnTo>
                  <a:lnTo>
                    <a:pt x="2598" y="4704"/>
                  </a:lnTo>
                  <a:lnTo>
                    <a:pt x="2250" y="5113"/>
                  </a:lnTo>
                  <a:lnTo>
                    <a:pt x="1923" y="5502"/>
                  </a:lnTo>
                  <a:lnTo>
                    <a:pt x="1616" y="5890"/>
                  </a:lnTo>
                  <a:lnTo>
                    <a:pt x="1350" y="6258"/>
                  </a:lnTo>
                  <a:lnTo>
                    <a:pt x="1105" y="6606"/>
                  </a:lnTo>
                  <a:lnTo>
                    <a:pt x="696" y="7261"/>
                  </a:lnTo>
                  <a:lnTo>
                    <a:pt x="389" y="7813"/>
                  </a:lnTo>
                  <a:lnTo>
                    <a:pt x="164" y="8242"/>
                  </a:lnTo>
                  <a:lnTo>
                    <a:pt x="0" y="8610"/>
                  </a:lnTo>
                  <a:lnTo>
                    <a:pt x="757" y="9244"/>
                  </a:lnTo>
                  <a:lnTo>
                    <a:pt x="1493" y="9838"/>
                  </a:lnTo>
                  <a:lnTo>
                    <a:pt x="2209" y="10369"/>
                  </a:lnTo>
                  <a:lnTo>
                    <a:pt x="2945" y="10881"/>
                  </a:lnTo>
                  <a:lnTo>
                    <a:pt x="3661" y="11371"/>
                  </a:lnTo>
                  <a:lnTo>
                    <a:pt x="4357" y="11801"/>
                  </a:lnTo>
                  <a:lnTo>
                    <a:pt x="5072" y="12210"/>
                  </a:lnTo>
                  <a:lnTo>
                    <a:pt x="5768" y="12578"/>
                  </a:lnTo>
                  <a:lnTo>
                    <a:pt x="6443" y="12905"/>
                  </a:lnTo>
                  <a:lnTo>
                    <a:pt x="7118" y="13212"/>
                  </a:lnTo>
                  <a:lnTo>
                    <a:pt x="7792" y="13478"/>
                  </a:lnTo>
                  <a:lnTo>
                    <a:pt x="8467" y="13723"/>
                  </a:lnTo>
                  <a:lnTo>
                    <a:pt x="9122" y="13928"/>
                  </a:lnTo>
                  <a:lnTo>
                    <a:pt x="9756" y="14112"/>
                  </a:lnTo>
                  <a:lnTo>
                    <a:pt x="10390" y="14255"/>
                  </a:lnTo>
                  <a:lnTo>
                    <a:pt x="11024" y="14378"/>
                  </a:lnTo>
                  <a:lnTo>
                    <a:pt x="11637" y="14480"/>
                  </a:lnTo>
                  <a:lnTo>
                    <a:pt x="12251" y="14562"/>
                  </a:lnTo>
                  <a:lnTo>
                    <a:pt x="12864" y="14603"/>
                  </a:lnTo>
                  <a:lnTo>
                    <a:pt x="13458" y="14644"/>
                  </a:lnTo>
                  <a:lnTo>
                    <a:pt x="14030" y="14644"/>
                  </a:lnTo>
                  <a:lnTo>
                    <a:pt x="14603" y="14623"/>
                  </a:lnTo>
                  <a:lnTo>
                    <a:pt x="15155" y="14603"/>
                  </a:lnTo>
                  <a:lnTo>
                    <a:pt x="15707" y="14541"/>
                  </a:lnTo>
                  <a:lnTo>
                    <a:pt x="16259" y="14480"/>
                  </a:lnTo>
                  <a:lnTo>
                    <a:pt x="16791" y="14378"/>
                  </a:lnTo>
                  <a:lnTo>
                    <a:pt x="17303" y="14276"/>
                  </a:lnTo>
                  <a:lnTo>
                    <a:pt x="17814" y="14173"/>
                  </a:lnTo>
                  <a:lnTo>
                    <a:pt x="18325" y="14030"/>
                  </a:lnTo>
                  <a:lnTo>
                    <a:pt x="18796" y="13887"/>
                  </a:lnTo>
                  <a:lnTo>
                    <a:pt x="19286" y="13723"/>
                  </a:lnTo>
                  <a:lnTo>
                    <a:pt x="19736" y="13560"/>
                  </a:lnTo>
                  <a:lnTo>
                    <a:pt x="20186" y="13376"/>
                  </a:lnTo>
                  <a:lnTo>
                    <a:pt x="20636" y="13192"/>
                  </a:lnTo>
                  <a:lnTo>
                    <a:pt x="21475" y="12783"/>
                  </a:lnTo>
                  <a:lnTo>
                    <a:pt x="22272" y="12374"/>
                  </a:lnTo>
                  <a:lnTo>
                    <a:pt x="23029" y="11924"/>
                  </a:lnTo>
                  <a:lnTo>
                    <a:pt x="23724" y="11474"/>
                  </a:lnTo>
                  <a:lnTo>
                    <a:pt x="24358" y="11024"/>
                  </a:lnTo>
                  <a:lnTo>
                    <a:pt x="24952" y="10574"/>
                  </a:lnTo>
                  <a:lnTo>
                    <a:pt x="25463" y="10124"/>
                  </a:lnTo>
                  <a:lnTo>
                    <a:pt x="25954" y="9715"/>
                  </a:lnTo>
                  <a:lnTo>
                    <a:pt x="26363" y="9347"/>
                  </a:lnTo>
                  <a:lnTo>
                    <a:pt x="26710" y="8999"/>
                  </a:lnTo>
                  <a:lnTo>
                    <a:pt x="26997" y="8692"/>
                  </a:lnTo>
                  <a:lnTo>
                    <a:pt x="27406" y="8263"/>
                  </a:lnTo>
                  <a:lnTo>
                    <a:pt x="27528" y="8099"/>
                  </a:lnTo>
                  <a:lnTo>
                    <a:pt x="27344" y="7751"/>
                  </a:lnTo>
                  <a:lnTo>
                    <a:pt x="27119" y="7363"/>
                  </a:lnTo>
                  <a:lnTo>
                    <a:pt x="26792" y="6831"/>
                  </a:lnTo>
                  <a:lnTo>
                    <a:pt x="26342" y="6218"/>
                  </a:lnTo>
                  <a:lnTo>
                    <a:pt x="26097" y="5890"/>
                  </a:lnTo>
                  <a:lnTo>
                    <a:pt x="25810" y="5543"/>
                  </a:lnTo>
                  <a:lnTo>
                    <a:pt x="25483" y="5175"/>
                  </a:lnTo>
                  <a:lnTo>
                    <a:pt x="25136" y="4806"/>
                  </a:lnTo>
                  <a:lnTo>
                    <a:pt x="24767" y="4438"/>
                  </a:lnTo>
                  <a:lnTo>
                    <a:pt x="24379" y="4050"/>
                  </a:lnTo>
                  <a:lnTo>
                    <a:pt x="23949" y="3682"/>
                  </a:lnTo>
                  <a:lnTo>
                    <a:pt x="23479" y="3293"/>
                  </a:lnTo>
                  <a:lnTo>
                    <a:pt x="22988" y="2925"/>
                  </a:lnTo>
                  <a:lnTo>
                    <a:pt x="22477" y="2577"/>
                  </a:lnTo>
                  <a:lnTo>
                    <a:pt x="21904" y="2229"/>
                  </a:lnTo>
                  <a:lnTo>
                    <a:pt x="21332" y="1882"/>
                  </a:lnTo>
                  <a:lnTo>
                    <a:pt x="20718" y="1575"/>
                  </a:lnTo>
                  <a:lnTo>
                    <a:pt x="20064" y="1268"/>
                  </a:lnTo>
                  <a:lnTo>
                    <a:pt x="19368" y="1002"/>
                  </a:lnTo>
                  <a:lnTo>
                    <a:pt x="18652" y="757"/>
                  </a:lnTo>
                  <a:lnTo>
                    <a:pt x="17896" y="532"/>
                  </a:lnTo>
                  <a:lnTo>
                    <a:pt x="17098" y="348"/>
                  </a:lnTo>
                  <a:lnTo>
                    <a:pt x="16280" y="205"/>
                  </a:lnTo>
                  <a:lnTo>
                    <a:pt x="15421" y="102"/>
                  </a:lnTo>
                  <a:lnTo>
                    <a:pt x="14521" y="41"/>
                  </a:lnTo>
                  <a:lnTo>
                    <a:pt x="135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5081825" y="997900"/>
              <a:ext cx="229600" cy="229600"/>
            </a:xfrm>
            <a:custGeom>
              <a:avLst/>
              <a:gdLst/>
              <a:ahLst/>
              <a:cxnLst/>
              <a:rect l="l" t="t" r="r" b="b"/>
              <a:pathLst>
                <a:path w="9184" h="9184" extrusionOk="0">
                  <a:moveTo>
                    <a:pt x="4603" y="1"/>
                  </a:moveTo>
                  <a:lnTo>
                    <a:pt x="4132" y="21"/>
                  </a:lnTo>
                  <a:lnTo>
                    <a:pt x="3662" y="82"/>
                  </a:lnTo>
                  <a:lnTo>
                    <a:pt x="3232" y="205"/>
                  </a:lnTo>
                  <a:lnTo>
                    <a:pt x="2803" y="348"/>
                  </a:lnTo>
                  <a:lnTo>
                    <a:pt x="2414" y="553"/>
                  </a:lnTo>
                  <a:lnTo>
                    <a:pt x="2026" y="778"/>
                  </a:lnTo>
                  <a:lnTo>
                    <a:pt x="1678" y="1044"/>
                  </a:lnTo>
                  <a:lnTo>
                    <a:pt x="1351" y="1350"/>
                  </a:lnTo>
                  <a:lnTo>
                    <a:pt x="1044" y="1657"/>
                  </a:lnTo>
                  <a:lnTo>
                    <a:pt x="778" y="2025"/>
                  </a:lnTo>
                  <a:lnTo>
                    <a:pt x="553" y="2393"/>
                  </a:lnTo>
                  <a:lnTo>
                    <a:pt x="369" y="2802"/>
                  </a:lnTo>
                  <a:lnTo>
                    <a:pt x="205" y="3232"/>
                  </a:lnTo>
                  <a:lnTo>
                    <a:pt x="103" y="3661"/>
                  </a:lnTo>
                  <a:lnTo>
                    <a:pt x="21" y="4111"/>
                  </a:lnTo>
                  <a:lnTo>
                    <a:pt x="1" y="4582"/>
                  </a:lnTo>
                  <a:lnTo>
                    <a:pt x="21" y="5052"/>
                  </a:lnTo>
                  <a:lnTo>
                    <a:pt x="103" y="5523"/>
                  </a:lnTo>
                  <a:lnTo>
                    <a:pt x="205" y="5952"/>
                  </a:lnTo>
                  <a:lnTo>
                    <a:pt x="369" y="6381"/>
                  </a:lnTo>
                  <a:lnTo>
                    <a:pt x="553" y="6770"/>
                  </a:lnTo>
                  <a:lnTo>
                    <a:pt x="778" y="7159"/>
                  </a:lnTo>
                  <a:lnTo>
                    <a:pt x="1044" y="7506"/>
                  </a:lnTo>
                  <a:lnTo>
                    <a:pt x="1351" y="7834"/>
                  </a:lnTo>
                  <a:lnTo>
                    <a:pt x="1678" y="8140"/>
                  </a:lnTo>
                  <a:lnTo>
                    <a:pt x="2026" y="8406"/>
                  </a:lnTo>
                  <a:lnTo>
                    <a:pt x="2414" y="8631"/>
                  </a:lnTo>
                  <a:lnTo>
                    <a:pt x="2803" y="8815"/>
                  </a:lnTo>
                  <a:lnTo>
                    <a:pt x="3232" y="8979"/>
                  </a:lnTo>
                  <a:lnTo>
                    <a:pt x="3662" y="9081"/>
                  </a:lnTo>
                  <a:lnTo>
                    <a:pt x="4132" y="9163"/>
                  </a:lnTo>
                  <a:lnTo>
                    <a:pt x="4603" y="9183"/>
                  </a:lnTo>
                  <a:lnTo>
                    <a:pt x="5073" y="9163"/>
                  </a:lnTo>
                  <a:lnTo>
                    <a:pt x="5523" y="9081"/>
                  </a:lnTo>
                  <a:lnTo>
                    <a:pt x="5952" y="8979"/>
                  </a:lnTo>
                  <a:lnTo>
                    <a:pt x="6382" y="8815"/>
                  </a:lnTo>
                  <a:lnTo>
                    <a:pt x="6791" y="8631"/>
                  </a:lnTo>
                  <a:lnTo>
                    <a:pt x="7159" y="8406"/>
                  </a:lnTo>
                  <a:lnTo>
                    <a:pt x="7527" y="8140"/>
                  </a:lnTo>
                  <a:lnTo>
                    <a:pt x="7854" y="7834"/>
                  </a:lnTo>
                  <a:lnTo>
                    <a:pt x="8141" y="7506"/>
                  </a:lnTo>
                  <a:lnTo>
                    <a:pt x="8407" y="7159"/>
                  </a:lnTo>
                  <a:lnTo>
                    <a:pt x="8632" y="6770"/>
                  </a:lnTo>
                  <a:lnTo>
                    <a:pt x="8836" y="6381"/>
                  </a:lnTo>
                  <a:lnTo>
                    <a:pt x="8979" y="5952"/>
                  </a:lnTo>
                  <a:lnTo>
                    <a:pt x="9102" y="5523"/>
                  </a:lnTo>
                  <a:lnTo>
                    <a:pt x="9163" y="5052"/>
                  </a:lnTo>
                  <a:lnTo>
                    <a:pt x="9184" y="4582"/>
                  </a:lnTo>
                  <a:lnTo>
                    <a:pt x="9163" y="4111"/>
                  </a:lnTo>
                  <a:lnTo>
                    <a:pt x="9102" y="3661"/>
                  </a:lnTo>
                  <a:lnTo>
                    <a:pt x="8979" y="3232"/>
                  </a:lnTo>
                  <a:lnTo>
                    <a:pt x="8836" y="2802"/>
                  </a:lnTo>
                  <a:lnTo>
                    <a:pt x="8632" y="2393"/>
                  </a:lnTo>
                  <a:lnTo>
                    <a:pt x="8407" y="2025"/>
                  </a:lnTo>
                  <a:lnTo>
                    <a:pt x="8141" y="1657"/>
                  </a:lnTo>
                  <a:lnTo>
                    <a:pt x="7854" y="1350"/>
                  </a:lnTo>
                  <a:lnTo>
                    <a:pt x="7527" y="1044"/>
                  </a:lnTo>
                  <a:lnTo>
                    <a:pt x="7159" y="778"/>
                  </a:lnTo>
                  <a:lnTo>
                    <a:pt x="6791" y="553"/>
                  </a:lnTo>
                  <a:lnTo>
                    <a:pt x="6382" y="348"/>
                  </a:lnTo>
                  <a:lnTo>
                    <a:pt x="5952" y="205"/>
                  </a:lnTo>
                  <a:lnTo>
                    <a:pt x="5523" y="82"/>
                  </a:lnTo>
                  <a:lnTo>
                    <a:pt x="5073" y="21"/>
                  </a:lnTo>
                  <a:lnTo>
                    <a:pt x="46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5185625" y="371550"/>
              <a:ext cx="5650" cy="106375"/>
            </a:xfrm>
            <a:custGeom>
              <a:avLst/>
              <a:gdLst/>
              <a:ahLst/>
              <a:cxnLst/>
              <a:rect l="l" t="t" r="r" b="b"/>
              <a:pathLst>
                <a:path w="226" h="4255" extrusionOk="0">
                  <a:moveTo>
                    <a:pt x="1" y="1"/>
                  </a:moveTo>
                  <a:lnTo>
                    <a:pt x="1" y="4255"/>
                  </a:lnTo>
                  <a:lnTo>
                    <a:pt x="226" y="4255"/>
                  </a:lnTo>
                  <a:lnTo>
                    <a:pt x="226"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5185625" y="1864550"/>
              <a:ext cx="5650" cy="106875"/>
            </a:xfrm>
            <a:custGeom>
              <a:avLst/>
              <a:gdLst/>
              <a:ahLst/>
              <a:cxnLst/>
              <a:rect l="l" t="t" r="r" b="b"/>
              <a:pathLst>
                <a:path w="226" h="4275" extrusionOk="0">
                  <a:moveTo>
                    <a:pt x="1" y="0"/>
                  </a:moveTo>
                  <a:lnTo>
                    <a:pt x="1" y="4275"/>
                  </a:lnTo>
                  <a:lnTo>
                    <a:pt x="226" y="4275"/>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a:off x="5420825" y="417575"/>
              <a:ext cx="41450" cy="102800"/>
            </a:xfrm>
            <a:custGeom>
              <a:avLst/>
              <a:gdLst/>
              <a:ahLst/>
              <a:cxnLst/>
              <a:rect l="l" t="t" r="r" b="b"/>
              <a:pathLst>
                <a:path w="1658" h="4112" extrusionOk="0">
                  <a:moveTo>
                    <a:pt x="1432" y="1"/>
                  </a:moveTo>
                  <a:lnTo>
                    <a:pt x="1" y="4030"/>
                  </a:lnTo>
                  <a:lnTo>
                    <a:pt x="205" y="4111"/>
                  </a:lnTo>
                  <a:lnTo>
                    <a:pt x="1657" y="82"/>
                  </a:lnTo>
                  <a:lnTo>
                    <a:pt x="1432"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a:off x="4914650" y="1822625"/>
              <a:ext cx="41950" cy="102275"/>
            </a:xfrm>
            <a:custGeom>
              <a:avLst/>
              <a:gdLst/>
              <a:ahLst/>
              <a:cxnLst/>
              <a:rect l="l" t="t" r="r" b="b"/>
              <a:pathLst>
                <a:path w="1678" h="4091" extrusionOk="0">
                  <a:moveTo>
                    <a:pt x="1452" y="0"/>
                  </a:moveTo>
                  <a:lnTo>
                    <a:pt x="0" y="4009"/>
                  </a:lnTo>
                  <a:lnTo>
                    <a:pt x="225" y="4091"/>
                  </a:lnTo>
                  <a:lnTo>
                    <a:pt x="1677" y="82"/>
                  </a:lnTo>
                  <a:lnTo>
                    <a:pt x="1452"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5628400" y="553075"/>
              <a:ext cx="72125" cy="85925"/>
            </a:xfrm>
            <a:custGeom>
              <a:avLst/>
              <a:gdLst/>
              <a:ahLst/>
              <a:cxnLst/>
              <a:rect l="l" t="t" r="r" b="b"/>
              <a:pathLst>
                <a:path w="2885" h="3437" extrusionOk="0">
                  <a:moveTo>
                    <a:pt x="2721" y="0"/>
                  </a:moveTo>
                  <a:lnTo>
                    <a:pt x="1" y="3293"/>
                  </a:lnTo>
                  <a:lnTo>
                    <a:pt x="185" y="3436"/>
                  </a:lnTo>
                  <a:lnTo>
                    <a:pt x="288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4676375" y="1703500"/>
              <a:ext cx="72625" cy="85925"/>
            </a:xfrm>
            <a:custGeom>
              <a:avLst/>
              <a:gdLst/>
              <a:ahLst/>
              <a:cxnLst/>
              <a:rect l="l" t="t" r="r" b="b"/>
              <a:pathLst>
                <a:path w="2905" h="3437" extrusionOk="0">
                  <a:moveTo>
                    <a:pt x="2721" y="0"/>
                  </a:moveTo>
                  <a:lnTo>
                    <a:pt x="1" y="3293"/>
                  </a:lnTo>
                  <a:lnTo>
                    <a:pt x="185" y="3436"/>
                  </a:lnTo>
                  <a:lnTo>
                    <a:pt x="2905" y="164"/>
                  </a:lnTo>
                  <a:lnTo>
                    <a:pt x="272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5783850" y="761675"/>
              <a:ext cx="94600" cy="59350"/>
            </a:xfrm>
            <a:custGeom>
              <a:avLst/>
              <a:gdLst/>
              <a:ahLst/>
              <a:cxnLst/>
              <a:rect l="l" t="t" r="r" b="b"/>
              <a:pathLst>
                <a:path w="3784" h="2374" extrusionOk="0">
                  <a:moveTo>
                    <a:pt x="3661" y="1"/>
                  </a:moveTo>
                  <a:lnTo>
                    <a:pt x="0" y="2169"/>
                  </a:lnTo>
                  <a:lnTo>
                    <a:pt x="123" y="2373"/>
                  </a:lnTo>
                  <a:lnTo>
                    <a:pt x="3784" y="205"/>
                  </a:lnTo>
                  <a:lnTo>
                    <a:pt x="3661"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4498450" y="1521475"/>
              <a:ext cx="94600" cy="59325"/>
            </a:xfrm>
            <a:custGeom>
              <a:avLst/>
              <a:gdLst/>
              <a:ahLst/>
              <a:cxnLst/>
              <a:rect l="l" t="t" r="r" b="b"/>
              <a:pathLst>
                <a:path w="3784" h="2373" extrusionOk="0">
                  <a:moveTo>
                    <a:pt x="3661" y="0"/>
                  </a:moveTo>
                  <a:lnTo>
                    <a:pt x="0" y="2168"/>
                  </a:lnTo>
                  <a:lnTo>
                    <a:pt x="123" y="2373"/>
                  </a:lnTo>
                  <a:lnTo>
                    <a:pt x="3784" y="205"/>
                  </a:lnTo>
                  <a:lnTo>
                    <a:pt x="3661"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5794575" y="1503050"/>
              <a:ext cx="96150" cy="56800"/>
            </a:xfrm>
            <a:custGeom>
              <a:avLst/>
              <a:gdLst/>
              <a:ahLst/>
              <a:cxnLst/>
              <a:rect l="l" t="t" r="r" b="b"/>
              <a:pathLst>
                <a:path w="3846" h="2272" extrusionOk="0">
                  <a:moveTo>
                    <a:pt x="103" y="1"/>
                  </a:moveTo>
                  <a:lnTo>
                    <a:pt x="1" y="205"/>
                  </a:lnTo>
                  <a:lnTo>
                    <a:pt x="3723" y="2271"/>
                  </a:lnTo>
                  <a:lnTo>
                    <a:pt x="3846" y="2067"/>
                  </a:lnTo>
                  <a:lnTo>
                    <a:pt x="10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4486175" y="783150"/>
              <a:ext cx="96650" cy="56775"/>
            </a:xfrm>
            <a:custGeom>
              <a:avLst/>
              <a:gdLst/>
              <a:ahLst/>
              <a:cxnLst/>
              <a:rect l="l" t="t" r="r" b="b"/>
              <a:pathLst>
                <a:path w="3866" h="2271" extrusionOk="0">
                  <a:moveTo>
                    <a:pt x="123" y="1"/>
                  </a:moveTo>
                  <a:lnTo>
                    <a:pt x="1" y="205"/>
                  </a:lnTo>
                  <a:lnTo>
                    <a:pt x="3743" y="2271"/>
                  </a:lnTo>
                  <a:lnTo>
                    <a:pt x="3866" y="2066"/>
                  </a:lnTo>
                  <a:lnTo>
                    <a:pt x="123"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a:off x="5644250" y="1689675"/>
              <a:ext cx="75200" cy="83900"/>
            </a:xfrm>
            <a:custGeom>
              <a:avLst/>
              <a:gdLst/>
              <a:ahLst/>
              <a:cxnLst/>
              <a:rect l="l" t="t" r="r" b="b"/>
              <a:pathLst>
                <a:path w="3008" h="3356" extrusionOk="0">
                  <a:moveTo>
                    <a:pt x="185" y="1"/>
                  </a:moveTo>
                  <a:lnTo>
                    <a:pt x="1" y="165"/>
                  </a:lnTo>
                  <a:lnTo>
                    <a:pt x="2823" y="3355"/>
                  </a:lnTo>
                  <a:lnTo>
                    <a:pt x="3007" y="3212"/>
                  </a:lnTo>
                  <a:lnTo>
                    <a:pt x="18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4657450" y="568925"/>
              <a:ext cx="75200" cy="84375"/>
            </a:xfrm>
            <a:custGeom>
              <a:avLst/>
              <a:gdLst/>
              <a:ahLst/>
              <a:cxnLst/>
              <a:rect l="l" t="t" r="r" b="b"/>
              <a:pathLst>
                <a:path w="3008" h="3375" extrusionOk="0">
                  <a:moveTo>
                    <a:pt x="185" y="0"/>
                  </a:moveTo>
                  <a:lnTo>
                    <a:pt x="1" y="164"/>
                  </a:lnTo>
                  <a:lnTo>
                    <a:pt x="2823" y="3375"/>
                  </a:lnTo>
                  <a:lnTo>
                    <a:pt x="3007" y="3211"/>
                  </a:lnTo>
                  <a:lnTo>
                    <a:pt x="185"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5440775" y="1814950"/>
              <a:ext cx="44500" cy="101275"/>
            </a:xfrm>
            <a:custGeom>
              <a:avLst/>
              <a:gdLst/>
              <a:ahLst/>
              <a:cxnLst/>
              <a:rect l="l" t="t" r="r" b="b"/>
              <a:pathLst>
                <a:path w="1780" h="4051" extrusionOk="0">
                  <a:moveTo>
                    <a:pt x="205" y="1"/>
                  </a:moveTo>
                  <a:lnTo>
                    <a:pt x="0" y="82"/>
                  </a:lnTo>
                  <a:lnTo>
                    <a:pt x="1554" y="4050"/>
                  </a:lnTo>
                  <a:lnTo>
                    <a:pt x="1779" y="3968"/>
                  </a:lnTo>
                  <a:lnTo>
                    <a:pt x="205" y="1"/>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4891625" y="426275"/>
              <a:ext cx="45025" cy="101775"/>
            </a:xfrm>
            <a:custGeom>
              <a:avLst/>
              <a:gdLst/>
              <a:ahLst/>
              <a:cxnLst/>
              <a:rect l="l" t="t" r="r" b="b"/>
              <a:pathLst>
                <a:path w="1801" h="4071" extrusionOk="0">
                  <a:moveTo>
                    <a:pt x="226" y="0"/>
                  </a:moveTo>
                  <a:lnTo>
                    <a:pt x="1" y="103"/>
                  </a:lnTo>
                  <a:lnTo>
                    <a:pt x="1576" y="4070"/>
                  </a:lnTo>
                  <a:lnTo>
                    <a:pt x="1801" y="3968"/>
                  </a:lnTo>
                  <a:lnTo>
                    <a:pt x="226" y="0"/>
                  </a:lnTo>
                  <a:close/>
                </a:path>
              </a:pathLst>
            </a:custGeom>
            <a:solidFill>
              <a:srgbClr val="7F6E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5317025" y="1958125"/>
              <a:ext cx="691825" cy="251575"/>
            </a:xfrm>
            <a:custGeom>
              <a:avLst/>
              <a:gdLst/>
              <a:ahLst/>
              <a:cxnLst/>
              <a:rect l="l" t="t" r="r" b="b"/>
              <a:pathLst>
                <a:path w="27673" h="10063" extrusionOk="0">
                  <a:moveTo>
                    <a:pt x="13070" y="0"/>
                  </a:moveTo>
                  <a:lnTo>
                    <a:pt x="12845" y="21"/>
                  </a:lnTo>
                  <a:lnTo>
                    <a:pt x="12640" y="61"/>
                  </a:lnTo>
                  <a:lnTo>
                    <a:pt x="12436" y="102"/>
                  </a:lnTo>
                  <a:lnTo>
                    <a:pt x="12067" y="205"/>
                  </a:lnTo>
                  <a:lnTo>
                    <a:pt x="11699" y="368"/>
                  </a:lnTo>
                  <a:lnTo>
                    <a:pt x="11372" y="552"/>
                  </a:lnTo>
                  <a:lnTo>
                    <a:pt x="11086" y="757"/>
                  </a:lnTo>
                  <a:lnTo>
                    <a:pt x="10820" y="961"/>
                  </a:lnTo>
                  <a:lnTo>
                    <a:pt x="10574" y="1207"/>
                  </a:lnTo>
                  <a:lnTo>
                    <a:pt x="10349" y="1452"/>
                  </a:lnTo>
                  <a:lnTo>
                    <a:pt x="10145" y="1698"/>
                  </a:lnTo>
                  <a:lnTo>
                    <a:pt x="9981" y="1923"/>
                  </a:lnTo>
                  <a:lnTo>
                    <a:pt x="9838" y="2168"/>
                  </a:lnTo>
                  <a:lnTo>
                    <a:pt x="9715" y="2373"/>
                  </a:lnTo>
                  <a:lnTo>
                    <a:pt x="9531" y="2720"/>
                  </a:lnTo>
                  <a:lnTo>
                    <a:pt x="8754" y="2823"/>
                  </a:lnTo>
                  <a:lnTo>
                    <a:pt x="8018" y="2925"/>
                  </a:lnTo>
                  <a:lnTo>
                    <a:pt x="7261" y="3047"/>
                  </a:lnTo>
                  <a:lnTo>
                    <a:pt x="6545" y="3191"/>
                  </a:lnTo>
                  <a:lnTo>
                    <a:pt x="5850" y="3354"/>
                  </a:lnTo>
                  <a:lnTo>
                    <a:pt x="5175" y="3518"/>
                  </a:lnTo>
                  <a:lnTo>
                    <a:pt x="4541" y="3702"/>
                  </a:lnTo>
                  <a:lnTo>
                    <a:pt x="3928" y="3886"/>
                  </a:lnTo>
                  <a:lnTo>
                    <a:pt x="2782" y="4254"/>
                  </a:lnTo>
                  <a:lnTo>
                    <a:pt x="1780" y="4622"/>
                  </a:lnTo>
                  <a:lnTo>
                    <a:pt x="942" y="4949"/>
                  </a:lnTo>
                  <a:lnTo>
                    <a:pt x="308" y="5215"/>
                  </a:lnTo>
                  <a:lnTo>
                    <a:pt x="226" y="5277"/>
                  </a:lnTo>
                  <a:lnTo>
                    <a:pt x="144" y="5318"/>
                  </a:lnTo>
                  <a:lnTo>
                    <a:pt x="103" y="5379"/>
                  </a:lnTo>
                  <a:lnTo>
                    <a:pt x="62" y="5461"/>
                  </a:lnTo>
                  <a:lnTo>
                    <a:pt x="21" y="5543"/>
                  </a:lnTo>
                  <a:lnTo>
                    <a:pt x="1" y="5624"/>
                  </a:lnTo>
                  <a:lnTo>
                    <a:pt x="1" y="5706"/>
                  </a:lnTo>
                  <a:lnTo>
                    <a:pt x="1" y="5808"/>
                  </a:lnTo>
                  <a:lnTo>
                    <a:pt x="21" y="5890"/>
                  </a:lnTo>
                  <a:lnTo>
                    <a:pt x="62" y="5972"/>
                  </a:lnTo>
                  <a:lnTo>
                    <a:pt x="124" y="6033"/>
                  </a:lnTo>
                  <a:lnTo>
                    <a:pt x="185" y="6115"/>
                  </a:lnTo>
                  <a:lnTo>
                    <a:pt x="451" y="6299"/>
                  </a:lnTo>
                  <a:lnTo>
                    <a:pt x="778" y="6524"/>
                  </a:lnTo>
                  <a:lnTo>
                    <a:pt x="1167" y="6770"/>
                  </a:lnTo>
                  <a:lnTo>
                    <a:pt x="1637" y="7036"/>
                  </a:lnTo>
                  <a:lnTo>
                    <a:pt x="2148" y="7301"/>
                  </a:lnTo>
                  <a:lnTo>
                    <a:pt x="2762" y="7567"/>
                  </a:lnTo>
                  <a:lnTo>
                    <a:pt x="3437" y="7833"/>
                  </a:lnTo>
                  <a:lnTo>
                    <a:pt x="4193" y="8120"/>
                  </a:lnTo>
                  <a:lnTo>
                    <a:pt x="5032" y="8385"/>
                  </a:lnTo>
                  <a:lnTo>
                    <a:pt x="5952" y="8651"/>
                  </a:lnTo>
                  <a:lnTo>
                    <a:pt x="6975" y="8917"/>
                  </a:lnTo>
                  <a:lnTo>
                    <a:pt x="8100" y="9163"/>
                  </a:lnTo>
                  <a:lnTo>
                    <a:pt x="9306" y="9388"/>
                  </a:lnTo>
                  <a:lnTo>
                    <a:pt x="10636" y="9592"/>
                  </a:lnTo>
                  <a:lnTo>
                    <a:pt x="12067" y="9776"/>
                  </a:lnTo>
                  <a:lnTo>
                    <a:pt x="13601" y="9919"/>
                  </a:lnTo>
                  <a:lnTo>
                    <a:pt x="14849" y="10001"/>
                  </a:lnTo>
                  <a:lnTo>
                    <a:pt x="16076" y="10042"/>
                  </a:lnTo>
                  <a:lnTo>
                    <a:pt x="17262" y="10062"/>
                  </a:lnTo>
                  <a:lnTo>
                    <a:pt x="18428" y="10062"/>
                  </a:lnTo>
                  <a:lnTo>
                    <a:pt x="19512" y="10042"/>
                  </a:lnTo>
                  <a:lnTo>
                    <a:pt x="20575" y="9981"/>
                  </a:lnTo>
                  <a:lnTo>
                    <a:pt x="21577" y="9919"/>
                  </a:lnTo>
                  <a:lnTo>
                    <a:pt x="22518" y="9837"/>
                  </a:lnTo>
                  <a:lnTo>
                    <a:pt x="23398" y="9735"/>
                  </a:lnTo>
                  <a:lnTo>
                    <a:pt x="24195" y="9633"/>
                  </a:lnTo>
                  <a:lnTo>
                    <a:pt x="24952" y="9510"/>
                  </a:lnTo>
                  <a:lnTo>
                    <a:pt x="25606" y="9367"/>
                  </a:lnTo>
                  <a:lnTo>
                    <a:pt x="26200" y="9203"/>
                  </a:lnTo>
                  <a:lnTo>
                    <a:pt x="26690" y="9060"/>
                  </a:lnTo>
                  <a:lnTo>
                    <a:pt x="27099" y="8876"/>
                  </a:lnTo>
                  <a:lnTo>
                    <a:pt x="27284" y="8794"/>
                  </a:lnTo>
                  <a:lnTo>
                    <a:pt x="27427" y="8713"/>
                  </a:lnTo>
                  <a:lnTo>
                    <a:pt x="27529" y="8610"/>
                  </a:lnTo>
                  <a:lnTo>
                    <a:pt x="27611" y="8508"/>
                  </a:lnTo>
                  <a:lnTo>
                    <a:pt x="27652" y="8385"/>
                  </a:lnTo>
                  <a:lnTo>
                    <a:pt x="27672" y="8242"/>
                  </a:lnTo>
                  <a:lnTo>
                    <a:pt x="27652" y="8120"/>
                  </a:lnTo>
                  <a:lnTo>
                    <a:pt x="27590" y="8017"/>
                  </a:lnTo>
                  <a:lnTo>
                    <a:pt x="27509" y="7915"/>
                  </a:lnTo>
                  <a:lnTo>
                    <a:pt x="27406" y="7833"/>
                  </a:lnTo>
                  <a:lnTo>
                    <a:pt x="26731" y="7445"/>
                  </a:lnTo>
                  <a:lnTo>
                    <a:pt x="25852" y="6954"/>
                  </a:lnTo>
                  <a:lnTo>
                    <a:pt x="24788" y="6402"/>
                  </a:lnTo>
                  <a:lnTo>
                    <a:pt x="23582" y="5808"/>
                  </a:lnTo>
                  <a:lnTo>
                    <a:pt x="22232" y="5215"/>
                  </a:lnTo>
                  <a:lnTo>
                    <a:pt x="21516" y="4909"/>
                  </a:lnTo>
                  <a:lnTo>
                    <a:pt x="20780" y="4602"/>
                  </a:lnTo>
                  <a:lnTo>
                    <a:pt x="20003" y="4315"/>
                  </a:lnTo>
                  <a:lnTo>
                    <a:pt x="19226" y="4050"/>
                  </a:lnTo>
                  <a:lnTo>
                    <a:pt x="18428" y="3784"/>
                  </a:lnTo>
                  <a:lnTo>
                    <a:pt x="17630" y="3538"/>
                  </a:lnTo>
                  <a:lnTo>
                    <a:pt x="17528" y="3211"/>
                  </a:lnTo>
                  <a:lnTo>
                    <a:pt x="17344" y="2761"/>
                  </a:lnTo>
                  <a:lnTo>
                    <a:pt x="17201" y="2495"/>
                  </a:lnTo>
                  <a:lnTo>
                    <a:pt x="17058" y="2209"/>
                  </a:lnTo>
                  <a:lnTo>
                    <a:pt x="16874" y="1923"/>
                  </a:lnTo>
                  <a:lnTo>
                    <a:pt x="16669" y="1636"/>
                  </a:lnTo>
                  <a:lnTo>
                    <a:pt x="16424" y="1370"/>
                  </a:lnTo>
                  <a:lnTo>
                    <a:pt x="16158" y="1084"/>
                  </a:lnTo>
                  <a:lnTo>
                    <a:pt x="15851" y="839"/>
                  </a:lnTo>
                  <a:lnTo>
                    <a:pt x="15524" y="614"/>
                  </a:lnTo>
                  <a:lnTo>
                    <a:pt x="15135" y="409"/>
                  </a:lnTo>
                  <a:lnTo>
                    <a:pt x="14931" y="307"/>
                  </a:lnTo>
                  <a:lnTo>
                    <a:pt x="14726" y="225"/>
                  </a:lnTo>
                  <a:lnTo>
                    <a:pt x="14501" y="164"/>
                  </a:lnTo>
                  <a:lnTo>
                    <a:pt x="14276" y="102"/>
                  </a:lnTo>
                  <a:lnTo>
                    <a:pt x="14031" y="61"/>
                  </a:lnTo>
                  <a:lnTo>
                    <a:pt x="13765" y="21"/>
                  </a:lnTo>
                  <a:lnTo>
                    <a:pt x="135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5553750" y="2023550"/>
              <a:ext cx="205575" cy="24575"/>
            </a:xfrm>
            <a:custGeom>
              <a:avLst/>
              <a:gdLst/>
              <a:ahLst/>
              <a:cxnLst/>
              <a:rect l="l" t="t" r="r" b="b"/>
              <a:pathLst>
                <a:path w="8223" h="983" extrusionOk="0">
                  <a:moveTo>
                    <a:pt x="1637" y="1"/>
                  </a:moveTo>
                  <a:lnTo>
                    <a:pt x="799" y="21"/>
                  </a:lnTo>
                  <a:lnTo>
                    <a:pt x="267" y="42"/>
                  </a:lnTo>
                  <a:lnTo>
                    <a:pt x="62" y="62"/>
                  </a:lnTo>
                  <a:lnTo>
                    <a:pt x="21" y="83"/>
                  </a:lnTo>
                  <a:lnTo>
                    <a:pt x="1" y="124"/>
                  </a:lnTo>
                  <a:lnTo>
                    <a:pt x="21" y="165"/>
                  </a:lnTo>
                  <a:lnTo>
                    <a:pt x="267" y="165"/>
                  </a:lnTo>
                  <a:lnTo>
                    <a:pt x="819" y="144"/>
                  </a:lnTo>
                  <a:lnTo>
                    <a:pt x="1637" y="124"/>
                  </a:lnTo>
                  <a:lnTo>
                    <a:pt x="2680" y="144"/>
                  </a:lnTo>
                  <a:lnTo>
                    <a:pt x="3273" y="165"/>
                  </a:lnTo>
                  <a:lnTo>
                    <a:pt x="3928" y="226"/>
                  </a:lnTo>
                  <a:lnTo>
                    <a:pt x="4582" y="287"/>
                  </a:lnTo>
                  <a:lnTo>
                    <a:pt x="5278" y="369"/>
                  </a:lnTo>
                  <a:lnTo>
                    <a:pt x="5973" y="471"/>
                  </a:lnTo>
                  <a:lnTo>
                    <a:pt x="6709" y="615"/>
                  </a:lnTo>
                  <a:lnTo>
                    <a:pt x="7425" y="778"/>
                  </a:lnTo>
                  <a:lnTo>
                    <a:pt x="8141" y="983"/>
                  </a:lnTo>
                  <a:lnTo>
                    <a:pt x="8161" y="983"/>
                  </a:lnTo>
                  <a:lnTo>
                    <a:pt x="8202" y="962"/>
                  </a:lnTo>
                  <a:lnTo>
                    <a:pt x="8223" y="942"/>
                  </a:lnTo>
                  <a:lnTo>
                    <a:pt x="8223" y="901"/>
                  </a:lnTo>
                  <a:lnTo>
                    <a:pt x="8182" y="860"/>
                  </a:lnTo>
                  <a:lnTo>
                    <a:pt x="7445" y="676"/>
                  </a:lnTo>
                  <a:lnTo>
                    <a:pt x="6730" y="492"/>
                  </a:lnTo>
                  <a:lnTo>
                    <a:pt x="5993" y="369"/>
                  </a:lnTo>
                  <a:lnTo>
                    <a:pt x="5298" y="246"/>
                  </a:lnTo>
                  <a:lnTo>
                    <a:pt x="4603" y="165"/>
                  </a:lnTo>
                  <a:lnTo>
                    <a:pt x="3928" y="103"/>
                  </a:lnTo>
                  <a:lnTo>
                    <a:pt x="3294" y="62"/>
                  </a:lnTo>
                  <a:lnTo>
                    <a:pt x="2701" y="21"/>
                  </a:lnTo>
                  <a:lnTo>
                    <a:pt x="16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5312950" y="2082350"/>
              <a:ext cx="695900" cy="82875"/>
            </a:xfrm>
            <a:custGeom>
              <a:avLst/>
              <a:gdLst/>
              <a:ahLst/>
              <a:cxnLst/>
              <a:rect l="l" t="t" r="r" b="b"/>
              <a:pathLst>
                <a:path w="27836" h="3315" extrusionOk="0">
                  <a:moveTo>
                    <a:pt x="7383" y="1"/>
                  </a:moveTo>
                  <a:lnTo>
                    <a:pt x="6545" y="21"/>
                  </a:lnTo>
                  <a:lnTo>
                    <a:pt x="5706" y="42"/>
                  </a:lnTo>
                  <a:lnTo>
                    <a:pt x="4888" y="83"/>
                  </a:lnTo>
                  <a:lnTo>
                    <a:pt x="4070" y="144"/>
                  </a:lnTo>
                  <a:lnTo>
                    <a:pt x="3252" y="205"/>
                  </a:lnTo>
                  <a:lnTo>
                    <a:pt x="2434" y="287"/>
                  </a:lnTo>
                  <a:lnTo>
                    <a:pt x="1636" y="369"/>
                  </a:lnTo>
                  <a:lnTo>
                    <a:pt x="839" y="471"/>
                  </a:lnTo>
                  <a:lnTo>
                    <a:pt x="41" y="594"/>
                  </a:lnTo>
                  <a:lnTo>
                    <a:pt x="0" y="615"/>
                  </a:lnTo>
                  <a:lnTo>
                    <a:pt x="0" y="655"/>
                  </a:lnTo>
                  <a:lnTo>
                    <a:pt x="21" y="696"/>
                  </a:lnTo>
                  <a:lnTo>
                    <a:pt x="62" y="717"/>
                  </a:lnTo>
                  <a:lnTo>
                    <a:pt x="859" y="594"/>
                  </a:lnTo>
                  <a:lnTo>
                    <a:pt x="1657" y="492"/>
                  </a:lnTo>
                  <a:lnTo>
                    <a:pt x="2454" y="410"/>
                  </a:lnTo>
                  <a:lnTo>
                    <a:pt x="3272" y="328"/>
                  </a:lnTo>
                  <a:lnTo>
                    <a:pt x="4070" y="267"/>
                  </a:lnTo>
                  <a:lnTo>
                    <a:pt x="4888" y="205"/>
                  </a:lnTo>
                  <a:lnTo>
                    <a:pt x="5727" y="165"/>
                  </a:lnTo>
                  <a:lnTo>
                    <a:pt x="6545" y="144"/>
                  </a:lnTo>
                  <a:lnTo>
                    <a:pt x="7383" y="124"/>
                  </a:lnTo>
                  <a:lnTo>
                    <a:pt x="8222" y="124"/>
                  </a:lnTo>
                  <a:lnTo>
                    <a:pt x="9060" y="144"/>
                  </a:lnTo>
                  <a:lnTo>
                    <a:pt x="9899" y="165"/>
                  </a:lnTo>
                  <a:lnTo>
                    <a:pt x="10758" y="185"/>
                  </a:lnTo>
                  <a:lnTo>
                    <a:pt x="11617" y="246"/>
                  </a:lnTo>
                  <a:lnTo>
                    <a:pt x="12476" y="308"/>
                  </a:lnTo>
                  <a:lnTo>
                    <a:pt x="13335" y="390"/>
                  </a:lnTo>
                  <a:lnTo>
                    <a:pt x="15094" y="574"/>
                  </a:lnTo>
                  <a:lnTo>
                    <a:pt x="16852" y="799"/>
                  </a:lnTo>
                  <a:lnTo>
                    <a:pt x="18632" y="1105"/>
                  </a:lnTo>
                  <a:lnTo>
                    <a:pt x="20432" y="1433"/>
                  </a:lnTo>
                  <a:lnTo>
                    <a:pt x="22231" y="1821"/>
                  </a:lnTo>
                  <a:lnTo>
                    <a:pt x="24072" y="2271"/>
                  </a:lnTo>
                  <a:lnTo>
                    <a:pt x="25913" y="2762"/>
                  </a:lnTo>
                  <a:lnTo>
                    <a:pt x="27774" y="3294"/>
                  </a:lnTo>
                  <a:lnTo>
                    <a:pt x="27794" y="3314"/>
                  </a:lnTo>
                  <a:lnTo>
                    <a:pt x="27815" y="3294"/>
                  </a:lnTo>
                  <a:lnTo>
                    <a:pt x="27835" y="3273"/>
                  </a:lnTo>
                  <a:lnTo>
                    <a:pt x="27835" y="3212"/>
                  </a:lnTo>
                  <a:lnTo>
                    <a:pt x="27794" y="3191"/>
                  </a:lnTo>
                  <a:lnTo>
                    <a:pt x="25933" y="2639"/>
                  </a:lnTo>
                  <a:lnTo>
                    <a:pt x="24092" y="2148"/>
                  </a:lnTo>
                  <a:lnTo>
                    <a:pt x="22272" y="1719"/>
                  </a:lnTo>
                  <a:lnTo>
                    <a:pt x="20452" y="1330"/>
                  </a:lnTo>
                  <a:lnTo>
                    <a:pt x="18652" y="983"/>
                  </a:lnTo>
                  <a:lnTo>
                    <a:pt x="16873" y="696"/>
                  </a:lnTo>
                  <a:lnTo>
                    <a:pt x="15094" y="451"/>
                  </a:lnTo>
                  <a:lnTo>
                    <a:pt x="13355" y="267"/>
                  </a:lnTo>
                  <a:lnTo>
                    <a:pt x="12476" y="185"/>
                  </a:lnTo>
                  <a:lnTo>
                    <a:pt x="11617" y="124"/>
                  </a:lnTo>
                  <a:lnTo>
                    <a:pt x="10758" y="83"/>
                  </a:lnTo>
                  <a:lnTo>
                    <a:pt x="9919" y="42"/>
                  </a:lnTo>
                  <a:lnTo>
                    <a:pt x="9060" y="21"/>
                  </a:lnTo>
                  <a:lnTo>
                    <a:pt x="82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4181450" y="1508175"/>
              <a:ext cx="664700" cy="285325"/>
            </a:xfrm>
            <a:custGeom>
              <a:avLst/>
              <a:gdLst/>
              <a:ahLst/>
              <a:cxnLst/>
              <a:rect l="l" t="t" r="r" b="b"/>
              <a:pathLst>
                <a:path w="26588" h="11413" extrusionOk="0">
                  <a:moveTo>
                    <a:pt x="11494" y="0"/>
                  </a:moveTo>
                  <a:lnTo>
                    <a:pt x="11269" y="21"/>
                  </a:lnTo>
                  <a:lnTo>
                    <a:pt x="11024" y="62"/>
                  </a:lnTo>
                  <a:lnTo>
                    <a:pt x="10778" y="123"/>
                  </a:lnTo>
                  <a:lnTo>
                    <a:pt x="10533" y="185"/>
                  </a:lnTo>
                  <a:lnTo>
                    <a:pt x="10308" y="246"/>
                  </a:lnTo>
                  <a:lnTo>
                    <a:pt x="10083" y="348"/>
                  </a:lnTo>
                  <a:lnTo>
                    <a:pt x="9879" y="430"/>
                  </a:lnTo>
                  <a:lnTo>
                    <a:pt x="9694" y="532"/>
                  </a:lnTo>
                  <a:lnTo>
                    <a:pt x="9510" y="655"/>
                  </a:lnTo>
                  <a:lnTo>
                    <a:pt x="9347" y="757"/>
                  </a:lnTo>
                  <a:lnTo>
                    <a:pt x="9040" y="1023"/>
                  </a:lnTo>
                  <a:lnTo>
                    <a:pt x="8774" y="1289"/>
                  </a:lnTo>
                  <a:lnTo>
                    <a:pt x="8529" y="1596"/>
                  </a:lnTo>
                  <a:lnTo>
                    <a:pt x="8345" y="1903"/>
                  </a:lnTo>
                  <a:lnTo>
                    <a:pt x="8181" y="2209"/>
                  </a:lnTo>
                  <a:lnTo>
                    <a:pt x="8038" y="2516"/>
                  </a:lnTo>
                  <a:lnTo>
                    <a:pt x="7936" y="2823"/>
                  </a:lnTo>
                  <a:lnTo>
                    <a:pt x="7854" y="3130"/>
                  </a:lnTo>
                  <a:lnTo>
                    <a:pt x="7792" y="3416"/>
                  </a:lnTo>
                  <a:lnTo>
                    <a:pt x="7752" y="3682"/>
                  </a:lnTo>
                  <a:lnTo>
                    <a:pt x="7711" y="3927"/>
                  </a:lnTo>
                  <a:lnTo>
                    <a:pt x="7690" y="4316"/>
                  </a:lnTo>
                  <a:lnTo>
                    <a:pt x="7015" y="4704"/>
                  </a:lnTo>
                  <a:lnTo>
                    <a:pt x="6361" y="5093"/>
                  </a:lnTo>
                  <a:lnTo>
                    <a:pt x="5727" y="5502"/>
                  </a:lnTo>
                  <a:lnTo>
                    <a:pt x="5113" y="5911"/>
                  </a:lnTo>
                  <a:lnTo>
                    <a:pt x="4541" y="6320"/>
                  </a:lnTo>
                  <a:lnTo>
                    <a:pt x="3988" y="6729"/>
                  </a:lnTo>
                  <a:lnTo>
                    <a:pt x="3457" y="7159"/>
                  </a:lnTo>
                  <a:lnTo>
                    <a:pt x="2945" y="7568"/>
                  </a:lnTo>
                  <a:lnTo>
                    <a:pt x="2045" y="8345"/>
                  </a:lnTo>
                  <a:lnTo>
                    <a:pt x="1268" y="9061"/>
                  </a:lnTo>
                  <a:lnTo>
                    <a:pt x="634" y="9695"/>
                  </a:lnTo>
                  <a:lnTo>
                    <a:pt x="143" y="10206"/>
                  </a:lnTo>
                  <a:lnTo>
                    <a:pt x="82" y="10267"/>
                  </a:lnTo>
                  <a:lnTo>
                    <a:pt x="41" y="10349"/>
                  </a:lnTo>
                  <a:lnTo>
                    <a:pt x="21" y="10431"/>
                  </a:lnTo>
                  <a:lnTo>
                    <a:pt x="0" y="10513"/>
                  </a:lnTo>
                  <a:lnTo>
                    <a:pt x="0" y="10595"/>
                  </a:lnTo>
                  <a:lnTo>
                    <a:pt x="21" y="10697"/>
                  </a:lnTo>
                  <a:lnTo>
                    <a:pt x="41" y="10779"/>
                  </a:lnTo>
                  <a:lnTo>
                    <a:pt x="82" y="10840"/>
                  </a:lnTo>
                  <a:lnTo>
                    <a:pt x="143" y="10922"/>
                  </a:lnTo>
                  <a:lnTo>
                    <a:pt x="205" y="10983"/>
                  </a:lnTo>
                  <a:lnTo>
                    <a:pt x="287" y="11024"/>
                  </a:lnTo>
                  <a:lnTo>
                    <a:pt x="389" y="11065"/>
                  </a:lnTo>
                  <a:lnTo>
                    <a:pt x="716" y="11147"/>
                  </a:lnTo>
                  <a:lnTo>
                    <a:pt x="1105" y="11229"/>
                  </a:lnTo>
                  <a:lnTo>
                    <a:pt x="1555" y="11290"/>
                  </a:lnTo>
                  <a:lnTo>
                    <a:pt x="2066" y="11351"/>
                  </a:lnTo>
                  <a:lnTo>
                    <a:pt x="2659" y="11392"/>
                  </a:lnTo>
                  <a:lnTo>
                    <a:pt x="3313" y="11413"/>
                  </a:lnTo>
                  <a:lnTo>
                    <a:pt x="4050" y="11392"/>
                  </a:lnTo>
                  <a:lnTo>
                    <a:pt x="4847" y="11372"/>
                  </a:lnTo>
                  <a:lnTo>
                    <a:pt x="5727" y="11290"/>
                  </a:lnTo>
                  <a:lnTo>
                    <a:pt x="6688" y="11167"/>
                  </a:lnTo>
                  <a:lnTo>
                    <a:pt x="7731" y="11024"/>
                  </a:lnTo>
                  <a:lnTo>
                    <a:pt x="8856" y="10799"/>
                  </a:lnTo>
                  <a:lnTo>
                    <a:pt x="10063" y="10533"/>
                  </a:lnTo>
                  <a:lnTo>
                    <a:pt x="11351" y="10226"/>
                  </a:lnTo>
                  <a:lnTo>
                    <a:pt x="12742" y="9838"/>
                  </a:lnTo>
                  <a:lnTo>
                    <a:pt x="14214" y="9367"/>
                  </a:lnTo>
                  <a:lnTo>
                    <a:pt x="15400" y="8958"/>
                  </a:lnTo>
                  <a:lnTo>
                    <a:pt x="16546" y="8508"/>
                  </a:lnTo>
                  <a:lnTo>
                    <a:pt x="17650" y="8079"/>
                  </a:lnTo>
                  <a:lnTo>
                    <a:pt x="18714" y="7629"/>
                  </a:lnTo>
                  <a:lnTo>
                    <a:pt x="19716" y="7179"/>
                  </a:lnTo>
                  <a:lnTo>
                    <a:pt x="20677" y="6729"/>
                  </a:lnTo>
                  <a:lnTo>
                    <a:pt x="21577" y="6279"/>
                  </a:lnTo>
                  <a:lnTo>
                    <a:pt x="22395" y="5829"/>
                  </a:lnTo>
                  <a:lnTo>
                    <a:pt x="23172" y="5400"/>
                  </a:lnTo>
                  <a:lnTo>
                    <a:pt x="23888" y="4991"/>
                  </a:lnTo>
                  <a:lnTo>
                    <a:pt x="24522" y="4582"/>
                  </a:lnTo>
                  <a:lnTo>
                    <a:pt x="25074" y="4193"/>
                  </a:lnTo>
                  <a:lnTo>
                    <a:pt x="25545" y="3825"/>
                  </a:lnTo>
                  <a:lnTo>
                    <a:pt x="25954" y="3498"/>
                  </a:lnTo>
                  <a:lnTo>
                    <a:pt x="26260" y="3171"/>
                  </a:lnTo>
                  <a:lnTo>
                    <a:pt x="26383" y="3027"/>
                  </a:lnTo>
                  <a:lnTo>
                    <a:pt x="26485" y="2884"/>
                  </a:lnTo>
                  <a:lnTo>
                    <a:pt x="26567" y="2761"/>
                  </a:lnTo>
                  <a:lnTo>
                    <a:pt x="26588" y="2639"/>
                  </a:lnTo>
                  <a:lnTo>
                    <a:pt x="26567" y="2496"/>
                  </a:lnTo>
                  <a:lnTo>
                    <a:pt x="26526" y="2373"/>
                  </a:lnTo>
                  <a:lnTo>
                    <a:pt x="26465" y="2271"/>
                  </a:lnTo>
                  <a:lnTo>
                    <a:pt x="26383" y="2189"/>
                  </a:lnTo>
                  <a:lnTo>
                    <a:pt x="26260" y="2127"/>
                  </a:lnTo>
                  <a:lnTo>
                    <a:pt x="26138" y="2087"/>
                  </a:lnTo>
                  <a:lnTo>
                    <a:pt x="25361" y="1984"/>
                  </a:lnTo>
                  <a:lnTo>
                    <a:pt x="24358" y="1882"/>
                  </a:lnTo>
                  <a:lnTo>
                    <a:pt x="23172" y="1800"/>
                  </a:lnTo>
                  <a:lnTo>
                    <a:pt x="21822" y="1718"/>
                  </a:lnTo>
                  <a:lnTo>
                    <a:pt x="20350" y="1678"/>
                  </a:lnTo>
                  <a:lnTo>
                    <a:pt x="19573" y="1678"/>
                  </a:lnTo>
                  <a:lnTo>
                    <a:pt x="18775" y="1698"/>
                  </a:lnTo>
                  <a:lnTo>
                    <a:pt x="17957" y="1718"/>
                  </a:lnTo>
                  <a:lnTo>
                    <a:pt x="17139" y="1759"/>
                  </a:lnTo>
                  <a:lnTo>
                    <a:pt x="16300" y="1841"/>
                  </a:lnTo>
                  <a:lnTo>
                    <a:pt x="15462" y="1923"/>
                  </a:lnTo>
                  <a:lnTo>
                    <a:pt x="15237" y="1657"/>
                  </a:lnTo>
                  <a:lnTo>
                    <a:pt x="14889" y="1309"/>
                  </a:lnTo>
                  <a:lnTo>
                    <a:pt x="14664" y="1125"/>
                  </a:lnTo>
                  <a:lnTo>
                    <a:pt x="14419" y="921"/>
                  </a:lnTo>
                  <a:lnTo>
                    <a:pt x="14153" y="737"/>
                  </a:lnTo>
                  <a:lnTo>
                    <a:pt x="13846" y="553"/>
                  </a:lnTo>
                  <a:lnTo>
                    <a:pt x="13519" y="389"/>
                  </a:lnTo>
                  <a:lnTo>
                    <a:pt x="13151" y="246"/>
                  </a:lnTo>
                  <a:lnTo>
                    <a:pt x="12783" y="123"/>
                  </a:lnTo>
                  <a:lnTo>
                    <a:pt x="12374" y="41"/>
                  </a:lnTo>
                  <a:lnTo>
                    <a:pt x="119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a:off x="4372150" y="1554700"/>
              <a:ext cx="197400" cy="62925"/>
            </a:xfrm>
            <a:custGeom>
              <a:avLst/>
              <a:gdLst/>
              <a:ahLst/>
              <a:cxnLst/>
              <a:rect l="l" t="t" r="r" b="b"/>
              <a:pathLst>
                <a:path w="7896" h="2517" extrusionOk="0">
                  <a:moveTo>
                    <a:pt x="7834" y="1"/>
                  </a:moveTo>
                  <a:lnTo>
                    <a:pt x="7077" y="103"/>
                  </a:lnTo>
                  <a:lnTo>
                    <a:pt x="6341" y="226"/>
                  </a:lnTo>
                  <a:lnTo>
                    <a:pt x="5625" y="389"/>
                  </a:lnTo>
                  <a:lnTo>
                    <a:pt x="4930" y="553"/>
                  </a:lnTo>
                  <a:lnTo>
                    <a:pt x="4255" y="757"/>
                  </a:lnTo>
                  <a:lnTo>
                    <a:pt x="3621" y="962"/>
                  </a:lnTo>
                  <a:lnTo>
                    <a:pt x="3007" y="1166"/>
                  </a:lnTo>
                  <a:lnTo>
                    <a:pt x="2435" y="1371"/>
                  </a:lnTo>
                  <a:lnTo>
                    <a:pt x="1453" y="1759"/>
                  </a:lnTo>
                  <a:lnTo>
                    <a:pt x="696" y="2087"/>
                  </a:lnTo>
                  <a:lnTo>
                    <a:pt x="205" y="2312"/>
                  </a:lnTo>
                  <a:lnTo>
                    <a:pt x="21" y="2414"/>
                  </a:lnTo>
                  <a:lnTo>
                    <a:pt x="1" y="2434"/>
                  </a:lnTo>
                  <a:lnTo>
                    <a:pt x="1" y="2496"/>
                  </a:lnTo>
                  <a:lnTo>
                    <a:pt x="21" y="2516"/>
                  </a:lnTo>
                  <a:lnTo>
                    <a:pt x="83" y="2516"/>
                  </a:lnTo>
                  <a:lnTo>
                    <a:pt x="267" y="2414"/>
                  </a:lnTo>
                  <a:lnTo>
                    <a:pt x="758" y="2189"/>
                  </a:lnTo>
                  <a:lnTo>
                    <a:pt x="1494" y="1862"/>
                  </a:lnTo>
                  <a:lnTo>
                    <a:pt x="2475" y="1473"/>
                  </a:lnTo>
                  <a:lnTo>
                    <a:pt x="3048" y="1269"/>
                  </a:lnTo>
                  <a:lnTo>
                    <a:pt x="3641" y="1064"/>
                  </a:lnTo>
                  <a:lnTo>
                    <a:pt x="4296" y="860"/>
                  </a:lnTo>
                  <a:lnTo>
                    <a:pt x="4950" y="676"/>
                  </a:lnTo>
                  <a:lnTo>
                    <a:pt x="5646" y="512"/>
                  </a:lnTo>
                  <a:lnTo>
                    <a:pt x="6361" y="348"/>
                  </a:lnTo>
                  <a:lnTo>
                    <a:pt x="7098" y="226"/>
                  </a:lnTo>
                  <a:lnTo>
                    <a:pt x="7834" y="123"/>
                  </a:lnTo>
                  <a:lnTo>
                    <a:pt x="7875" y="103"/>
                  </a:lnTo>
                  <a:lnTo>
                    <a:pt x="7895" y="62"/>
                  </a:lnTo>
                  <a:lnTo>
                    <a:pt x="7875" y="21"/>
                  </a:lnTo>
                  <a:lnTo>
                    <a:pt x="78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a:off x="4177875" y="1565450"/>
              <a:ext cx="667250" cy="212725"/>
            </a:xfrm>
            <a:custGeom>
              <a:avLst/>
              <a:gdLst/>
              <a:ahLst/>
              <a:cxnLst/>
              <a:rect l="l" t="t" r="r" b="b"/>
              <a:pathLst>
                <a:path w="26690" h="8509" extrusionOk="0">
                  <a:moveTo>
                    <a:pt x="26628" y="0"/>
                  </a:moveTo>
                  <a:lnTo>
                    <a:pt x="24685" y="225"/>
                  </a:lnTo>
                  <a:lnTo>
                    <a:pt x="22804" y="491"/>
                  </a:lnTo>
                  <a:lnTo>
                    <a:pt x="20943" y="798"/>
                  </a:lnTo>
                  <a:lnTo>
                    <a:pt x="19123" y="1145"/>
                  </a:lnTo>
                  <a:lnTo>
                    <a:pt x="17323" y="1534"/>
                  </a:lnTo>
                  <a:lnTo>
                    <a:pt x="15564" y="1943"/>
                  </a:lnTo>
                  <a:lnTo>
                    <a:pt x="13846" y="2413"/>
                  </a:lnTo>
                  <a:lnTo>
                    <a:pt x="12169" y="2925"/>
                  </a:lnTo>
                  <a:lnTo>
                    <a:pt x="11330" y="3191"/>
                  </a:lnTo>
                  <a:lnTo>
                    <a:pt x="10512" y="3456"/>
                  </a:lnTo>
                  <a:lnTo>
                    <a:pt x="9715" y="3743"/>
                  </a:lnTo>
                  <a:lnTo>
                    <a:pt x="8917" y="4050"/>
                  </a:lnTo>
                  <a:lnTo>
                    <a:pt x="8119" y="4356"/>
                  </a:lnTo>
                  <a:lnTo>
                    <a:pt x="7342" y="4684"/>
                  </a:lnTo>
                  <a:lnTo>
                    <a:pt x="6565" y="5011"/>
                  </a:lnTo>
                  <a:lnTo>
                    <a:pt x="5788" y="5338"/>
                  </a:lnTo>
                  <a:lnTo>
                    <a:pt x="5052" y="5686"/>
                  </a:lnTo>
                  <a:lnTo>
                    <a:pt x="4295" y="6033"/>
                  </a:lnTo>
                  <a:lnTo>
                    <a:pt x="3559" y="6402"/>
                  </a:lnTo>
                  <a:lnTo>
                    <a:pt x="2843" y="6790"/>
                  </a:lnTo>
                  <a:lnTo>
                    <a:pt x="2127" y="7179"/>
                  </a:lnTo>
                  <a:lnTo>
                    <a:pt x="1411" y="7567"/>
                  </a:lnTo>
                  <a:lnTo>
                    <a:pt x="716" y="7976"/>
                  </a:lnTo>
                  <a:lnTo>
                    <a:pt x="21" y="8385"/>
                  </a:lnTo>
                  <a:lnTo>
                    <a:pt x="0" y="8426"/>
                  </a:lnTo>
                  <a:lnTo>
                    <a:pt x="0" y="8467"/>
                  </a:lnTo>
                  <a:lnTo>
                    <a:pt x="21" y="8488"/>
                  </a:lnTo>
                  <a:lnTo>
                    <a:pt x="61" y="8508"/>
                  </a:lnTo>
                  <a:lnTo>
                    <a:pt x="82" y="8488"/>
                  </a:lnTo>
                  <a:lnTo>
                    <a:pt x="777" y="8079"/>
                  </a:lnTo>
                  <a:lnTo>
                    <a:pt x="1473" y="7670"/>
                  </a:lnTo>
                  <a:lnTo>
                    <a:pt x="2168" y="7281"/>
                  </a:lnTo>
                  <a:lnTo>
                    <a:pt x="2884" y="6892"/>
                  </a:lnTo>
                  <a:lnTo>
                    <a:pt x="3620" y="6504"/>
                  </a:lnTo>
                  <a:lnTo>
                    <a:pt x="4356" y="6156"/>
                  </a:lnTo>
                  <a:lnTo>
                    <a:pt x="5093" y="5788"/>
                  </a:lnTo>
                  <a:lnTo>
                    <a:pt x="5849" y="5440"/>
                  </a:lnTo>
                  <a:lnTo>
                    <a:pt x="6606" y="5113"/>
                  </a:lnTo>
                  <a:lnTo>
                    <a:pt x="7383" y="4786"/>
                  </a:lnTo>
                  <a:lnTo>
                    <a:pt x="8160" y="4459"/>
                  </a:lnTo>
                  <a:lnTo>
                    <a:pt x="8958" y="4152"/>
                  </a:lnTo>
                  <a:lnTo>
                    <a:pt x="9756" y="3865"/>
                  </a:lnTo>
                  <a:lnTo>
                    <a:pt x="10553" y="3579"/>
                  </a:lnTo>
                  <a:lnTo>
                    <a:pt x="11371" y="3293"/>
                  </a:lnTo>
                  <a:lnTo>
                    <a:pt x="12210" y="3027"/>
                  </a:lnTo>
                  <a:lnTo>
                    <a:pt x="13887" y="2516"/>
                  </a:lnTo>
                  <a:lnTo>
                    <a:pt x="15605" y="2066"/>
                  </a:lnTo>
                  <a:lnTo>
                    <a:pt x="17364" y="1636"/>
                  </a:lnTo>
                  <a:lnTo>
                    <a:pt x="19143" y="1248"/>
                  </a:lnTo>
                  <a:lnTo>
                    <a:pt x="20963" y="920"/>
                  </a:lnTo>
                  <a:lnTo>
                    <a:pt x="22824" y="614"/>
                  </a:lnTo>
                  <a:lnTo>
                    <a:pt x="24706" y="348"/>
                  </a:lnTo>
                  <a:lnTo>
                    <a:pt x="26628" y="123"/>
                  </a:lnTo>
                  <a:lnTo>
                    <a:pt x="26669" y="102"/>
                  </a:lnTo>
                  <a:lnTo>
                    <a:pt x="26690" y="61"/>
                  </a:lnTo>
                  <a:lnTo>
                    <a:pt x="26669" y="21"/>
                  </a:lnTo>
                  <a:lnTo>
                    <a:pt x="266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5890700" y="794400"/>
              <a:ext cx="266425" cy="247500"/>
            </a:xfrm>
            <a:custGeom>
              <a:avLst/>
              <a:gdLst/>
              <a:ahLst/>
              <a:cxnLst/>
              <a:rect l="l" t="t" r="r" b="b"/>
              <a:pathLst>
                <a:path w="10657" h="9900" extrusionOk="0">
                  <a:moveTo>
                    <a:pt x="5605" y="1"/>
                  </a:moveTo>
                  <a:lnTo>
                    <a:pt x="4357" y="4009"/>
                  </a:lnTo>
                  <a:lnTo>
                    <a:pt x="1" y="4132"/>
                  </a:lnTo>
                  <a:lnTo>
                    <a:pt x="3989" y="5625"/>
                  </a:lnTo>
                  <a:lnTo>
                    <a:pt x="2414" y="9654"/>
                  </a:lnTo>
                  <a:lnTo>
                    <a:pt x="5298" y="6484"/>
                  </a:lnTo>
                  <a:lnTo>
                    <a:pt x="7507" y="9899"/>
                  </a:lnTo>
                  <a:lnTo>
                    <a:pt x="6975" y="5993"/>
                  </a:lnTo>
                  <a:lnTo>
                    <a:pt x="10656" y="5073"/>
                  </a:lnTo>
                  <a:lnTo>
                    <a:pt x="6464" y="4234"/>
                  </a:lnTo>
                  <a:lnTo>
                    <a:pt x="56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5985800" y="1657975"/>
              <a:ext cx="248000" cy="251075"/>
            </a:xfrm>
            <a:custGeom>
              <a:avLst/>
              <a:gdLst/>
              <a:ahLst/>
              <a:cxnLst/>
              <a:rect l="l" t="t" r="r" b="b"/>
              <a:pathLst>
                <a:path w="9920" h="10043" extrusionOk="0">
                  <a:moveTo>
                    <a:pt x="3109" y="1"/>
                  </a:moveTo>
                  <a:lnTo>
                    <a:pt x="3825" y="4132"/>
                  </a:lnTo>
                  <a:lnTo>
                    <a:pt x="1" y="6239"/>
                  </a:lnTo>
                  <a:lnTo>
                    <a:pt x="4255" y="5748"/>
                  </a:lnTo>
                  <a:lnTo>
                    <a:pt x="4705" y="10043"/>
                  </a:lnTo>
                  <a:lnTo>
                    <a:pt x="5809" y="5891"/>
                  </a:lnTo>
                  <a:lnTo>
                    <a:pt x="9327" y="7916"/>
                  </a:lnTo>
                  <a:lnTo>
                    <a:pt x="9327" y="7916"/>
                  </a:lnTo>
                  <a:lnTo>
                    <a:pt x="7077" y="4705"/>
                  </a:lnTo>
                  <a:lnTo>
                    <a:pt x="9920" y="2189"/>
                  </a:lnTo>
                  <a:lnTo>
                    <a:pt x="5809" y="3355"/>
                  </a:lnTo>
                  <a:lnTo>
                    <a:pt x="31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4622700" y="2058850"/>
              <a:ext cx="250550" cy="251075"/>
            </a:xfrm>
            <a:custGeom>
              <a:avLst/>
              <a:gdLst/>
              <a:ahLst/>
              <a:cxnLst/>
              <a:rect l="l" t="t" r="r" b="b"/>
              <a:pathLst>
                <a:path w="10022" h="10043" extrusionOk="0">
                  <a:moveTo>
                    <a:pt x="6524" y="0"/>
                  </a:moveTo>
                  <a:lnTo>
                    <a:pt x="4234" y="3497"/>
                  </a:lnTo>
                  <a:lnTo>
                    <a:pt x="0" y="2454"/>
                  </a:lnTo>
                  <a:lnTo>
                    <a:pt x="3436" y="4970"/>
                  </a:lnTo>
                  <a:lnTo>
                    <a:pt x="839" y="8426"/>
                  </a:lnTo>
                  <a:lnTo>
                    <a:pt x="839" y="8426"/>
                  </a:lnTo>
                  <a:lnTo>
                    <a:pt x="4479" y="6156"/>
                  </a:lnTo>
                  <a:lnTo>
                    <a:pt x="5665" y="10042"/>
                  </a:lnTo>
                  <a:lnTo>
                    <a:pt x="6218" y="6136"/>
                  </a:lnTo>
                  <a:lnTo>
                    <a:pt x="10022" y="6238"/>
                  </a:lnTo>
                  <a:lnTo>
                    <a:pt x="6218" y="4295"/>
                  </a:lnTo>
                  <a:lnTo>
                    <a:pt x="6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4158425" y="905350"/>
              <a:ext cx="258750" cy="254150"/>
            </a:xfrm>
            <a:custGeom>
              <a:avLst/>
              <a:gdLst/>
              <a:ahLst/>
              <a:cxnLst/>
              <a:rect l="l" t="t" r="r" b="b"/>
              <a:pathLst>
                <a:path w="10350" h="10166" extrusionOk="0">
                  <a:moveTo>
                    <a:pt x="3866" y="1"/>
                  </a:moveTo>
                  <a:lnTo>
                    <a:pt x="4050" y="4173"/>
                  </a:lnTo>
                  <a:lnTo>
                    <a:pt x="1" y="5789"/>
                  </a:lnTo>
                  <a:lnTo>
                    <a:pt x="4255" y="5829"/>
                  </a:lnTo>
                  <a:lnTo>
                    <a:pt x="4173" y="10165"/>
                  </a:lnTo>
                  <a:lnTo>
                    <a:pt x="5789" y="6177"/>
                  </a:lnTo>
                  <a:lnTo>
                    <a:pt x="9020" y="8652"/>
                  </a:lnTo>
                  <a:lnTo>
                    <a:pt x="7200" y="5175"/>
                  </a:lnTo>
                  <a:lnTo>
                    <a:pt x="10350" y="3028"/>
                  </a:lnTo>
                  <a:lnTo>
                    <a:pt x="6116" y="3662"/>
                  </a:lnTo>
                  <a:lnTo>
                    <a:pt x="38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5373275" y="1172250"/>
              <a:ext cx="1003700" cy="204550"/>
            </a:xfrm>
            <a:custGeom>
              <a:avLst/>
              <a:gdLst/>
              <a:ahLst/>
              <a:cxnLst/>
              <a:rect l="l" t="t" r="r" b="b"/>
              <a:pathLst>
                <a:path w="40148" h="8182" extrusionOk="0">
                  <a:moveTo>
                    <a:pt x="29697" y="1"/>
                  </a:moveTo>
                  <a:lnTo>
                    <a:pt x="29226" y="41"/>
                  </a:lnTo>
                  <a:lnTo>
                    <a:pt x="28776" y="123"/>
                  </a:lnTo>
                  <a:lnTo>
                    <a:pt x="28326" y="226"/>
                  </a:lnTo>
                  <a:lnTo>
                    <a:pt x="27876" y="348"/>
                  </a:lnTo>
                  <a:lnTo>
                    <a:pt x="27426" y="512"/>
                  </a:lnTo>
                  <a:lnTo>
                    <a:pt x="26997" y="696"/>
                  </a:lnTo>
                  <a:lnTo>
                    <a:pt x="26588" y="880"/>
                  </a:lnTo>
                  <a:lnTo>
                    <a:pt x="26199" y="1105"/>
                  </a:lnTo>
                  <a:lnTo>
                    <a:pt x="25811" y="1350"/>
                  </a:lnTo>
                  <a:lnTo>
                    <a:pt x="25422" y="1596"/>
                  </a:lnTo>
                  <a:lnTo>
                    <a:pt x="25054" y="1862"/>
                  </a:lnTo>
                  <a:lnTo>
                    <a:pt x="24338" y="2414"/>
                  </a:lnTo>
                  <a:lnTo>
                    <a:pt x="23643" y="2987"/>
                  </a:lnTo>
                  <a:lnTo>
                    <a:pt x="22232" y="4173"/>
                  </a:lnTo>
                  <a:lnTo>
                    <a:pt x="21536" y="4745"/>
                  </a:lnTo>
                  <a:lnTo>
                    <a:pt x="20800" y="5298"/>
                  </a:lnTo>
                  <a:lnTo>
                    <a:pt x="20411" y="5543"/>
                  </a:lnTo>
                  <a:lnTo>
                    <a:pt x="20227" y="5666"/>
                  </a:lnTo>
                  <a:lnTo>
                    <a:pt x="20023" y="5748"/>
                  </a:lnTo>
                  <a:lnTo>
                    <a:pt x="19818" y="5829"/>
                  </a:lnTo>
                  <a:lnTo>
                    <a:pt x="19593" y="5870"/>
                  </a:lnTo>
                  <a:lnTo>
                    <a:pt x="19389" y="5891"/>
                  </a:lnTo>
                  <a:lnTo>
                    <a:pt x="19164" y="5870"/>
                  </a:lnTo>
                  <a:lnTo>
                    <a:pt x="18980" y="5829"/>
                  </a:lnTo>
                  <a:lnTo>
                    <a:pt x="18816" y="5768"/>
                  </a:lnTo>
                  <a:lnTo>
                    <a:pt x="18653" y="5666"/>
                  </a:lnTo>
                  <a:lnTo>
                    <a:pt x="18509" y="5564"/>
                  </a:lnTo>
                  <a:lnTo>
                    <a:pt x="18366" y="5441"/>
                  </a:lnTo>
                  <a:lnTo>
                    <a:pt x="18244" y="5298"/>
                  </a:lnTo>
                  <a:lnTo>
                    <a:pt x="17998" y="4991"/>
                  </a:lnTo>
                  <a:lnTo>
                    <a:pt x="17794" y="4664"/>
                  </a:lnTo>
                  <a:lnTo>
                    <a:pt x="17569" y="4316"/>
                  </a:lnTo>
                  <a:lnTo>
                    <a:pt x="17344" y="3989"/>
                  </a:lnTo>
                  <a:lnTo>
                    <a:pt x="17221" y="3825"/>
                  </a:lnTo>
                  <a:lnTo>
                    <a:pt x="17098" y="3682"/>
                  </a:lnTo>
                  <a:lnTo>
                    <a:pt x="16853" y="3457"/>
                  </a:lnTo>
                  <a:lnTo>
                    <a:pt x="16587" y="3252"/>
                  </a:lnTo>
                  <a:lnTo>
                    <a:pt x="16301" y="3109"/>
                  </a:lnTo>
                  <a:lnTo>
                    <a:pt x="16014" y="2987"/>
                  </a:lnTo>
                  <a:lnTo>
                    <a:pt x="15708" y="2905"/>
                  </a:lnTo>
                  <a:lnTo>
                    <a:pt x="15380" y="2843"/>
                  </a:lnTo>
                  <a:lnTo>
                    <a:pt x="15053" y="2823"/>
                  </a:lnTo>
                  <a:lnTo>
                    <a:pt x="14705" y="2803"/>
                  </a:lnTo>
                  <a:lnTo>
                    <a:pt x="14358" y="2843"/>
                  </a:lnTo>
                  <a:lnTo>
                    <a:pt x="14010" y="2884"/>
                  </a:lnTo>
                  <a:lnTo>
                    <a:pt x="13683" y="2946"/>
                  </a:lnTo>
                  <a:lnTo>
                    <a:pt x="13335" y="3027"/>
                  </a:lnTo>
                  <a:lnTo>
                    <a:pt x="12987" y="3130"/>
                  </a:lnTo>
                  <a:lnTo>
                    <a:pt x="12660" y="3252"/>
                  </a:lnTo>
                  <a:lnTo>
                    <a:pt x="12333" y="3375"/>
                  </a:lnTo>
                  <a:lnTo>
                    <a:pt x="12026" y="3518"/>
                  </a:lnTo>
                  <a:lnTo>
                    <a:pt x="11290" y="3886"/>
                  </a:lnTo>
                  <a:lnTo>
                    <a:pt x="10574" y="4275"/>
                  </a:lnTo>
                  <a:lnTo>
                    <a:pt x="9879" y="4684"/>
                  </a:lnTo>
                  <a:lnTo>
                    <a:pt x="9183" y="5114"/>
                  </a:lnTo>
                  <a:lnTo>
                    <a:pt x="7793" y="5952"/>
                  </a:lnTo>
                  <a:lnTo>
                    <a:pt x="7097" y="6361"/>
                  </a:lnTo>
                  <a:lnTo>
                    <a:pt x="6381" y="6750"/>
                  </a:lnTo>
                  <a:lnTo>
                    <a:pt x="6013" y="6934"/>
                  </a:lnTo>
                  <a:lnTo>
                    <a:pt x="5625" y="7077"/>
                  </a:lnTo>
                  <a:lnTo>
                    <a:pt x="5236" y="7220"/>
                  </a:lnTo>
                  <a:lnTo>
                    <a:pt x="4827" y="7343"/>
                  </a:lnTo>
                  <a:lnTo>
                    <a:pt x="4398" y="7445"/>
                  </a:lnTo>
                  <a:lnTo>
                    <a:pt x="3989" y="7547"/>
                  </a:lnTo>
                  <a:lnTo>
                    <a:pt x="3130" y="7711"/>
                  </a:lnTo>
                  <a:lnTo>
                    <a:pt x="2291" y="7834"/>
                  </a:lnTo>
                  <a:lnTo>
                    <a:pt x="1473" y="7936"/>
                  </a:lnTo>
                  <a:lnTo>
                    <a:pt x="716" y="8038"/>
                  </a:lnTo>
                  <a:lnTo>
                    <a:pt x="0" y="8161"/>
                  </a:lnTo>
                  <a:lnTo>
                    <a:pt x="123" y="8181"/>
                  </a:lnTo>
                  <a:lnTo>
                    <a:pt x="225" y="8181"/>
                  </a:lnTo>
                  <a:lnTo>
                    <a:pt x="450" y="8161"/>
                  </a:lnTo>
                  <a:lnTo>
                    <a:pt x="675" y="8140"/>
                  </a:lnTo>
                  <a:lnTo>
                    <a:pt x="798" y="8140"/>
                  </a:lnTo>
                  <a:lnTo>
                    <a:pt x="921" y="8161"/>
                  </a:lnTo>
                  <a:lnTo>
                    <a:pt x="40147" y="7895"/>
                  </a:lnTo>
                  <a:lnTo>
                    <a:pt x="40066" y="7200"/>
                  </a:lnTo>
                  <a:lnTo>
                    <a:pt x="39963" y="6504"/>
                  </a:lnTo>
                  <a:lnTo>
                    <a:pt x="39759" y="5114"/>
                  </a:lnTo>
                  <a:lnTo>
                    <a:pt x="39227" y="5195"/>
                  </a:lnTo>
                  <a:lnTo>
                    <a:pt x="38716" y="5257"/>
                  </a:lnTo>
                  <a:lnTo>
                    <a:pt x="38205" y="5277"/>
                  </a:lnTo>
                  <a:lnTo>
                    <a:pt x="37939" y="5277"/>
                  </a:lnTo>
                  <a:lnTo>
                    <a:pt x="37693" y="5257"/>
                  </a:lnTo>
                  <a:lnTo>
                    <a:pt x="37448" y="5236"/>
                  </a:lnTo>
                  <a:lnTo>
                    <a:pt x="37223" y="5195"/>
                  </a:lnTo>
                  <a:lnTo>
                    <a:pt x="36977" y="5134"/>
                  </a:lnTo>
                  <a:lnTo>
                    <a:pt x="36752" y="5052"/>
                  </a:lnTo>
                  <a:lnTo>
                    <a:pt x="36507" y="4970"/>
                  </a:lnTo>
                  <a:lnTo>
                    <a:pt x="36303" y="4848"/>
                  </a:lnTo>
                  <a:lnTo>
                    <a:pt x="36078" y="4725"/>
                  </a:lnTo>
                  <a:lnTo>
                    <a:pt x="35873" y="4582"/>
                  </a:lnTo>
                  <a:lnTo>
                    <a:pt x="35668" y="4418"/>
                  </a:lnTo>
                  <a:lnTo>
                    <a:pt x="35484" y="4234"/>
                  </a:lnTo>
                  <a:lnTo>
                    <a:pt x="35321" y="4050"/>
                  </a:lnTo>
                  <a:lnTo>
                    <a:pt x="35157" y="3846"/>
                  </a:lnTo>
                  <a:lnTo>
                    <a:pt x="34850" y="3416"/>
                  </a:lnTo>
                  <a:lnTo>
                    <a:pt x="34564" y="2987"/>
                  </a:lnTo>
                  <a:lnTo>
                    <a:pt x="34298" y="2537"/>
                  </a:lnTo>
                  <a:lnTo>
                    <a:pt x="34012" y="2087"/>
                  </a:lnTo>
                  <a:lnTo>
                    <a:pt x="33705" y="1657"/>
                  </a:lnTo>
                  <a:lnTo>
                    <a:pt x="33542" y="1453"/>
                  </a:lnTo>
                  <a:lnTo>
                    <a:pt x="33378" y="1269"/>
                  </a:lnTo>
                  <a:lnTo>
                    <a:pt x="33214" y="1105"/>
                  </a:lnTo>
                  <a:lnTo>
                    <a:pt x="33051" y="962"/>
                  </a:lnTo>
                  <a:lnTo>
                    <a:pt x="32867" y="819"/>
                  </a:lnTo>
                  <a:lnTo>
                    <a:pt x="32683" y="696"/>
                  </a:lnTo>
                  <a:lnTo>
                    <a:pt x="32294" y="491"/>
                  </a:lnTo>
                  <a:lnTo>
                    <a:pt x="31905" y="307"/>
                  </a:lnTo>
                  <a:lnTo>
                    <a:pt x="31476" y="164"/>
                  </a:lnTo>
                  <a:lnTo>
                    <a:pt x="31046" y="82"/>
                  </a:lnTo>
                  <a:lnTo>
                    <a:pt x="30596" y="21"/>
                  </a:lnTo>
                  <a:lnTo>
                    <a:pt x="30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4283700" y="590900"/>
              <a:ext cx="582400" cy="164675"/>
            </a:xfrm>
            <a:custGeom>
              <a:avLst/>
              <a:gdLst/>
              <a:ahLst/>
              <a:cxnLst/>
              <a:rect l="l" t="t" r="r" b="b"/>
              <a:pathLst>
                <a:path w="23296" h="6587" extrusionOk="0">
                  <a:moveTo>
                    <a:pt x="6443" y="1"/>
                  </a:moveTo>
                  <a:lnTo>
                    <a:pt x="5727" y="614"/>
                  </a:lnTo>
                  <a:lnTo>
                    <a:pt x="5032" y="1228"/>
                  </a:lnTo>
                  <a:lnTo>
                    <a:pt x="4357" y="1862"/>
                  </a:lnTo>
                  <a:lnTo>
                    <a:pt x="3702" y="2496"/>
                  </a:lnTo>
                  <a:lnTo>
                    <a:pt x="3048" y="3150"/>
                  </a:lnTo>
                  <a:lnTo>
                    <a:pt x="2414" y="3805"/>
                  </a:lnTo>
                  <a:lnTo>
                    <a:pt x="1780" y="4480"/>
                  </a:lnTo>
                  <a:lnTo>
                    <a:pt x="1166" y="5175"/>
                  </a:lnTo>
                  <a:lnTo>
                    <a:pt x="573" y="5870"/>
                  </a:lnTo>
                  <a:lnTo>
                    <a:pt x="1" y="6586"/>
                  </a:lnTo>
                  <a:lnTo>
                    <a:pt x="23295" y="6423"/>
                  </a:lnTo>
                  <a:lnTo>
                    <a:pt x="23213" y="6157"/>
                  </a:lnTo>
                  <a:lnTo>
                    <a:pt x="23091" y="5911"/>
                  </a:lnTo>
                  <a:lnTo>
                    <a:pt x="22968" y="5666"/>
                  </a:lnTo>
                  <a:lnTo>
                    <a:pt x="22845" y="5421"/>
                  </a:lnTo>
                  <a:lnTo>
                    <a:pt x="22702" y="5196"/>
                  </a:lnTo>
                  <a:lnTo>
                    <a:pt x="22539" y="4991"/>
                  </a:lnTo>
                  <a:lnTo>
                    <a:pt x="22354" y="4787"/>
                  </a:lnTo>
                  <a:lnTo>
                    <a:pt x="22170" y="4582"/>
                  </a:lnTo>
                  <a:lnTo>
                    <a:pt x="21986" y="4398"/>
                  </a:lnTo>
                  <a:lnTo>
                    <a:pt x="21782" y="4234"/>
                  </a:lnTo>
                  <a:lnTo>
                    <a:pt x="21557" y="4071"/>
                  </a:lnTo>
                  <a:lnTo>
                    <a:pt x="21332" y="3907"/>
                  </a:lnTo>
                  <a:lnTo>
                    <a:pt x="21107" y="3764"/>
                  </a:lnTo>
                  <a:lnTo>
                    <a:pt x="20862" y="3641"/>
                  </a:lnTo>
                  <a:lnTo>
                    <a:pt x="20350" y="3396"/>
                  </a:lnTo>
                  <a:lnTo>
                    <a:pt x="19818" y="3191"/>
                  </a:lnTo>
                  <a:lnTo>
                    <a:pt x="19287" y="3048"/>
                  </a:lnTo>
                  <a:lnTo>
                    <a:pt x="18714" y="2925"/>
                  </a:lnTo>
                  <a:lnTo>
                    <a:pt x="18141" y="2844"/>
                  </a:lnTo>
                  <a:lnTo>
                    <a:pt x="17569" y="2803"/>
                  </a:lnTo>
                  <a:lnTo>
                    <a:pt x="16996" y="2803"/>
                  </a:lnTo>
                  <a:lnTo>
                    <a:pt x="16423" y="2864"/>
                  </a:lnTo>
                  <a:lnTo>
                    <a:pt x="15871" y="2946"/>
                  </a:lnTo>
                  <a:lnTo>
                    <a:pt x="15421" y="3028"/>
                  </a:lnTo>
                  <a:lnTo>
                    <a:pt x="14951" y="3150"/>
                  </a:lnTo>
                  <a:lnTo>
                    <a:pt x="14031" y="3375"/>
                  </a:lnTo>
                  <a:lnTo>
                    <a:pt x="13090" y="3600"/>
                  </a:lnTo>
                  <a:lnTo>
                    <a:pt x="12619" y="3703"/>
                  </a:lnTo>
                  <a:lnTo>
                    <a:pt x="12149" y="3784"/>
                  </a:lnTo>
                  <a:lnTo>
                    <a:pt x="11699" y="3846"/>
                  </a:lnTo>
                  <a:lnTo>
                    <a:pt x="11249" y="3866"/>
                  </a:lnTo>
                  <a:lnTo>
                    <a:pt x="10799" y="3866"/>
                  </a:lnTo>
                  <a:lnTo>
                    <a:pt x="10370" y="3825"/>
                  </a:lnTo>
                  <a:lnTo>
                    <a:pt x="9961" y="3743"/>
                  </a:lnTo>
                  <a:lnTo>
                    <a:pt x="9756" y="3682"/>
                  </a:lnTo>
                  <a:lnTo>
                    <a:pt x="9552" y="3600"/>
                  </a:lnTo>
                  <a:lnTo>
                    <a:pt x="9347" y="3519"/>
                  </a:lnTo>
                  <a:lnTo>
                    <a:pt x="9163" y="3416"/>
                  </a:lnTo>
                  <a:lnTo>
                    <a:pt x="8979" y="3294"/>
                  </a:lnTo>
                  <a:lnTo>
                    <a:pt x="8795" y="3171"/>
                  </a:lnTo>
                  <a:lnTo>
                    <a:pt x="8590" y="3007"/>
                  </a:lnTo>
                  <a:lnTo>
                    <a:pt x="8427" y="2844"/>
                  </a:lnTo>
                  <a:lnTo>
                    <a:pt x="8263" y="2660"/>
                  </a:lnTo>
                  <a:lnTo>
                    <a:pt x="8100" y="2475"/>
                  </a:lnTo>
                  <a:lnTo>
                    <a:pt x="7813" y="2066"/>
                  </a:lnTo>
                  <a:lnTo>
                    <a:pt x="7547" y="1657"/>
                  </a:lnTo>
                  <a:lnTo>
                    <a:pt x="7016" y="798"/>
                  </a:lnTo>
                  <a:lnTo>
                    <a:pt x="6750" y="389"/>
                  </a:lnTo>
                  <a:lnTo>
                    <a:pt x="6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1CFEC8AA-2C29-CEDE-98CD-1FAE4BB63685}"/>
              </a:ext>
            </a:extLst>
          </p:cNvPr>
          <p:cNvSpPr txBox="1"/>
          <p:nvPr/>
        </p:nvSpPr>
        <p:spPr>
          <a:xfrm>
            <a:off x="1453350" y="1186966"/>
            <a:ext cx="6237249" cy="3539430"/>
          </a:xfrm>
          <a:prstGeom prst="rect">
            <a:avLst/>
          </a:prstGeom>
          <a:noFill/>
        </p:spPr>
        <p:txBody>
          <a:bodyPr wrap="square" rtlCol="0">
            <a:spAutoFit/>
          </a:bodyPr>
          <a:lstStyle/>
          <a:p>
            <a:r>
              <a:rPr lang="en-GB" b="0" i="0" dirty="0">
                <a:solidFill>
                  <a:schemeClr val="bg1"/>
                </a:solidFill>
                <a:effectLst/>
                <a:latin typeface="Assistant" pitchFamily="2" charset="-79"/>
                <a:cs typeface="Assistant" pitchFamily="2" charset="-79"/>
              </a:rPr>
              <a:t>No Mans Sky 2 – is a space dogfighting game intended to be published on mobile sites. </a:t>
            </a:r>
          </a:p>
          <a:p>
            <a:endParaRPr lang="en-GB" dirty="0">
              <a:solidFill>
                <a:schemeClr val="bg1"/>
              </a:solidFill>
              <a:latin typeface="Assistant" pitchFamily="2" charset="-79"/>
              <a:cs typeface="Assistant" pitchFamily="2" charset="-79"/>
            </a:endParaRPr>
          </a:p>
          <a:p>
            <a:r>
              <a:rPr lang="en-GB" b="0" i="0" dirty="0">
                <a:solidFill>
                  <a:schemeClr val="bg1"/>
                </a:solidFill>
                <a:effectLst/>
                <a:latin typeface="Assistant" pitchFamily="2" charset="-79"/>
                <a:cs typeface="Assistant" pitchFamily="2" charset="-79"/>
              </a:rPr>
              <a:t>Players will be able to customise their ships with </a:t>
            </a:r>
            <a:r>
              <a:rPr lang="en-GB" dirty="0">
                <a:solidFill>
                  <a:schemeClr val="bg1"/>
                </a:solidFill>
                <a:latin typeface="Assistant" pitchFamily="2" charset="-79"/>
                <a:cs typeface="Assistant" pitchFamily="2" charset="-79"/>
              </a:rPr>
              <a:t>different weapons. And colours.</a:t>
            </a:r>
          </a:p>
          <a:p>
            <a:endParaRPr lang="en-GB" b="0" i="0" dirty="0">
              <a:solidFill>
                <a:schemeClr val="bg1"/>
              </a:solidFill>
              <a:effectLst/>
              <a:latin typeface="Assistant" pitchFamily="2" charset="-79"/>
              <a:cs typeface="Assistant" pitchFamily="2" charset="-79"/>
            </a:endParaRPr>
          </a:p>
          <a:p>
            <a:r>
              <a:rPr lang="en-GB" dirty="0">
                <a:solidFill>
                  <a:schemeClr val="bg1"/>
                </a:solidFill>
                <a:latin typeface="Assistant" pitchFamily="2" charset="-79"/>
                <a:cs typeface="Assistant" pitchFamily="2" charset="-79"/>
              </a:rPr>
              <a:t>Players will accumulate points by shooting down enemy spaceships.</a:t>
            </a:r>
          </a:p>
          <a:p>
            <a:endParaRPr lang="en-GB" b="0" i="0" dirty="0">
              <a:solidFill>
                <a:schemeClr val="bg1"/>
              </a:solidFill>
              <a:effectLst/>
              <a:latin typeface="Assistant" pitchFamily="2" charset="-79"/>
              <a:cs typeface="Assistant" pitchFamily="2" charset="-79"/>
            </a:endParaRPr>
          </a:p>
          <a:p>
            <a:r>
              <a:rPr lang="en-GB" dirty="0">
                <a:solidFill>
                  <a:schemeClr val="bg1"/>
                </a:solidFill>
                <a:latin typeface="Assistant" pitchFamily="2" charset="-79"/>
                <a:cs typeface="Assistant" pitchFamily="2" charset="-79"/>
              </a:rPr>
              <a:t>Players will also be able to increase the fuel capacity of their ship allowing them to stay in battles for longer and to reach further away from their capital ship.</a:t>
            </a:r>
          </a:p>
          <a:p>
            <a:endParaRPr lang="en-GB" dirty="0">
              <a:solidFill>
                <a:schemeClr val="bg1"/>
              </a:solidFill>
              <a:latin typeface="Assistant" pitchFamily="2" charset="-79"/>
              <a:cs typeface="Assistant" pitchFamily="2" charset="-79"/>
            </a:endParaRPr>
          </a:p>
          <a:p>
            <a:r>
              <a:rPr lang="en-GB" dirty="0">
                <a:solidFill>
                  <a:schemeClr val="bg1"/>
                </a:solidFill>
                <a:latin typeface="Assistant" pitchFamily="2" charset="-79"/>
                <a:cs typeface="Assistant" pitchFamily="2" charset="-79"/>
              </a:rPr>
              <a:t>The further away from their capital ship the more dangerous the enemies are but the more valuable they are to kill as well.</a:t>
            </a:r>
          </a:p>
          <a:p>
            <a:endParaRPr lang="en-GB" dirty="0">
              <a:solidFill>
                <a:schemeClr val="bg1"/>
              </a:solidFill>
              <a:latin typeface="Assistant" pitchFamily="2" charset="-79"/>
              <a:cs typeface="Assistant" pitchFamily="2" charset="-79"/>
            </a:endParaRPr>
          </a:p>
          <a:p>
            <a:r>
              <a:rPr lang="en-GB" dirty="0">
                <a:solidFill>
                  <a:schemeClr val="bg1"/>
                </a:solidFill>
                <a:latin typeface="Assistant" pitchFamily="2" charset="-79"/>
                <a:cs typeface="Assistant" pitchFamily="2" charset="-79"/>
              </a:rPr>
              <a:t>Players will also be able to upgrade the speed and armour of their ships.</a:t>
            </a:r>
          </a:p>
          <a:p>
            <a:endParaRPr lang="en-GB" dirty="0">
              <a:solidFill>
                <a:schemeClr val="bg1"/>
              </a:solidFill>
              <a:latin typeface="Assistant" pitchFamily="2" charset="-79"/>
              <a:cs typeface="Assistant" pitchFamily="2" charset="-79"/>
            </a:endParaRPr>
          </a:p>
          <a:p>
            <a:r>
              <a:rPr lang="en-GB" dirty="0">
                <a:solidFill>
                  <a:schemeClr val="bg1"/>
                </a:solidFill>
                <a:latin typeface="Assistant" pitchFamily="2" charset="-79"/>
                <a:cs typeface="Assistant" pitchFamily="2" charset="-79"/>
              </a:rPr>
              <a:t>If the players ship is destroyed they must start again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Advanced Mechanics</a:t>
            </a:r>
            <a:endParaRPr dirty="0"/>
          </a:p>
        </p:txBody>
      </p:sp>
      <p:grpSp>
        <p:nvGrpSpPr>
          <p:cNvPr id="1113" name="Google Shape;1113;p30"/>
          <p:cNvGrpSpPr/>
          <p:nvPr/>
        </p:nvGrpSpPr>
        <p:grpSpPr>
          <a:xfrm rot="521109">
            <a:off x="7637575" y="54606"/>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AE053074-D7C3-8F76-2A6E-CD84E9DA7B81}"/>
              </a:ext>
            </a:extLst>
          </p:cNvPr>
          <p:cNvSpPr txBox="1"/>
          <p:nvPr/>
        </p:nvSpPr>
        <p:spPr>
          <a:xfrm>
            <a:off x="1453350" y="1037519"/>
            <a:ext cx="6191766" cy="3785652"/>
          </a:xfrm>
          <a:prstGeom prst="rect">
            <a:avLst/>
          </a:prstGeom>
          <a:noFill/>
        </p:spPr>
        <p:txBody>
          <a:bodyPr wrap="square" rtlCol="0">
            <a:spAutoFit/>
          </a:bodyPr>
          <a:lstStyle/>
          <a:p>
            <a:r>
              <a:rPr lang="en-GB" sz="1600" dirty="0">
                <a:solidFill>
                  <a:schemeClr val="bg1"/>
                </a:solidFill>
                <a:latin typeface="Assistant" pitchFamily="2" charset="-79"/>
                <a:cs typeface="Assistant" pitchFamily="2" charset="-79"/>
              </a:rPr>
              <a:t>Gyro control – The gyro controls the roll and pitch of the spaceship. A virtual joystick can be used to control the ships throttle and yaw</a:t>
            </a:r>
          </a:p>
          <a:p>
            <a:endParaRPr lang="en-GB" sz="1600" dirty="0">
              <a:solidFill>
                <a:schemeClr val="bg1"/>
              </a:solidFill>
              <a:latin typeface="Assistant" pitchFamily="2" charset="-79"/>
              <a:cs typeface="Assistant" pitchFamily="2" charset="-79"/>
            </a:endParaRP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Vibration feedback – When the player kills an enemy the phone vibrates</a:t>
            </a:r>
          </a:p>
          <a:p>
            <a:endParaRPr lang="en-GB" sz="1600" dirty="0">
              <a:solidFill>
                <a:schemeClr val="bg1"/>
              </a:solidFill>
              <a:latin typeface="Assistant" pitchFamily="2" charset="-79"/>
              <a:cs typeface="Assistant" pitchFamily="2" charset="-79"/>
            </a:endParaRP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Space related API’s – SpaceX satellite API or ISS position API. If the SpaceX satellite API was being used the planet in the game scene will be surrounded by satellites that update their position in almost real-time with the real satellites. This would impact gameplay somehow.</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Alternatively, the ISS position API could be used to rotate the earth relative to the player, so it appears the same as the earth viewed from the ISS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2"/>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Game flow design</a:t>
            </a:r>
            <a:endParaRPr dirty="0"/>
          </a:p>
        </p:txBody>
      </p:sp>
      <p:grpSp>
        <p:nvGrpSpPr>
          <p:cNvPr id="1515" name="Google Shape;1515;p32"/>
          <p:cNvGrpSpPr/>
          <p:nvPr/>
        </p:nvGrpSpPr>
        <p:grpSpPr>
          <a:xfrm rot="-250406">
            <a:off x="117521" y="159857"/>
            <a:ext cx="1139299" cy="936774"/>
            <a:chOff x="2485000" y="352175"/>
            <a:chExt cx="894425" cy="734850"/>
          </a:xfrm>
        </p:grpSpPr>
        <p:sp>
          <p:nvSpPr>
            <p:cNvPr id="1516" name="Google Shape;1516;p32"/>
            <p:cNvSpPr/>
            <p:nvPr/>
          </p:nvSpPr>
          <p:spPr>
            <a:xfrm>
              <a:off x="2485000" y="352175"/>
              <a:ext cx="894425" cy="734850"/>
            </a:xfrm>
            <a:custGeom>
              <a:avLst/>
              <a:gdLst/>
              <a:ahLst/>
              <a:cxnLst/>
              <a:rect l="l" t="t" r="r" b="b"/>
              <a:pathLst>
                <a:path w="35777" h="29394" extrusionOk="0">
                  <a:moveTo>
                    <a:pt x="16586" y="1"/>
                  </a:moveTo>
                  <a:lnTo>
                    <a:pt x="15881" y="59"/>
                  </a:lnTo>
                  <a:lnTo>
                    <a:pt x="15176" y="138"/>
                  </a:lnTo>
                  <a:lnTo>
                    <a:pt x="14491" y="255"/>
                  </a:lnTo>
                  <a:lnTo>
                    <a:pt x="13806" y="392"/>
                  </a:lnTo>
                  <a:lnTo>
                    <a:pt x="13101" y="569"/>
                  </a:lnTo>
                  <a:lnTo>
                    <a:pt x="12415" y="764"/>
                  </a:lnTo>
                  <a:lnTo>
                    <a:pt x="11730" y="1019"/>
                  </a:lnTo>
                  <a:lnTo>
                    <a:pt x="9615" y="980"/>
                  </a:lnTo>
                  <a:lnTo>
                    <a:pt x="9458" y="999"/>
                  </a:lnTo>
                  <a:lnTo>
                    <a:pt x="9302" y="1039"/>
                  </a:lnTo>
                  <a:lnTo>
                    <a:pt x="9145" y="1097"/>
                  </a:lnTo>
                  <a:lnTo>
                    <a:pt x="9008" y="1195"/>
                  </a:lnTo>
                  <a:lnTo>
                    <a:pt x="8891" y="1293"/>
                  </a:lnTo>
                  <a:lnTo>
                    <a:pt x="8793" y="1430"/>
                  </a:lnTo>
                  <a:lnTo>
                    <a:pt x="8695" y="1567"/>
                  </a:lnTo>
                  <a:lnTo>
                    <a:pt x="8636" y="1724"/>
                  </a:lnTo>
                  <a:lnTo>
                    <a:pt x="8597" y="1920"/>
                  </a:lnTo>
                  <a:lnTo>
                    <a:pt x="8597" y="2116"/>
                  </a:lnTo>
                  <a:lnTo>
                    <a:pt x="8636" y="2311"/>
                  </a:lnTo>
                  <a:lnTo>
                    <a:pt x="8714" y="2488"/>
                  </a:lnTo>
                  <a:lnTo>
                    <a:pt x="8284" y="2762"/>
                  </a:lnTo>
                  <a:lnTo>
                    <a:pt x="7872" y="3036"/>
                  </a:lnTo>
                  <a:lnTo>
                    <a:pt x="7461" y="3330"/>
                  </a:lnTo>
                  <a:lnTo>
                    <a:pt x="7069" y="3643"/>
                  </a:lnTo>
                  <a:lnTo>
                    <a:pt x="6678" y="3956"/>
                  </a:lnTo>
                  <a:lnTo>
                    <a:pt x="6286" y="4289"/>
                  </a:lnTo>
                  <a:lnTo>
                    <a:pt x="5914" y="4642"/>
                  </a:lnTo>
                  <a:lnTo>
                    <a:pt x="5542" y="4994"/>
                  </a:lnTo>
                  <a:lnTo>
                    <a:pt x="5052" y="5503"/>
                  </a:lnTo>
                  <a:lnTo>
                    <a:pt x="4582" y="6052"/>
                  </a:lnTo>
                  <a:lnTo>
                    <a:pt x="3643" y="6052"/>
                  </a:lnTo>
                  <a:lnTo>
                    <a:pt x="3447" y="6071"/>
                  </a:lnTo>
                  <a:lnTo>
                    <a:pt x="3251" y="6130"/>
                  </a:lnTo>
                  <a:lnTo>
                    <a:pt x="3075" y="6228"/>
                  </a:lnTo>
                  <a:lnTo>
                    <a:pt x="2918" y="6345"/>
                  </a:lnTo>
                  <a:lnTo>
                    <a:pt x="2800" y="6502"/>
                  </a:lnTo>
                  <a:lnTo>
                    <a:pt x="2703" y="6678"/>
                  </a:lnTo>
                  <a:lnTo>
                    <a:pt x="2644" y="6874"/>
                  </a:lnTo>
                  <a:lnTo>
                    <a:pt x="2624" y="7070"/>
                  </a:lnTo>
                  <a:lnTo>
                    <a:pt x="2624" y="9204"/>
                  </a:lnTo>
                  <a:lnTo>
                    <a:pt x="2272" y="10007"/>
                  </a:lnTo>
                  <a:lnTo>
                    <a:pt x="1919" y="10869"/>
                  </a:lnTo>
                  <a:lnTo>
                    <a:pt x="1626" y="11750"/>
                  </a:lnTo>
                  <a:lnTo>
                    <a:pt x="1332" y="12670"/>
                  </a:lnTo>
                  <a:lnTo>
                    <a:pt x="1077" y="13630"/>
                  </a:lnTo>
                  <a:lnTo>
                    <a:pt x="842" y="14629"/>
                  </a:lnTo>
                  <a:lnTo>
                    <a:pt x="646" y="15647"/>
                  </a:lnTo>
                  <a:lnTo>
                    <a:pt x="470" y="16724"/>
                  </a:lnTo>
                  <a:lnTo>
                    <a:pt x="294" y="17997"/>
                  </a:lnTo>
                  <a:lnTo>
                    <a:pt x="157" y="19309"/>
                  </a:lnTo>
                  <a:lnTo>
                    <a:pt x="79" y="20640"/>
                  </a:lnTo>
                  <a:lnTo>
                    <a:pt x="20" y="22031"/>
                  </a:lnTo>
                  <a:lnTo>
                    <a:pt x="0" y="23264"/>
                  </a:lnTo>
                  <a:lnTo>
                    <a:pt x="39" y="25418"/>
                  </a:lnTo>
                  <a:lnTo>
                    <a:pt x="98" y="27024"/>
                  </a:lnTo>
                  <a:lnTo>
                    <a:pt x="157" y="28434"/>
                  </a:lnTo>
                  <a:lnTo>
                    <a:pt x="196" y="28630"/>
                  </a:lnTo>
                  <a:lnTo>
                    <a:pt x="255" y="28826"/>
                  </a:lnTo>
                  <a:lnTo>
                    <a:pt x="353" y="28982"/>
                  </a:lnTo>
                  <a:lnTo>
                    <a:pt x="490" y="29120"/>
                  </a:lnTo>
                  <a:lnTo>
                    <a:pt x="627" y="29237"/>
                  </a:lnTo>
                  <a:lnTo>
                    <a:pt x="803" y="29315"/>
                  </a:lnTo>
                  <a:lnTo>
                    <a:pt x="979" y="29374"/>
                  </a:lnTo>
                  <a:lnTo>
                    <a:pt x="1175" y="29394"/>
                  </a:lnTo>
                  <a:lnTo>
                    <a:pt x="34504" y="29394"/>
                  </a:lnTo>
                  <a:lnTo>
                    <a:pt x="34700" y="29374"/>
                  </a:lnTo>
                  <a:lnTo>
                    <a:pt x="34876" y="29335"/>
                  </a:lnTo>
                  <a:lnTo>
                    <a:pt x="35033" y="29257"/>
                  </a:lnTo>
                  <a:lnTo>
                    <a:pt x="35189" y="29139"/>
                  </a:lnTo>
                  <a:lnTo>
                    <a:pt x="35307" y="29002"/>
                  </a:lnTo>
                  <a:lnTo>
                    <a:pt x="35405" y="28865"/>
                  </a:lnTo>
                  <a:lnTo>
                    <a:pt x="35483" y="28689"/>
                  </a:lnTo>
                  <a:lnTo>
                    <a:pt x="35522" y="28493"/>
                  </a:lnTo>
                  <a:lnTo>
                    <a:pt x="35620" y="27670"/>
                  </a:lnTo>
                  <a:lnTo>
                    <a:pt x="35699" y="26828"/>
                  </a:lnTo>
                  <a:lnTo>
                    <a:pt x="35757" y="25947"/>
                  </a:lnTo>
                  <a:lnTo>
                    <a:pt x="35777" y="25046"/>
                  </a:lnTo>
                  <a:lnTo>
                    <a:pt x="35757" y="24126"/>
                  </a:lnTo>
                  <a:lnTo>
                    <a:pt x="35738" y="23676"/>
                  </a:lnTo>
                  <a:lnTo>
                    <a:pt x="35699" y="23206"/>
                  </a:lnTo>
                  <a:lnTo>
                    <a:pt x="35640" y="22736"/>
                  </a:lnTo>
                  <a:lnTo>
                    <a:pt x="35562" y="22285"/>
                  </a:lnTo>
                  <a:lnTo>
                    <a:pt x="35483" y="21815"/>
                  </a:lnTo>
                  <a:lnTo>
                    <a:pt x="35385" y="21345"/>
                  </a:lnTo>
                  <a:lnTo>
                    <a:pt x="35287" y="20973"/>
                  </a:lnTo>
                  <a:lnTo>
                    <a:pt x="35170" y="20601"/>
                  </a:lnTo>
                  <a:lnTo>
                    <a:pt x="35052" y="20249"/>
                  </a:lnTo>
                  <a:lnTo>
                    <a:pt x="34915" y="19896"/>
                  </a:lnTo>
                  <a:lnTo>
                    <a:pt x="34778" y="19544"/>
                  </a:lnTo>
                  <a:lnTo>
                    <a:pt x="34622" y="19191"/>
                  </a:lnTo>
                  <a:lnTo>
                    <a:pt x="34465" y="18858"/>
                  </a:lnTo>
                  <a:lnTo>
                    <a:pt x="34289" y="18526"/>
                  </a:lnTo>
                  <a:lnTo>
                    <a:pt x="34328" y="18408"/>
                  </a:lnTo>
                  <a:lnTo>
                    <a:pt x="34367" y="18310"/>
                  </a:lnTo>
                  <a:lnTo>
                    <a:pt x="34387" y="18193"/>
                  </a:lnTo>
                  <a:lnTo>
                    <a:pt x="34387" y="18075"/>
                  </a:lnTo>
                  <a:lnTo>
                    <a:pt x="34367" y="17899"/>
                  </a:lnTo>
                  <a:lnTo>
                    <a:pt x="34308" y="17742"/>
                  </a:lnTo>
                  <a:lnTo>
                    <a:pt x="34250" y="17586"/>
                  </a:lnTo>
                  <a:lnTo>
                    <a:pt x="34152" y="17448"/>
                  </a:lnTo>
                  <a:lnTo>
                    <a:pt x="34015" y="17311"/>
                  </a:lnTo>
                  <a:lnTo>
                    <a:pt x="33877" y="17213"/>
                  </a:lnTo>
                  <a:lnTo>
                    <a:pt x="33721" y="17155"/>
                  </a:lnTo>
                  <a:lnTo>
                    <a:pt x="33564" y="17096"/>
                  </a:lnTo>
                  <a:lnTo>
                    <a:pt x="33505" y="17076"/>
                  </a:lnTo>
                  <a:lnTo>
                    <a:pt x="33075" y="16234"/>
                  </a:lnTo>
                  <a:lnTo>
                    <a:pt x="32663" y="15334"/>
                  </a:lnTo>
                  <a:lnTo>
                    <a:pt x="32487" y="14942"/>
                  </a:lnTo>
                  <a:lnTo>
                    <a:pt x="32487" y="9635"/>
                  </a:lnTo>
                  <a:lnTo>
                    <a:pt x="32468" y="9420"/>
                  </a:lnTo>
                  <a:lnTo>
                    <a:pt x="32409" y="9224"/>
                  </a:lnTo>
                  <a:lnTo>
                    <a:pt x="32311" y="9048"/>
                  </a:lnTo>
                  <a:lnTo>
                    <a:pt x="32174" y="8891"/>
                  </a:lnTo>
                  <a:lnTo>
                    <a:pt x="32095" y="8676"/>
                  </a:lnTo>
                  <a:lnTo>
                    <a:pt x="31998" y="8441"/>
                  </a:lnTo>
                  <a:lnTo>
                    <a:pt x="31861" y="8166"/>
                  </a:lnTo>
                  <a:lnTo>
                    <a:pt x="31723" y="7912"/>
                  </a:lnTo>
                  <a:lnTo>
                    <a:pt x="31547" y="7638"/>
                  </a:lnTo>
                  <a:lnTo>
                    <a:pt x="31332" y="7344"/>
                  </a:lnTo>
                  <a:lnTo>
                    <a:pt x="31077" y="7089"/>
                  </a:lnTo>
                  <a:lnTo>
                    <a:pt x="30803" y="6815"/>
                  </a:lnTo>
                  <a:lnTo>
                    <a:pt x="30666" y="6717"/>
                  </a:lnTo>
                  <a:lnTo>
                    <a:pt x="30333" y="6482"/>
                  </a:lnTo>
                  <a:lnTo>
                    <a:pt x="29961" y="6267"/>
                  </a:lnTo>
                  <a:lnTo>
                    <a:pt x="29569" y="6110"/>
                  </a:lnTo>
                  <a:lnTo>
                    <a:pt x="29158" y="5973"/>
                  </a:lnTo>
                  <a:lnTo>
                    <a:pt x="29080" y="5954"/>
                  </a:lnTo>
                  <a:lnTo>
                    <a:pt x="28669" y="5875"/>
                  </a:lnTo>
                  <a:lnTo>
                    <a:pt x="28394" y="5464"/>
                  </a:lnTo>
                  <a:lnTo>
                    <a:pt x="28101" y="5072"/>
                  </a:lnTo>
                  <a:lnTo>
                    <a:pt x="28159" y="4955"/>
                  </a:lnTo>
                  <a:lnTo>
                    <a:pt x="28199" y="4818"/>
                  </a:lnTo>
                  <a:lnTo>
                    <a:pt x="28218" y="4681"/>
                  </a:lnTo>
                  <a:lnTo>
                    <a:pt x="28238" y="4544"/>
                  </a:lnTo>
                  <a:lnTo>
                    <a:pt x="28218" y="4368"/>
                  </a:lnTo>
                  <a:lnTo>
                    <a:pt x="28159" y="4191"/>
                  </a:lnTo>
                  <a:lnTo>
                    <a:pt x="28081" y="4035"/>
                  </a:lnTo>
                  <a:lnTo>
                    <a:pt x="27983" y="3898"/>
                  </a:lnTo>
                  <a:lnTo>
                    <a:pt x="27866" y="3780"/>
                  </a:lnTo>
                  <a:lnTo>
                    <a:pt x="27729" y="3682"/>
                  </a:lnTo>
                  <a:lnTo>
                    <a:pt x="27572" y="3604"/>
                  </a:lnTo>
                  <a:lnTo>
                    <a:pt x="27415" y="3565"/>
                  </a:lnTo>
                  <a:lnTo>
                    <a:pt x="26436" y="3369"/>
                  </a:lnTo>
                  <a:lnTo>
                    <a:pt x="26221" y="2370"/>
                  </a:lnTo>
                  <a:lnTo>
                    <a:pt x="26182" y="2194"/>
                  </a:lnTo>
                  <a:lnTo>
                    <a:pt x="26103" y="2057"/>
                  </a:lnTo>
                  <a:lnTo>
                    <a:pt x="26005" y="1920"/>
                  </a:lnTo>
                  <a:lnTo>
                    <a:pt x="25888" y="1802"/>
                  </a:lnTo>
                  <a:lnTo>
                    <a:pt x="25751" y="1704"/>
                  </a:lnTo>
                  <a:lnTo>
                    <a:pt x="25614" y="1626"/>
                  </a:lnTo>
                  <a:lnTo>
                    <a:pt x="25457" y="1567"/>
                  </a:lnTo>
                  <a:lnTo>
                    <a:pt x="25281" y="1548"/>
                  </a:lnTo>
                  <a:lnTo>
                    <a:pt x="25105" y="1548"/>
                  </a:lnTo>
                  <a:lnTo>
                    <a:pt x="24987" y="1567"/>
                  </a:lnTo>
                  <a:lnTo>
                    <a:pt x="24889" y="1606"/>
                  </a:lnTo>
                  <a:lnTo>
                    <a:pt x="24772" y="1646"/>
                  </a:lnTo>
                  <a:lnTo>
                    <a:pt x="24674" y="1704"/>
                  </a:lnTo>
                  <a:lnTo>
                    <a:pt x="24595" y="1763"/>
                  </a:lnTo>
                  <a:lnTo>
                    <a:pt x="24498" y="1841"/>
                  </a:lnTo>
                  <a:lnTo>
                    <a:pt x="24419" y="1920"/>
                  </a:lnTo>
                  <a:lnTo>
                    <a:pt x="24028" y="1704"/>
                  </a:lnTo>
                  <a:lnTo>
                    <a:pt x="23616" y="1489"/>
                  </a:lnTo>
                  <a:lnTo>
                    <a:pt x="23186" y="1274"/>
                  </a:lnTo>
                  <a:lnTo>
                    <a:pt x="22774" y="1097"/>
                  </a:lnTo>
                  <a:lnTo>
                    <a:pt x="22344" y="921"/>
                  </a:lnTo>
                  <a:lnTo>
                    <a:pt x="21893" y="764"/>
                  </a:lnTo>
                  <a:lnTo>
                    <a:pt x="21462" y="608"/>
                  </a:lnTo>
                  <a:lnTo>
                    <a:pt x="21012" y="490"/>
                  </a:lnTo>
                  <a:lnTo>
                    <a:pt x="20562" y="373"/>
                  </a:lnTo>
                  <a:lnTo>
                    <a:pt x="20111" y="275"/>
                  </a:lnTo>
                  <a:lnTo>
                    <a:pt x="19641" y="177"/>
                  </a:lnTo>
                  <a:lnTo>
                    <a:pt x="19171" y="118"/>
                  </a:lnTo>
                  <a:lnTo>
                    <a:pt x="18701" y="59"/>
                  </a:lnTo>
                  <a:lnTo>
                    <a:pt x="18231" y="20"/>
                  </a:lnTo>
                  <a:lnTo>
                    <a:pt x="17761"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2"/>
            <p:cNvSpPr/>
            <p:nvPr/>
          </p:nvSpPr>
          <p:spPr>
            <a:xfrm>
              <a:off x="2485000" y="352175"/>
              <a:ext cx="894425" cy="734850"/>
            </a:xfrm>
            <a:custGeom>
              <a:avLst/>
              <a:gdLst/>
              <a:ahLst/>
              <a:cxnLst/>
              <a:rect l="l" t="t" r="r" b="b"/>
              <a:pathLst>
                <a:path w="35777" h="29394" fill="none" extrusionOk="0">
                  <a:moveTo>
                    <a:pt x="24498" y="29394"/>
                  </a:moveTo>
                  <a:lnTo>
                    <a:pt x="24498" y="29394"/>
                  </a:lnTo>
                  <a:lnTo>
                    <a:pt x="24419" y="29394"/>
                  </a:lnTo>
                  <a:lnTo>
                    <a:pt x="1175" y="29394"/>
                  </a:lnTo>
                  <a:lnTo>
                    <a:pt x="1175" y="29394"/>
                  </a:lnTo>
                  <a:lnTo>
                    <a:pt x="979" y="29374"/>
                  </a:lnTo>
                  <a:lnTo>
                    <a:pt x="803" y="29315"/>
                  </a:lnTo>
                  <a:lnTo>
                    <a:pt x="627" y="29237"/>
                  </a:lnTo>
                  <a:lnTo>
                    <a:pt x="490" y="29120"/>
                  </a:lnTo>
                  <a:lnTo>
                    <a:pt x="353" y="28982"/>
                  </a:lnTo>
                  <a:lnTo>
                    <a:pt x="255" y="28826"/>
                  </a:lnTo>
                  <a:lnTo>
                    <a:pt x="196" y="28630"/>
                  </a:lnTo>
                  <a:lnTo>
                    <a:pt x="157" y="28434"/>
                  </a:lnTo>
                  <a:lnTo>
                    <a:pt x="157" y="28434"/>
                  </a:lnTo>
                  <a:lnTo>
                    <a:pt x="98" y="27024"/>
                  </a:lnTo>
                  <a:lnTo>
                    <a:pt x="39" y="25418"/>
                  </a:lnTo>
                  <a:lnTo>
                    <a:pt x="0" y="23264"/>
                  </a:lnTo>
                  <a:lnTo>
                    <a:pt x="0" y="23264"/>
                  </a:lnTo>
                  <a:lnTo>
                    <a:pt x="20" y="22031"/>
                  </a:lnTo>
                  <a:lnTo>
                    <a:pt x="20" y="22031"/>
                  </a:lnTo>
                  <a:lnTo>
                    <a:pt x="79" y="20640"/>
                  </a:lnTo>
                  <a:lnTo>
                    <a:pt x="157" y="19309"/>
                  </a:lnTo>
                  <a:lnTo>
                    <a:pt x="294" y="17997"/>
                  </a:lnTo>
                  <a:lnTo>
                    <a:pt x="470" y="16724"/>
                  </a:lnTo>
                  <a:lnTo>
                    <a:pt x="470" y="16724"/>
                  </a:lnTo>
                  <a:lnTo>
                    <a:pt x="646" y="15647"/>
                  </a:lnTo>
                  <a:lnTo>
                    <a:pt x="842" y="14629"/>
                  </a:lnTo>
                  <a:lnTo>
                    <a:pt x="1077" y="13630"/>
                  </a:lnTo>
                  <a:lnTo>
                    <a:pt x="1332" y="12670"/>
                  </a:lnTo>
                  <a:lnTo>
                    <a:pt x="1626" y="11750"/>
                  </a:lnTo>
                  <a:lnTo>
                    <a:pt x="1919" y="10869"/>
                  </a:lnTo>
                  <a:lnTo>
                    <a:pt x="2272" y="10007"/>
                  </a:lnTo>
                  <a:lnTo>
                    <a:pt x="2624" y="9204"/>
                  </a:lnTo>
                  <a:lnTo>
                    <a:pt x="2624" y="7070"/>
                  </a:lnTo>
                  <a:lnTo>
                    <a:pt x="2624" y="7070"/>
                  </a:lnTo>
                  <a:lnTo>
                    <a:pt x="2644" y="6874"/>
                  </a:lnTo>
                  <a:lnTo>
                    <a:pt x="2703" y="6678"/>
                  </a:lnTo>
                  <a:lnTo>
                    <a:pt x="2800" y="6502"/>
                  </a:lnTo>
                  <a:lnTo>
                    <a:pt x="2918" y="6345"/>
                  </a:lnTo>
                  <a:lnTo>
                    <a:pt x="3075" y="6228"/>
                  </a:lnTo>
                  <a:lnTo>
                    <a:pt x="3251" y="6130"/>
                  </a:lnTo>
                  <a:lnTo>
                    <a:pt x="3447" y="6071"/>
                  </a:lnTo>
                  <a:lnTo>
                    <a:pt x="3643" y="6052"/>
                  </a:lnTo>
                  <a:lnTo>
                    <a:pt x="4582" y="6052"/>
                  </a:lnTo>
                  <a:lnTo>
                    <a:pt x="4582" y="6052"/>
                  </a:lnTo>
                  <a:lnTo>
                    <a:pt x="5052" y="5503"/>
                  </a:lnTo>
                  <a:lnTo>
                    <a:pt x="5542" y="4994"/>
                  </a:lnTo>
                  <a:lnTo>
                    <a:pt x="5542" y="4994"/>
                  </a:lnTo>
                  <a:lnTo>
                    <a:pt x="5914" y="4642"/>
                  </a:lnTo>
                  <a:lnTo>
                    <a:pt x="6286" y="4289"/>
                  </a:lnTo>
                  <a:lnTo>
                    <a:pt x="6678" y="3956"/>
                  </a:lnTo>
                  <a:lnTo>
                    <a:pt x="7069" y="3643"/>
                  </a:lnTo>
                  <a:lnTo>
                    <a:pt x="7461" y="3330"/>
                  </a:lnTo>
                  <a:lnTo>
                    <a:pt x="7872" y="3036"/>
                  </a:lnTo>
                  <a:lnTo>
                    <a:pt x="8284" y="2762"/>
                  </a:lnTo>
                  <a:lnTo>
                    <a:pt x="8714" y="2488"/>
                  </a:lnTo>
                  <a:lnTo>
                    <a:pt x="8714" y="2488"/>
                  </a:lnTo>
                  <a:lnTo>
                    <a:pt x="8636" y="2311"/>
                  </a:lnTo>
                  <a:lnTo>
                    <a:pt x="8597" y="2116"/>
                  </a:lnTo>
                  <a:lnTo>
                    <a:pt x="8597" y="1920"/>
                  </a:lnTo>
                  <a:lnTo>
                    <a:pt x="8636" y="1724"/>
                  </a:lnTo>
                  <a:lnTo>
                    <a:pt x="8636" y="1724"/>
                  </a:lnTo>
                  <a:lnTo>
                    <a:pt x="8695" y="1567"/>
                  </a:lnTo>
                  <a:lnTo>
                    <a:pt x="8793" y="1430"/>
                  </a:lnTo>
                  <a:lnTo>
                    <a:pt x="8891" y="1293"/>
                  </a:lnTo>
                  <a:lnTo>
                    <a:pt x="9008" y="1195"/>
                  </a:lnTo>
                  <a:lnTo>
                    <a:pt x="9145" y="1097"/>
                  </a:lnTo>
                  <a:lnTo>
                    <a:pt x="9302" y="1039"/>
                  </a:lnTo>
                  <a:lnTo>
                    <a:pt x="9458" y="999"/>
                  </a:lnTo>
                  <a:lnTo>
                    <a:pt x="9615" y="980"/>
                  </a:lnTo>
                  <a:lnTo>
                    <a:pt x="11730" y="1019"/>
                  </a:lnTo>
                  <a:lnTo>
                    <a:pt x="11730" y="1019"/>
                  </a:lnTo>
                  <a:lnTo>
                    <a:pt x="12415" y="764"/>
                  </a:lnTo>
                  <a:lnTo>
                    <a:pt x="13101" y="569"/>
                  </a:lnTo>
                  <a:lnTo>
                    <a:pt x="13806" y="392"/>
                  </a:lnTo>
                  <a:lnTo>
                    <a:pt x="14491" y="255"/>
                  </a:lnTo>
                  <a:lnTo>
                    <a:pt x="15176" y="138"/>
                  </a:lnTo>
                  <a:lnTo>
                    <a:pt x="15881" y="59"/>
                  </a:lnTo>
                  <a:lnTo>
                    <a:pt x="16586" y="1"/>
                  </a:lnTo>
                  <a:lnTo>
                    <a:pt x="17272" y="1"/>
                  </a:lnTo>
                  <a:lnTo>
                    <a:pt x="17272" y="1"/>
                  </a:lnTo>
                  <a:lnTo>
                    <a:pt x="17761" y="1"/>
                  </a:lnTo>
                  <a:lnTo>
                    <a:pt x="18231" y="20"/>
                  </a:lnTo>
                  <a:lnTo>
                    <a:pt x="18701" y="59"/>
                  </a:lnTo>
                  <a:lnTo>
                    <a:pt x="19171" y="118"/>
                  </a:lnTo>
                  <a:lnTo>
                    <a:pt x="19641" y="177"/>
                  </a:lnTo>
                  <a:lnTo>
                    <a:pt x="20111" y="275"/>
                  </a:lnTo>
                  <a:lnTo>
                    <a:pt x="20562" y="373"/>
                  </a:lnTo>
                  <a:lnTo>
                    <a:pt x="21012" y="490"/>
                  </a:lnTo>
                  <a:lnTo>
                    <a:pt x="21462" y="608"/>
                  </a:lnTo>
                  <a:lnTo>
                    <a:pt x="21893" y="764"/>
                  </a:lnTo>
                  <a:lnTo>
                    <a:pt x="22344" y="921"/>
                  </a:lnTo>
                  <a:lnTo>
                    <a:pt x="22774" y="1097"/>
                  </a:lnTo>
                  <a:lnTo>
                    <a:pt x="23186" y="1274"/>
                  </a:lnTo>
                  <a:lnTo>
                    <a:pt x="23616" y="1489"/>
                  </a:lnTo>
                  <a:lnTo>
                    <a:pt x="24028" y="1704"/>
                  </a:lnTo>
                  <a:lnTo>
                    <a:pt x="24419" y="1920"/>
                  </a:lnTo>
                  <a:lnTo>
                    <a:pt x="24419" y="1920"/>
                  </a:lnTo>
                  <a:lnTo>
                    <a:pt x="24498" y="1841"/>
                  </a:lnTo>
                  <a:lnTo>
                    <a:pt x="24595" y="1763"/>
                  </a:lnTo>
                  <a:lnTo>
                    <a:pt x="24674" y="1704"/>
                  </a:lnTo>
                  <a:lnTo>
                    <a:pt x="24772" y="1646"/>
                  </a:lnTo>
                  <a:lnTo>
                    <a:pt x="24889" y="1606"/>
                  </a:lnTo>
                  <a:lnTo>
                    <a:pt x="24987" y="1567"/>
                  </a:lnTo>
                  <a:lnTo>
                    <a:pt x="25105" y="1548"/>
                  </a:lnTo>
                  <a:lnTo>
                    <a:pt x="25222" y="1548"/>
                  </a:lnTo>
                  <a:lnTo>
                    <a:pt x="25222" y="1548"/>
                  </a:lnTo>
                  <a:lnTo>
                    <a:pt x="25281" y="1548"/>
                  </a:lnTo>
                  <a:lnTo>
                    <a:pt x="25281" y="1548"/>
                  </a:lnTo>
                  <a:lnTo>
                    <a:pt x="25457" y="1567"/>
                  </a:lnTo>
                  <a:lnTo>
                    <a:pt x="25614" y="1626"/>
                  </a:lnTo>
                  <a:lnTo>
                    <a:pt x="25751" y="1704"/>
                  </a:lnTo>
                  <a:lnTo>
                    <a:pt x="25888" y="1802"/>
                  </a:lnTo>
                  <a:lnTo>
                    <a:pt x="26005" y="1920"/>
                  </a:lnTo>
                  <a:lnTo>
                    <a:pt x="26103" y="2057"/>
                  </a:lnTo>
                  <a:lnTo>
                    <a:pt x="26182" y="2194"/>
                  </a:lnTo>
                  <a:lnTo>
                    <a:pt x="26221" y="2370"/>
                  </a:lnTo>
                  <a:lnTo>
                    <a:pt x="26436" y="3369"/>
                  </a:lnTo>
                  <a:lnTo>
                    <a:pt x="27415" y="3565"/>
                  </a:lnTo>
                  <a:lnTo>
                    <a:pt x="27415" y="3565"/>
                  </a:lnTo>
                  <a:lnTo>
                    <a:pt x="27572" y="3604"/>
                  </a:lnTo>
                  <a:lnTo>
                    <a:pt x="27729" y="3682"/>
                  </a:lnTo>
                  <a:lnTo>
                    <a:pt x="27866" y="3780"/>
                  </a:lnTo>
                  <a:lnTo>
                    <a:pt x="27983" y="3898"/>
                  </a:lnTo>
                  <a:lnTo>
                    <a:pt x="28081" y="4035"/>
                  </a:lnTo>
                  <a:lnTo>
                    <a:pt x="28159" y="4191"/>
                  </a:lnTo>
                  <a:lnTo>
                    <a:pt x="28218" y="4368"/>
                  </a:lnTo>
                  <a:lnTo>
                    <a:pt x="28238" y="4544"/>
                  </a:lnTo>
                  <a:lnTo>
                    <a:pt x="28238" y="4544"/>
                  </a:lnTo>
                  <a:lnTo>
                    <a:pt x="28218" y="4681"/>
                  </a:lnTo>
                  <a:lnTo>
                    <a:pt x="28199" y="4818"/>
                  </a:lnTo>
                  <a:lnTo>
                    <a:pt x="28159" y="4955"/>
                  </a:lnTo>
                  <a:lnTo>
                    <a:pt x="28101" y="5072"/>
                  </a:lnTo>
                  <a:lnTo>
                    <a:pt x="28101" y="5072"/>
                  </a:lnTo>
                  <a:lnTo>
                    <a:pt x="28394" y="5464"/>
                  </a:lnTo>
                  <a:lnTo>
                    <a:pt x="28669" y="5875"/>
                  </a:lnTo>
                  <a:lnTo>
                    <a:pt x="28669" y="5875"/>
                  </a:lnTo>
                  <a:lnTo>
                    <a:pt x="29080" y="5954"/>
                  </a:lnTo>
                  <a:lnTo>
                    <a:pt x="29080" y="5954"/>
                  </a:lnTo>
                  <a:lnTo>
                    <a:pt x="29158" y="5973"/>
                  </a:lnTo>
                  <a:lnTo>
                    <a:pt x="29158" y="5973"/>
                  </a:lnTo>
                  <a:lnTo>
                    <a:pt x="29569" y="6110"/>
                  </a:lnTo>
                  <a:lnTo>
                    <a:pt x="29961" y="6267"/>
                  </a:lnTo>
                  <a:lnTo>
                    <a:pt x="30333" y="6482"/>
                  </a:lnTo>
                  <a:lnTo>
                    <a:pt x="30666" y="6717"/>
                  </a:lnTo>
                  <a:lnTo>
                    <a:pt x="30666" y="6717"/>
                  </a:lnTo>
                  <a:lnTo>
                    <a:pt x="30803" y="6815"/>
                  </a:lnTo>
                  <a:lnTo>
                    <a:pt x="30803" y="6815"/>
                  </a:lnTo>
                  <a:lnTo>
                    <a:pt x="31077" y="7089"/>
                  </a:lnTo>
                  <a:lnTo>
                    <a:pt x="31332" y="7344"/>
                  </a:lnTo>
                  <a:lnTo>
                    <a:pt x="31547" y="7638"/>
                  </a:lnTo>
                  <a:lnTo>
                    <a:pt x="31723" y="7912"/>
                  </a:lnTo>
                  <a:lnTo>
                    <a:pt x="31861" y="8166"/>
                  </a:lnTo>
                  <a:lnTo>
                    <a:pt x="31998" y="8441"/>
                  </a:lnTo>
                  <a:lnTo>
                    <a:pt x="32095" y="8676"/>
                  </a:lnTo>
                  <a:lnTo>
                    <a:pt x="32174" y="8891"/>
                  </a:lnTo>
                  <a:lnTo>
                    <a:pt x="32174" y="8891"/>
                  </a:lnTo>
                  <a:lnTo>
                    <a:pt x="32311" y="9048"/>
                  </a:lnTo>
                  <a:lnTo>
                    <a:pt x="32409" y="9224"/>
                  </a:lnTo>
                  <a:lnTo>
                    <a:pt x="32468" y="9420"/>
                  </a:lnTo>
                  <a:lnTo>
                    <a:pt x="32487" y="9635"/>
                  </a:lnTo>
                  <a:lnTo>
                    <a:pt x="32487" y="14942"/>
                  </a:lnTo>
                  <a:lnTo>
                    <a:pt x="32487" y="14942"/>
                  </a:lnTo>
                  <a:lnTo>
                    <a:pt x="32663" y="15334"/>
                  </a:lnTo>
                  <a:lnTo>
                    <a:pt x="32663" y="15334"/>
                  </a:lnTo>
                  <a:lnTo>
                    <a:pt x="33075" y="16234"/>
                  </a:lnTo>
                  <a:lnTo>
                    <a:pt x="33505" y="17076"/>
                  </a:lnTo>
                  <a:lnTo>
                    <a:pt x="33564" y="17096"/>
                  </a:lnTo>
                  <a:lnTo>
                    <a:pt x="33564" y="17096"/>
                  </a:lnTo>
                  <a:lnTo>
                    <a:pt x="33721" y="17155"/>
                  </a:lnTo>
                  <a:lnTo>
                    <a:pt x="33877" y="17213"/>
                  </a:lnTo>
                  <a:lnTo>
                    <a:pt x="34015" y="17311"/>
                  </a:lnTo>
                  <a:lnTo>
                    <a:pt x="34152" y="17448"/>
                  </a:lnTo>
                  <a:lnTo>
                    <a:pt x="34250" y="17586"/>
                  </a:lnTo>
                  <a:lnTo>
                    <a:pt x="34308" y="17742"/>
                  </a:lnTo>
                  <a:lnTo>
                    <a:pt x="34367" y="17899"/>
                  </a:lnTo>
                  <a:lnTo>
                    <a:pt x="34387" y="18075"/>
                  </a:lnTo>
                  <a:lnTo>
                    <a:pt x="34387" y="18075"/>
                  </a:lnTo>
                  <a:lnTo>
                    <a:pt x="34387" y="18193"/>
                  </a:lnTo>
                  <a:lnTo>
                    <a:pt x="34367" y="18310"/>
                  </a:lnTo>
                  <a:lnTo>
                    <a:pt x="34328" y="18408"/>
                  </a:lnTo>
                  <a:lnTo>
                    <a:pt x="34289" y="18526"/>
                  </a:lnTo>
                  <a:lnTo>
                    <a:pt x="34289" y="18526"/>
                  </a:lnTo>
                  <a:lnTo>
                    <a:pt x="34465" y="18858"/>
                  </a:lnTo>
                  <a:lnTo>
                    <a:pt x="34622" y="19191"/>
                  </a:lnTo>
                  <a:lnTo>
                    <a:pt x="34778" y="19544"/>
                  </a:lnTo>
                  <a:lnTo>
                    <a:pt x="34915" y="19896"/>
                  </a:lnTo>
                  <a:lnTo>
                    <a:pt x="35052" y="20249"/>
                  </a:lnTo>
                  <a:lnTo>
                    <a:pt x="35170" y="20601"/>
                  </a:lnTo>
                  <a:lnTo>
                    <a:pt x="35287" y="20973"/>
                  </a:lnTo>
                  <a:lnTo>
                    <a:pt x="35385" y="21345"/>
                  </a:lnTo>
                  <a:lnTo>
                    <a:pt x="35385" y="21345"/>
                  </a:lnTo>
                  <a:lnTo>
                    <a:pt x="35483" y="21815"/>
                  </a:lnTo>
                  <a:lnTo>
                    <a:pt x="35562" y="22285"/>
                  </a:lnTo>
                  <a:lnTo>
                    <a:pt x="35640" y="22736"/>
                  </a:lnTo>
                  <a:lnTo>
                    <a:pt x="35699" y="23206"/>
                  </a:lnTo>
                  <a:lnTo>
                    <a:pt x="35738" y="23676"/>
                  </a:lnTo>
                  <a:lnTo>
                    <a:pt x="35757" y="24126"/>
                  </a:lnTo>
                  <a:lnTo>
                    <a:pt x="35777" y="25046"/>
                  </a:lnTo>
                  <a:lnTo>
                    <a:pt x="35757" y="25947"/>
                  </a:lnTo>
                  <a:lnTo>
                    <a:pt x="35699" y="26828"/>
                  </a:lnTo>
                  <a:lnTo>
                    <a:pt x="35620" y="27670"/>
                  </a:lnTo>
                  <a:lnTo>
                    <a:pt x="35522" y="28493"/>
                  </a:lnTo>
                  <a:lnTo>
                    <a:pt x="35522" y="28493"/>
                  </a:lnTo>
                  <a:lnTo>
                    <a:pt x="35483" y="28689"/>
                  </a:lnTo>
                  <a:lnTo>
                    <a:pt x="35405" y="28865"/>
                  </a:lnTo>
                  <a:lnTo>
                    <a:pt x="35307" y="29002"/>
                  </a:lnTo>
                  <a:lnTo>
                    <a:pt x="35189" y="29139"/>
                  </a:lnTo>
                  <a:lnTo>
                    <a:pt x="35033" y="29257"/>
                  </a:lnTo>
                  <a:lnTo>
                    <a:pt x="34876" y="29335"/>
                  </a:lnTo>
                  <a:lnTo>
                    <a:pt x="34700" y="29374"/>
                  </a:lnTo>
                  <a:lnTo>
                    <a:pt x="34504" y="29394"/>
                  </a:lnTo>
                  <a:lnTo>
                    <a:pt x="31547" y="29394"/>
                  </a:lnTo>
                  <a:lnTo>
                    <a:pt x="31547" y="29394"/>
                  </a:lnTo>
                  <a:lnTo>
                    <a:pt x="31469" y="29394"/>
                  </a:lnTo>
                  <a:lnTo>
                    <a:pt x="24498" y="293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2"/>
            <p:cNvSpPr/>
            <p:nvPr/>
          </p:nvSpPr>
          <p:spPr>
            <a:xfrm>
              <a:off x="2512900" y="377625"/>
              <a:ext cx="843025" cy="683950"/>
            </a:xfrm>
            <a:custGeom>
              <a:avLst/>
              <a:gdLst/>
              <a:ahLst/>
              <a:cxnLst/>
              <a:rect l="l" t="t" r="r" b="b"/>
              <a:pathLst>
                <a:path w="33721" h="27358" extrusionOk="0">
                  <a:moveTo>
                    <a:pt x="16175" y="1"/>
                  </a:moveTo>
                  <a:lnTo>
                    <a:pt x="15549" y="21"/>
                  </a:lnTo>
                  <a:lnTo>
                    <a:pt x="14922" y="60"/>
                  </a:lnTo>
                  <a:lnTo>
                    <a:pt x="14315" y="138"/>
                  </a:lnTo>
                  <a:lnTo>
                    <a:pt x="13688" y="236"/>
                  </a:lnTo>
                  <a:lnTo>
                    <a:pt x="13081" y="353"/>
                  </a:lnTo>
                  <a:lnTo>
                    <a:pt x="12455" y="510"/>
                  </a:lnTo>
                  <a:lnTo>
                    <a:pt x="11848" y="686"/>
                  </a:lnTo>
                  <a:lnTo>
                    <a:pt x="11260" y="882"/>
                  </a:lnTo>
                  <a:lnTo>
                    <a:pt x="10653" y="1117"/>
                  </a:lnTo>
                  <a:lnTo>
                    <a:pt x="10066" y="1352"/>
                  </a:lnTo>
                  <a:lnTo>
                    <a:pt x="9478" y="1646"/>
                  </a:lnTo>
                  <a:lnTo>
                    <a:pt x="8910" y="1940"/>
                  </a:lnTo>
                  <a:lnTo>
                    <a:pt x="8342" y="2272"/>
                  </a:lnTo>
                  <a:lnTo>
                    <a:pt x="7794" y="2605"/>
                  </a:lnTo>
                  <a:lnTo>
                    <a:pt x="7265" y="2977"/>
                  </a:lnTo>
                  <a:lnTo>
                    <a:pt x="6737" y="3389"/>
                  </a:lnTo>
                  <a:lnTo>
                    <a:pt x="6208" y="3800"/>
                  </a:lnTo>
                  <a:lnTo>
                    <a:pt x="5718" y="4231"/>
                  </a:lnTo>
                  <a:lnTo>
                    <a:pt x="5229" y="4701"/>
                  </a:lnTo>
                  <a:lnTo>
                    <a:pt x="4916" y="5014"/>
                  </a:lnTo>
                  <a:lnTo>
                    <a:pt x="4622" y="5347"/>
                  </a:lnTo>
                  <a:lnTo>
                    <a:pt x="4328" y="5699"/>
                  </a:lnTo>
                  <a:lnTo>
                    <a:pt x="4054" y="6052"/>
                  </a:lnTo>
                  <a:lnTo>
                    <a:pt x="4015" y="6111"/>
                  </a:lnTo>
                  <a:lnTo>
                    <a:pt x="3623" y="6659"/>
                  </a:lnTo>
                  <a:lnTo>
                    <a:pt x="3271" y="7227"/>
                  </a:lnTo>
                  <a:lnTo>
                    <a:pt x="2938" y="7814"/>
                  </a:lnTo>
                  <a:lnTo>
                    <a:pt x="2624" y="8421"/>
                  </a:lnTo>
                  <a:lnTo>
                    <a:pt x="2409" y="8872"/>
                  </a:lnTo>
                  <a:lnTo>
                    <a:pt x="2213" y="9303"/>
                  </a:lnTo>
                  <a:lnTo>
                    <a:pt x="2037" y="9753"/>
                  </a:lnTo>
                  <a:lnTo>
                    <a:pt x="1861" y="10223"/>
                  </a:lnTo>
                  <a:lnTo>
                    <a:pt x="1528" y="11143"/>
                  </a:lnTo>
                  <a:lnTo>
                    <a:pt x="1254" y="12083"/>
                  </a:lnTo>
                  <a:lnTo>
                    <a:pt x="999" y="13023"/>
                  </a:lnTo>
                  <a:lnTo>
                    <a:pt x="784" y="13983"/>
                  </a:lnTo>
                  <a:lnTo>
                    <a:pt x="607" y="14923"/>
                  </a:lnTo>
                  <a:lnTo>
                    <a:pt x="451" y="15863"/>
                  </a:lnTo>
                  <a:lnTo>
                    <a:pt x="275" y="17155"/>
                  </a:lnTo>
                  <a:lnTo>
                    <a:pt x="137" y="18447"/>
                  </a:lnTo>
                  <a:lnTo>
                    <a:pt x="59" y="19740"/>
                  </a:lnTo>
                  <a:lnTo>
                    <a:pt x="20" y="21032"/>
                  </a:lnTo>
                  <a:lnTo>
                    <a:pt x="0" y="22246"/>
                  </a:lnTo>
                  <a:lnTo>
                    <a:pt x="40" y="24361"/>
                  </a:lnTo>
                  <a:lnTo>
                    <a:pt x="79" y="25947"/>
                  </a:lnTo>
                  <a:lnTo>
                    <a:pt x="157" y="27357"/>
                  </a:lnTo>
                  <a:lnTo>
                    <a:pt x="33486" y="27357"/>
                  </a:lnTo>
                  <a:lnTo>
                    <a:pt x="33584" y="26476"/>
                  </a:lnTo>
                  <a:lnTo>
                    <a:pt x="33662" y="25615"/>
                  </a:lnTo>
                  <a:lnTo>
                    <a:pt x="33721" y="24753"/>
                  </a:lnTo>
                  <a:lnTo>
                    <a:pt x="33721" y="23911"/>
                  </a:lnTo>
                  <a:lnTo>
                    <a:pt x="33701" y="23069"/>
                  </a:lnTo>
                  <a:lnTo>
                    <a:pt x="33682" y="22638"/>
                  </a:lnTo>
                  <a:lnTo>
                    <a:pt x="33643" y="22227"/>
                  </a:lnTo>
                  <a:lnTo>
                    <a:pt x="33584" y="21816"/>
                  </a:lnTo>
                  <a:lnTo>
                    <a:pt x="33525" y="21404"/>
                  </a:lnTo>
                  <a:lnTo>
                    <a:pt x="33447" y="20993"/>
                  </a:lnTo>
                  <a:lnTo>
                    <a:pt x="33349" y="20582"/>
                  </a:lnTo>
                  <a:lnTo>
                    <a:pt x="33173" y="19877"/>
                  </a:lnTo>
                  <a:lnTo>
                    <a:pt x="33055" y="19544"/>
                  </a:lnTo>
                  <a:lnTo>
                    <a:pt x="32918" y="19211"/>
                  </a:lnTo>
                  <a:lnTo>
                    <a:pt x="32781" y="18859"/>
                  </a:lnTo>
                  <a:lnTo>
                    <a:pt x="32624" y="18526"/>
                  </a:lnTo>
                  <a:lnTo>
                    <a:pt x="32468" y="18193"/>
                  </a:lnTo>
                  <a:lnTo>
                    <a:pt x="32291" y="17860"/>
                  </a:lnTo>
                  <a:lnTo>
                    <a:pt x="32233" y="17742"/>
                  </a:lnTo>
                  <a:lnTo>
                    <a:pt x="31802" y="16998"/>
                  </a:lnTo>
                  <a:lnTo>
                    <a:pt x="31410" y="16235"/>
                  </a:lnTo>
                  <a:lnTo>
                    <a:pt x="31038" y="15491"/>
                  </a:lnTo>
                  <a:lnTo>
                    <a:pt x="30705" y="14746"/>
                  </a:lnTo>
                  <a:lnTo>
                    <a:pt x="30216" y="13611"/>
                  </a:lnTo>
                  <a:lnTo>
                    <a:pt x="29765" y="12475"/>
                  </a:lnTo>
                  <a:lnTo>
                    <a:pt x="29335" y="11300"/>
                  </a:lnTo>
                  <a:lnTo>
                    <a:pt x="28923" y="10105"/>
                  </a:lnTo>
                  <a:lnTo>
                    <a:pt x="28610" y="9185"/>
                  </a:lnTo>
                  <a:lnTo>
                    <a:pt x="28258" y="8284"/>
                  </a:lnTo>
                  <a:lnTo>
                    <a:pt x="28062" y="7834"/>
                  </a:lnTo>
                  <a:lnTo>
                    <a:pt x="27866" y="7383"/>
                  </a:lnTo>
                  <a:lnTo>
                    <a:pt x="27670" y="6953"/>
                  </a:lnTo>
                  <a:lnTo>
                    <a:pt x="27435" y="6522"/>
                  </a:lnTo>
                  <a:lnTo>
                    <a:pt x="27063" y="5836"/>
                  </a:lnTo>
                  <a:lnTo>
                    <a:pt x="26848" y="5523"/>
                  </a:lnTo>
                  <a:lnTo>
                    <a:pt x="26632" y="5190"/>
                  </a:lnTo>
                  <a:lnTo>
                    <a:pt x="26397" y="4877"/>
                  </a:lnTo>
                  <a:lnTo>
                    <a:pt x="26162" y="4564"/>
                  </a:lnTo>
                  <a:lnTo>
                    <a:pt x="25908" y="4270"/>
                  </a:lnTo>
                  <a:lnTo>
                    <a:pt x="25653" y="3996"/>
                  </a:lnTo>
                  <a:lnTo>
                    <a:pt x="25203" y="3565"/>
                  </a:lnTo>
                  <a:lnTo>
                    <a:pt x="24752" y="3154"/>
                  </a:lnTo>
                  <a:lnTo>
                    <a:pt x="24302" y="2762"/>
                  </a:lnTo>
                  <a:lnTo>
                    <a:pt x="23832" y="2410"/>
                  </a:lnTo>
                  <a:lnTo>
                    <a:pt x="23284" y="2038"/>
                  </a:lnTo>
                  <a:lnTo>
                    <a:pt x="22735" y="1705"/>
                  </a:lnTo>
                  <a:lnTo>
                    <a:pt x="22187" y="1411"/>
                  </a:lnTo>
                  <a:lnTo>
                    <a:pt x="21600" y="1137"/>
                  </a:lnTo>
                  <a:lnTo>
                    <a:pt x="21032" y="882"/>
                  </a:lnTo>
                  <a:lnTo>
                    <a:pt x="20444" y="667"/>
                  </a:lnTo>
                  <a:lnTo>
                    <a:pt x="19837" y="491"/>
                  </a:lnTo>
                  <a:lnTo>
                    <a:pt x="19250" y="334"/>
                  </a:lnTo>
                  <a:lnTo>
                    <a:pt x="18643" y="216"/>
                  </a:lnTo>
                  <a:lnTo>
                    <a:pt x="18016" y="118"/>
                  </a:lnTo>
                  <a:lnTo>
                    <a:pt x="17409" y="40"/>
                  </a:lnTo>
                  <a:lnTo>
                    <a:pt x="167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2"/>
            <p:cNvSpPr/>
            <p:nvPr/>
          </p:nvSpPr>
          <p:spPr>
            <a:xfrm>
              <a:off x="2512900" y="377625"/>
              <a:ext cx="843025" cy="683950"/>
            </a:xfrm>
            <a:custGeom>
              <a:avLst/>
              <a:gdLst/>
              <a:ahLst/>
              <a:cxnLst/>
              <a:rect l="l" t="t" r="r" b="b"/>
              <a:pathLst>
                <a:path w="33721" h="27358" fill="none" extrusionOk="0">
                  <a:moveTo>
                    <a:pt x="33486" y="27357"/>
                  </a:moveTo>
                  <a:lnTo>
                    <a:pt x="157" y="27357"/>
                  </a:lnTo>
                  <a:lnTo>
                    <a:pt x="157" y="27357"/>
                  </a:lnTo>
                  <a:lnTo>
                    <a:pt x="79" y="25947"/>
                  </a:lnTo>
                  <a:lnTo>
                    <a:pt x="40" y="24361"/>
                  </a:lnTo>
                  <a:lnTo>
                    <a:pt x="0" y="22246"/>
                  </a:lnTo>
                  <a:lnTo>
                    <a:pt x="0" y="22246"/>
                  </a:lnTo>
                  <a:lnTo>
                    <a:pt x="20" y="21032"/>
                  </a:lnTo>
                  <a:lnTo>
                    <a:pt x="20" y="21032"/>
                  </a:lnTo>
                  <a:lnTo>
                    <a:pt x="59" y="19740"/>
                  </a:lnTo>
                  <a:lnTo>
                    <a:pt x="137" y="18447"/>
                  </a:lnTo>
                  <a:lnTo>
                    <a:pt x="275" y="17155"/>
                  </a:lnTo>
                  <a:lnTo>
                    <a:pt x="451" y="15863"/>
                  </a:lnTo>
                  <a:lnTo>
                    <a:pt x="451" y="15863"/>
                  </a:lnTo>
                  <a:lnTo>
                    <a:pt x="607" y="14923"/>
                  </a:lnTo>
                  <a:lnTo>
                    <a:pt x="784" y="13983"/>
                  </a:lnTo>
                  <a:lnTo>
                    <a:pt x="999" y="13023"/>
                  </a:lnTo>
                  <a:lnTo>
                    <a:pt x="1254" y="12083"/>
                  </a:lnTo>
                  <a:lnTo>
                    <a:pt x="1528" y="11143"/>
                  </a:lnTo>
                  <a:lnTo>
                    <a:pt x="1861" y="10223"/>
                  </a:lnTo>
                  <a:lnTo>
                    <a:pt x="2037" y="9753"/>
                  </a:lnTo>
                  <a:lnTo>
                    <a:pt x="2213" y="9303"/>
                  </a:lnTo>
                  <a:lnTo>
                    <a:pt x="2409" y="8872"/>
                  </a:lnTo>
                  <a:lnTo>
                    <a:pt x="2624" y="8421"/>
                  </a:lnTo>
                  <a:lnTo>
                    <a:pt x="2624" y="8421"/>
                  </a:lnTo>
                  <a:lnTo>
                    <a:pt x="2938" y="7814"/>
                  </a:lnTo>
                  <a:lnTo>
                    <a:pt x="3271" y="7227"/>
                  </a:lnTo>
                  <a:lnTo>
                    <a:pt x="3623" y="6659"/>
                  </a:lnTo>
                  <a:lnTo>
                    <a:pt x="4015" y="6111"/>
                  </a:lnTo>
                  <a:lnTo>
                    <a:pt x="4015" y="6111"/>
                  </a:lnTo>
                  <a:lnTo>
                    <a:pt x="4054" y="6052"/>
                  </a:lnTo>
                  <a:lnTo>
                    <a:pt x="4054" y="6052"/>
                  </a:lnTo>
                  <a:lnTo>
                    <a:pt x="4328" y="5699"/>
                  </a:lnTo>
                  <a:lnTo>
                    <a:pt x="4622" y="5347"/>
                  </a:lnTo>
                  <a:lnTo>
                    <a:pt x="4916" y="5014"/>
                  </a:lnTo>
                  <a:lnTo>
                    <a:pt x="5229" y="4701"/>
                  </a:lnTo>
                  <a:lnTo>
                    <a:pt x="5229" y="4701"/>
                  </a:lnTo>
                  <a:lnTo>
                    <a:pt x="5718" y="4231"/>
                  </a:lnTo>
                  <a:lnTo>
                    <a:pt x="6208" y="3800"/>
                  </a:lnTo>
                  <a:lnTo>
                    <a:pt x="6737" y="3389"/>
                  </a:lnTo>
                  <a:lnTo>
                    <a:pt x="7265" y="2977"/>
                  </a:lnTo>
                  <a:lnTo>
                    <a:pt x="7794" y="2605"/>
                  </a:lnTo>
                  <a:lnTo>
                    <a:pt x="8342" y="2272"/>
                  </a:lnTo>
                  <a:lnTo>
                    <a:pt x="8910" y="1940"/>
                  </a:lnTo>
                  <a:lnTo>
                    <a:pt x="9478" y="1646"/>
                  </a:lnTo>
                  <a:lnTo>
                    <a:pt x="10066" y="1352"/>
                  </a:lnTo>
                  <a:lnTo>
                    <a:pt x="10653" y="1117"/>
                  </a:lnTo>
                  <a:lnTo>
                    <a:pt x="11260" y="882"/>
                  </a:lnTo>
                  <a:lnTo>
                    <a:pt x="11848" y="686"/>
                  </a:lnTo>
                  <a:lnTo>
                    <a:pt x="12455" y="510"/>
                  </a:lnTo>
                  <a:lnTo>
                    <a:pt x="13081" y="353"/>
                  </a:lnTo>
                  <a:lnTo>
                    <a:pt x="13688" y="236"/>
                  </a:lnTo>
                  <a:lnTo>
                    <a:pt x="14315" y="138"/>
                  </a:lnTo>
                  <a:lnTo>
                    <a:pt x="14922" y="60"/>
                  </a:lnTo>
                  <a:lnTo>
                    <a:pt x="15549" y="21"/>
                  </a:lnTo>
                  <a:lnTo>
                    <a:pt x="16175" y="1"/>
                  </a:lnTo>
                  <a:lnTo>
                    <a:pt x="16782" y="1"/>
                  </a:lnTo>
                  <a:lnTo>
                    <a:pt x="17409" y="40"/>
                  </a:lnTo>
                  <a:lnTo>
                    <a:pt x="18016" y="118"/>
                  </a:lnTo>
                  <a:lnTo>
                    <a:pt x="18643" y="216"/>
                  </a:lnTo>
                  <a:lnTo>
                    <a:pt x="19250" y="334"/>
                  </a:lnTo>
                  <a:lnTo>
                    <a:pt x="19837" y="491"/>
                  </a:lnTo>
                  <a:lnTo>
                    <a:pt x="20444" y="667"/>
                  </a:lnTo>
                  <a:lnTo>
                    <a:pt x="21032" y="882"/>
                  </a:lnTo>
                  <a:lnTo>
                    <a:pt x="21600" y="1137"/>
                  </a:lnTo>
                  <a:lnTo>
                    <a:pt x="22187" y="1411"/>
                  </a:lnTo>
                  <a:lnTo>
                    <a:pt x="22735" y="1705"/>
                  </a:lnTo>
                  <a:lnTo>
                    <a:pt x="23284" y="2038"/>
                  </a:lnTo>
                  <a:lnTo>
                    <a:pt x="23832" y="2410"/>
                  </a:lnTo>
                  <a:lnTo>
                    <a:pt x="23832" y="2410"/>
                  </a:lnTo>
                  <a:lnTo>
                    <a:pt x="24302" y="2762"/>
                  </a:lnTo>
                  <a:lnTo>
                    <a:pt x="24752" y="3154"/>
                  </a:lnTo>
                  <a:lnTo>
                    <a:pt x="25203" y="3565"/>
                  </a:lnTo>
                  <a:lnTo>
                    <a:pt x="25653" y="3996"/>
                  </a:lnTo>
                  <a:lnTo>
                    <a:pt x="25653" y="3996"/>
                  </a:lnTo>
                  <a:lnTo>
                    <a:pt x="25908" y="4270"/>
                  </a:lnTo>
                  <a:lnTo>
                    <a:pt x="26162" y="4564"/>
                  </a:lnTo>
                  <a:lnTo>
                    <a:pt x="26397" y="4877"/>
                  </a:lnTo>
                  <a:lnTo>
                    <a:pt x="26632" y="5190"/>
                  </a:lnTo>
                  <a:lnTo>
                    <a:pt x="26848" y="5523"/>
                  </a:lnTo>
                  <a:lnTo>
                    <a:pt x="27063" y="5836"/>
                  </a:lnTo>
                  <a:lnTo>
                    <a:pt x="27435" y="6522"/>
                  </a:lnTo>
                  <a:lnTo>
                    <a:pt x="27435" y="6522"/>
                  </a:lnTo>
                  <a:lnTo>
                    <a:pt x="27670" y="6953"/>
                  </a:lnTo>
                  <a:lnTo>
                    <a:pt x="27866" y="7383"/>
                  </a:lnTo>
                  <a:lnTo>
                    <a:pt x="28062" y="7834"/>
                  </a:lnTo>
                  <a:lnTo>
                    <a:pt x="28258" y="8284"/>
                  </a:lnTo>
                  <a:lnTo>
                    <a:pt x="28610" y="9185"/>
                  </a:lnTo>
                  <a:lnTo>
                    <a:pt x="28923" y="10105"/>
                  </a:lnTo>
                  <a:lnTo>
                    <a:pt x="28923" y="10105"/>
                  </a:lnTo>
                  <a:lnTo>
                    <a:pt x="29335" y="11300"/>
                  </a:lnTo>
                  <a:lnTo>
                    <a:pt x="29765" y="12475"/>
                  </a:lnTo>
                  <a:lnTo>
                    <a:pt x="30216" y="13611"/>
                  </a:lnTo>
                  <a:lnTo>
                    <a:pt x="30705" y="14746"/>
                  </a:lnTo>
                  <a:lnTo>
                    <a:pt x="30705" y="14746"/>
                  </a:lnTo>
                  <a:lnTo>
                    <a:pt x="31038" y="15491"/>
                  </a:lnTo>
                  <a:lnTo>
                    <a:pt x="31410" y="16235"/>
                  </a:lnTo>
                  <a:lnTo>
                    <a:pt x="31802" y="16998"/>
                  </a:lnTo>
                  <a:lnTo>
                    <a:pt x="32233" y="17742"/>
                  </a:lnTo>
                  <a:lnTo>
                    <a:pt x="32233" y="17742"/>
                  </a:lnTo>
                  <a:lnTo>
                    <a:pt x="32291" y="17860"/>
                  </a:lnTo>
                  <a:lnTo>
                    <a:pt x="32291" y="17860"/>
                  </a:lnTo>
                  <a:lnTo>
                    <a:pt x="32468" y="18193"/>
                  </a:lnTo>
                  <a:lnTo>
                    <a:pt x="32624" y="18526"/>
                  </a:lnTo>
                  <a:lnTo>
                    <a:pt x="32781" y="18859"/>
                  </a:lnTo>
                  <a:lnTo>
                    <a:pt x="32918" y="19211"/>
                  </a:lnTo>
                  <a:lnTo>
                    <a:pt x="33055" y="19544"/>
                  </a:lnTo>
                  <a:lnTo>
                    <a:pt x="33173" y="19877"/>
                  </a:lnTo>
                  <a:lnTo>
                    <a:pt x="33349" y="20582"/>
                  </a:lnTo>
                  <a:lnTo>
                    <a:pt x="33349" y="20582"/>
                  </a:lnTo>
                  <a:lnTo>
                    <a:pt x="33447" y="20993"/>
                  </a:lnTo>
                  <a:lnTo>
                    <a:pt x="33525" y="21404"/>
                  </a:lnTo>
                  <a:lnTo>
                    <a:pt x="33584" y="21816"/>
                  </a:lnTo>
                  <a:lnTo>
                    <a:pt x="33643" y="22227"/>
                  </a:lnTo>
                  <a:lnTo>
                    <a:pt x="33682" y="22638"/>
                  </a:lnTo>
                  <a:lnTo>
                    <a:pt x="33701" y="23069"/>
                  </a:lnTo>
                  <a:lnTo>
                    <a:pt x="33721" y="23911"/>
                  </a:lnTo>
                  <a:lnTo>
                    <a:pt x="33721" y="24753"/>
                  </a:lnTo>
                  <a:lnTo>
                    <a:pt x="33662" y="25615"/>
                  </a:lnTo>
                  <a:lnTo>
                    <a:pt x="33584" y="26476"/>
                  </a:lnTo>
                  <a:lnTo>
                    <a:pt x="33486" y="273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2"/>
            <p:cNvSpPr/>
            <p:nvPr/>
          </p:nvSpPr>
          <p:spPr>
            <a:xfrm>
              <a:off x="2578500" y="528900"/>
              <a:ext cx="174300" cy="532675"/>
            </a:xfrm>
            <a:custGeom>
              <a:avLst/>
              <a:gdLst/>
              <a:ahLst/>
              <a:cxnLst/>
              <a:rect l="l" t="t" r="r" b="b"/>
              <a:pathLst>
                <a:path w="6972" h="21307" extrusionOk="0">
                  <a:moveTo>
                    <a:pt x="0" y="1"/>
                  </a:moveTo>
                  <a:lnTo>
                    <a:pt x="0" y="21306"/>
                  </a:lnTo>
                  <a:lnTo>
                    <a:pt x="6972" y="21306"/>
                  </a:lnTo>
                  <a:lnTo>
                    <a:pt x="6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2"/>
            <p:cNvSpPr/>
            <p:nvPr/>
          </p:nvSpPr>
          <p:spPr>
            <a:xfrm>
              <a:off x="2578500" y="528900"/>
              <a:ext cx="174300" cy="532675"/>
            </a:xfrm>
            <a:custGeom>
              <a:avLst/>
              <a:gdLst/>
              <a:ahLst/>
              <a:cxnLst/>
              <a:rect l="l" t="t" r="r" b="b"/>
              <a:pathLst>
                <a:path w="6972" h="21307" fill="none" extrusionOk="0">
                  <a:moveTo>
                    <a:pt x="6972" y="1"/>
                  </a:moveTo>
                  <a:lnTo>
                    <a:pt x="6972" y="21306"/>
                  </a:lnTo>
                  <a:lnTo>
                    <a:pt x="0" y="21306"/>
                  </a:lnTo>
                  <a:lnTo>
                    <a:pt x="0" y="1"/>
                  </a:lnTo>
                  <a:lnTo>
                    <a:pt x="69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2"/>
            <p:cNvSpPr/>
            <p:nvPr/>
          </p:nvSpPr>
          <p:spPr>
            <a:xfrm>
              <a:off x="2578500" y="528900"/>
              <a:ext cx="34775" cy="532675"/>
            </a:xfrm>
            <a:custGeom>
              <a:avLst/>
              <a:gdLst/>
              <a:ahLst/>
              <a:cxnLst/>
              <a:rect l="l" t="t" r="r" b="b"/>
              <a:pathLst>
                <a:path w="1391" h="21307" extrusionOk="0">
                  <a:moveTo>
                    <a:pt x="0" y="1"/>
                  </a:moveTo>
                  <a:lnTo>
                    <a:pt x="0" y="21306"/>
                  </a:lnTo>
                  <a:lnTo>
                    <a:pt x="1391" y="21306"/>
                  </a:lnTo>
                  <a:lnTo>
                    <a:pt x="13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2"/>
            <p:cNvSpPr/>
            <p:nvPr/>
          </p:nvSpPr>
          <p:spPr>
            <a:xfrm>
              <a:off x="2578500" y="528900"/>
              <a:ext cx="34775" cy="532675"/>
            </a:xfrm>
            <a:custGeom>
              <a:avLst/>
              <a:gdLst/>
              <a:ahLst/>
              <a:cxnLst/>
              <a:rect l="l" t="t" r="r" b="b"/>
              <a:pathLst>
                <a:path w="1391" h="21307" fill="none" extrusionOk="0">
                  <a:moveTo>
                    <a:pt x="1391" y="1"/>
                  </a:moveTo>
                  <a:lnTo>
                    <a:pt x="0" y="1"/>
                  </a:lnTo>
                  <a:lnTo>
                    <a:pt x="0" y="21306"/>
                  </a:lnTo>
                  <a:lnTo>
                    <a:pt x="1391" y="21306"/>
                  </a:lnTo>
                  <a:lnTo>
                    <a:pt x="139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2"/>
            <p:cNvSpPr/>
            <p:nvPr/>
          </p:nvSpPr>
          <p:spPr>
            <a:xfrm>
              <a:off x="2638725" y="547525"/>
              <a:ext cx="7850" cy="106725"/>
            </a:xfrm>
            <a:custGeom>
              <a:avLst/>
              <a:gdLst/>
              <a:ahLst/>
              <a:cxnLst/>
              <a:rect l="l" t="t" r="r" b="b"/>
              <a:pathLst>
                <a:path w="314" h="4269" extrusionOk="0">
                  <a:moveTo>
                    <a:pt x="0" y="0"/>
                  </a:moveTo>
                  <a:lnTo>
                    <a:pt x="0" y="4269"/>
                  </a:lnTo>
                  <a:lnTo>
                    <a:pt x="313" y="4269"/>
                  </a:lnTo>
                  <a:lnTo>
                    <a:pt x="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2"/>
            <p:cNvSpPr/>
            <p:nvPr/>
          </p:nvSpPr>
          <p:spPr>
            <a:xfrm>
              <a:off x="2659775" y="547525"/>
              <a:ext cx="8325" cy="106725"/>
            </a:xfrm>
            <a:custGeom>
              <a:avLst/>
              <a:gdLst/>
              <a:ahLst/>
              <a:cxnLst/>
              <a:rect l="l" t="t" r="r" b="b"/>
              <a:pathLst>
                <a:path w="333" h="4269" extrusionOk="0">
                  <a:moveTo>
                    <a:pt x="0" y="0"/>
                  </a:moveTo>
                  <a:lnTo>
                    <a:pt x="0" y="4269"/>
                  </a:lnTo>
                  <a:lnTo>
                    <a:pt x="333" y="4269"/>
                  </a:lnTo>
                  <a:lnTo>
                    <a:pt x="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2"/>
            <p:cNvSpPr/>
            <p:nvPr/>
          </p:nvSpPr>
          <p:spPr>
            <a:xfrm>
              <a:off x="2681300" y="547525"/>
              <a:ext cx="8350" cy="106725"/>
            </a:xfrm>
            <a:custGeom>
              <a:avLst/>
              <a:gdLst/>
              <a:ahLst/>
              <a:cxnLst/>
              <a:rect l="l" t="t" r="r" b="b"/>
              <a:pathLst>
                <a:path w="334" h="4269" extrusionOk="0">
                  <a:moveTo>
                    <a:pt x="1" y="0"/>
                  </a:moveTo>
                  <a:lnTo>
                    <a:pt x="1" y="4269"/>
                  </a:lnTo>
                  <a:lnTo>
                    <a:pt x="334" y="4269"/>
                  </a:lnTo>
                  <a:lnTo>
                    <a:pt x="3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2"/>
            <p:cNvSpPr/>
            <p:nvPr/>
          </p:nvSpPr>
          <p:spPr>
            <a:xfrm>
              <a:off x="2702850" y="547525"/>
              <a:ext cx="7850" cy="106725"/>
            </a:xfrm>
            <a:custGeom>
              <a:avLst/>
              <a:gdLst/>
              <a:ahLst/>
              <a:cxnLst/>
              <a:rect l="l" t="t" r="r" b="b"/>
              <a:pathLst>
                <a:path w="314" h="4269" extrusionOk="0">
                  <a:moveTo>
                    <a:pt x="0" y="0"/>
                  </a:moveTo>
                  <a:lnTo>
                    <a:pt x="0"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2"/>
            <p:cNvSpPr/>
            <p:nvPr/>
          </p:nvSpPr>
          <p:spPr>
            <a:xfrm>
              <a:off x="2724375" y="547525"/>
              <a:ext cx="7875" cy="106725"/>
            </a:xfrm>
            <a:custGeom>
              <a:avLst/>
              <a:gdLst/>
              <a:ahLst/>
              <a:cxnLst/>
              <a:rect l="l" t="t" r="r" b="b"/>
              <a:pathLst>
                <a:path w="315" h="4269" extrusionOk="0">
                  <a:moveTo>
                    <a:pt x="1" y="0"/>
                  </a:moveTo>
                  <a:lnTo>
                    <a:pt x="1"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2"/>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2"/>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2"/>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2"/>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2"/>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2"/>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2"/>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2"/>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2"/>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2"/>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2"/>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2"/>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2"/>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2"/>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2"/>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2"/>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2"/>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2"/>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2"/>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2"/>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2"/>
            <p:cNvSpPr/>
            <p:nvPr/>
          </p:nvSpPr>
          <p:spPr>
            <a:xfrm>
              <a:off x="2800275" y="530875"/>
              <a:ext cx="235000" cy="530200"/>
            </a:xfrm>
            <a:custGeom>
              <a:avLst/>
              <a:gdLst/>
              <a:ahLst/>
              <a:cxnLst/>
              <a:rect l="l" t="t" r="r" b="b"/>
              <a:pathLst>
                <a:path w="9400" h="21208" extrusionOk="0">
                  <a:moveTo>
                    <a:pt x="0" y="0"/>
                  </a:moveTo>
                  <a:lnTo>
                    <a:pt x="0" y="21208"/>
                  </a:lnTo>
                  <a:lnTo>
                    <a:pt x="9400" y="21208"/>
                  </a:lnTo>
                  <a:lnTo>
                    <a:pt x="9400" y="4230"/>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2"/>
            <p:cNvSpPr/>
            <p:nvPr/>
          </p:nvSpPr>
          <p:spPr>
            <a:xfrm>
              <a:off x="2800275" y="530875"/>
              <a:ext cx="235000" cy="530200"/>
            </a:xfrm>
            <a:custGeom>
              <a:avLst/>
              <a:gdLst/>
              <a:ahLst/>
              <a:cxnLst/>
              <a:rect l="l" t="t" r="r" b="b"/>
              <a:pathLst>
                <a:path w="9400" h="21208" fill="none" extrusionOk="0">
                  <a:moveTo>
                    <a:pt x="9400" y="4230"/>
                  </a:moveTo>
                  <a:lnTo>
                    <a:pt x="9400" y="21208"/>
                  </a:lnTo>
                  <a:lnTo>
                    <a:pt x="0" y="21208"/>
                  </a:lnTo>
                  <a:lnTo>
                    <a:pt x="0" y="0"/>
                  </a:lnTo>
                  <a:lnTo>
                    <a:pt x="9360" y="0"/>
                  </a:lnTo>
                  <a:lnTo>
                    <a:pt x="9360" y="0"/>
                  </a:lnTo>
                  <a:lnTo>
                    <a:pt x="9400" y="42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2"/>
            <p:cNvSpPr/>
            <p:nvPr/>
          </p:nvSpPr>
          <p:spPr>
            <a:xfrm>
              <a:off x="2960850" y="564150"/>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2"/>
            <p:cNvSpPr/>
            <p:nvPr/>
          </p:nvSpPr>
          <p:spPr>
            <a:xfrm>
              <a:off x="2918578" y="757050"/>
              <a:ext cx="97925" cy="34775"/>
            </a:xfrm>
            <a:custGeom>
              <a:avLst/>
              <a:gdLst/>
              <a:ahLst/>
              <a:cxnLst/>
              <a:rect l="l" t="t" r="r" b="b"/>
              <a:pathLst>
                <a:path w="3917" h="1391" extrusionOk="0">
                  <a:moveTo>
                    <a:pt x="3877" y="39"/>
                  </a:moveTo>
                  <a:lnTo>
                    <a:pt x="3877" y="1351"/>
                  </a:lnTo>
                  <a:lnTo>
                    <a:pt x="39" y="1351"/>
                  </a:lnTo>
                  <a:lnTo>
                    <a:pt x="39" y="39"/>
                  </a:lnTo>
                  <a:close/>
                  <a:moveTo>
                    <a:pt x="0" y="0"/>
                  </a:moveTo>
                  <a:lnTo>
                    <a:pt x="0" y="1391"/>
                  </a:lnTo>
                  <a:lnTo>
                    <a:pt x="3917" y="1391"/>
                  </a:lnTo>
                  <a:lnTo>
                    <a:pt x="3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2"/>
            <p:cNvSpPr/>
            <p:nvPr/>
          </p:nvSpPr>
          <p:spPr>
            <a:xfrm>
              <a:off x="2918578" y="970000"/>
              <a:ext cx="97925" cy="34775"/>
            </a:xfrm>
            <a:custGeom>
              <a:avLst/>
              <a:gdLst/>
              <a:ahLst/>
              <a:cxnLst/>
              <a:rect l="l" t="t" r="r" b="b"/>
              <a:pathLst>
                <a:path w="3917" h="1391"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2"/>
            <p:cNvSpPr/>
            <p:nvPr/>
          </p:nvSpPr>
          <p:spPr>
            <a:xfrm>
              <a:off x="2820350" y="860825"/>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6" y="1391"/>
                  </a:lnTo>
                  <a:lnTo>
                    <a:pt x="3916"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2"/>
            <p:cNvSpPr/>
            <p:nvPr/>
          </p:nvSpPr>
          <p:spPr>
            <a:xfrm>
              <a:off x="2820350" y="860825"/>
              <a:ext cx="97925" cy="34800"/>
            </a:xfrm>
            <a:custGeom>
              <a:avLst/>
              <a:gdLst/>
              <a:ahLst/>
              <a:cxnLst/>
              <a:rect l="l" t="t" r="r" b="b"/>
              <a:pathLst>
                <a:path w="3917" h="1392" fill="none" extrusionOk="0">
                  <a:moveTo>
                    <a:pt x="3916" y="1391"/>
                  </a:moveTo>
                  <a:lnTo>
                    <a:pt x="0" y="1391"/>
                  </a:lnTo>
                  <a:lnTo>
                    <a:pt x="0" y="1"/>
                  </a:lnTo>
                  <a:lnTo>
                    <a:pt x="3916" y="1"/>
                  </a:lnTo>
                  <a:lnTo>
                    <a:pt x="3916"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2"/>
            <p:cNvSpPr/>
            <p:nvPr/>
          </p:nvSpPr>
          <p:spPr>
            <a:xfrm>
              <a:off x="2821325" y="861800"/>
              <a:ext cx="95975" cy="32825"/>
            </a:xfrm>
            <a:custGeom>
              <a:avLst/>
              <a:gdLst/>
              <a:ahLst/>
              <a:cxnLst/>
              <a:rect l="l" t="t" r="r" b="b"/>
              <a:pathLst>
                <a:path w="3839" h="1313" fill="none" extrusionOk="0">
                  <a:moveTo>
                    <a:pt x="0" y="1313"/>
                  </a:moveTo>
                  <a:lnTo>
                    <a:pt x="3838" y="1313"/>
                  </a:lnTo>
                  <a:lnTo>
                    <a:pt x="3838" y="1"/>
                  </a:lnTo>
                  <a:lnTo>
                    <a:pt x="0" y="1"/>
                  </a:lnTo>
                  <a:lnTo>
                    <a:pt x="0"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2"/>
            <p:cNvSpPr/>
            <p:nvPr/>
          </p:nvSpPr>
          <p:spPr>
            <a:xfrm>
              <a:off x="2802225" y="669900"/>
              <a:ext cx="97925" cy="34775"/>
            </a:xfrm>
            <a:custGeom>
              <a:avLst/>
              <a:gdLst/>
              <a:ahLst/>
              <a:cxnLst/>
              <a:rect l="l" t="t" r="r" b="b"/>
              <a:pathLst>
                <a:path w="3917" h="1391" extrusionOk="0">
                  <a:moveTo>
                    <a:pt x="3878" y="40"/>
                  </a:moveTo>
                  <a:lnTo>
                    <a:pt x="3878" y="1352"/>
                  </a:lnTo>
                  <a:lnTo>
                    <a:pt x="40" y="1352"/>
                  </a:lnTo>
                  <a:lnTo>
                    <a:pt x="40" y="40"/>
                  </a:lnTo>
                  <a:close/>
                  <a:moveTo>
                    <a:pt x="1" y="1"/>
                  </a:moveTo>
                  <a:lnTo>
                    <a:pt x="1" y="1391"/>
                  </a:lnTo>
                  <a:lnTo>
                    <a:pt x="3917" y="1391"/>
                  </a:lnTo>
                  <a:lnTo>
                    <a:pt x="3917"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2"/>
            <p:cNvSpPr/>
            <p:nvPr/>
          </p:nvSpPr>
          <p:spPr>
            <a:xfrm>
              <a:off x="2802225" y="669900"/>
              <a:ext cx="97925" cy="34775"/>
            </a:xfrm>
            <a:custGeom>
              <a:avLst/>
              <a:gdLst/>
              <a:ahLst/>
              <a:cxnLst/>
              <a:rect l="l" t="t" r="r" b="b"/>
              <a:pathLst>
                <a:path w="3917" h="1391" fill="none" extrusionOk="0">
                  <a:moveTo>
                    <a:pt x="3917" y="1391"/>
                  </a:moveTo>
                  <a:lnTo>
                    <a:pt x="1" y="1391"/>
                  </a:lnTo>
                  <a:lnTo>
                    <a:pt x="1" y="1"/>
                  </a:lnTo>
                  <a:lnTo>
                    <a:pt x="3917" y="1"/>
                  </a:lnTo>
                  <a:lnTo>
                    <a:pt x="3917"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2"/>
            <p:cNvSpPr/>
            <p:nvPr/>
          </p:nvSpPr>
          <p:spPr>
            <a:xfrm>
              <a:off x="2803200" y="670875"/>
              <a:ext cx="95975" cy="32825"/>
            </a:xfrm>
            <a:custGeom>
              <a:avLst/>
              <a:gdLst/>
              <a:ahLst/>
              <a:cxnLst/>
              <a:rect l="l" t="t" r="r" b="b"/>
              <a:pathLst>
                <a:path w="3839" h="1313" fill="none" extrusionOk="0">
                  <a:moveTo>
                    <a:pt x="1" y="1313"/>
                  </a:moveTo>
                  <a:lnTo>
                    <a:pt x="3839" y="1313"/>
                  </a:lnTo>
                  <a:lnTo>
                    <a:pt x="3839" y="1"/>
                  </a:lnTo>
                  <a:lnTo>
                    <a:pt x="1" y="1"/>
                  </a:lnTo>
                  <a:lnTo>
                    <a:pt x="1"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2"/>
            <p:cNvSpPr/>
            <p:nvPr/>
          </p:nvSpPr>
          <p:spPr>
            <a:xfrm>
              <a:off x="2800275" y="530875"/>
              <a:ext cx="42600" cy="530200"/>
            </a:xfrm>
            <a:custGeom>
              <a:avLst/>
              <a:gdLst/>
              <a:ahLst/>
              <a:cxnLst/>
              <a:rect l="l" t="t" r="r" b="b"/>
              <a:pathLst>
                <a:path w="1704" h="21208" extrusionOk="0">
                  <a:moveTo>
                    <a:pt x="0" y="0"/>
                  </a:moveTo>
                  <a:lnTo>
                    <a:pt x="0" y="1449"/>
                  </a:lnTo>
                  <a:lnTo>
                    <a:pt x="372" y="842"/>
                  </a:lnTo>
                  <a:lnTo>
                    <a:pt x="783" y="196"/>
                  </a:lnTo>
                  <a:lnTo>
                    <a:pt x="1704" y="79"/>
                  </a:lnTo>
                  <a:lnTo>
                    <a:pt x="1704" y="0"/>
                  </a:lnTo>
                  <a:close/>
                  <a:moveTo>
                    <a:pt x="842" y="13238"/>
                  </a:moveTo>
                  <a:lnTo>
                    <a:pt x="842" y="14550"/>
                  </a:lnTo>
                  <a:lnTo>
                    <a:pt x="1704" y="14550"/>
                  </a:lnTo>
                  <a:lnTo>
                    <a:pt x="1704" y="13238"/>
                  </a:lnTo>
                  <a:close/>
                  <a:moveTo>
                    <a:pt x="1704" y="1606"/>
                  </a:moveTo>
                  <a:lnTo>
                    <a:pt x="0" y="2448"/>
                  </a:lnTo>
                  <a:lnTo>
                    <a:pt x="0" y="21208"/>
                  </a:lnTo>
                  <a:lnTo>
                    <a:pt x="1704" y="21208"/>
                  </a:lnTo>
                  <a:lnTo>
                    <a:pt x="1704" y="14589"/>
                  </a:lnTo>
                  <a:lnTo>
                    <a:pt x="803" y="14589"/>
                  </a:lnTo>
                  <a:lnTo>
                    <a:pt x="803" y="13199"/>
                  </a:lnTo>
                  <a:lnTo>
                    <a:pt x="1704" y="13199"/>
                  </a:lnTo>
                  <a:lnTo>
                    <a:pt x="1704" y="6952"/>
                  </a:lnTo>
                  <a:lnTo>
                    <a:pt x="79" y="6952"/>
                  </a:lnTo>
                  <a:lnTo>
                    <a:pt x="79" y="5562"/>
                  </a:lnTo>
                  <a:lnTo>
                    <a:pt x="1704" y="5562"/>
                  </a:lnTo>
                  <a:lnTo>
                    <a:pt x="1704" y="160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2"/>
            <p:cNvSpPr/>
            <p:nvPr/>
          </p:nvSpPr>
          <p:spPr>
            <a:xfrm>
              <a:off x="2821325" y="861800"/>
              <a:ext cx="21550" cy="32825"/>
            </a:xfrm>
            <a:custGeom>
              <a:avLst/>
              <a:gdLst/>
              <a:ahLst/>
              <a:cxnLst/>
              <a:rect l="l" t="t" r="r" b="b"/>
              <a:pathLst>
                <a:path w="862" h="1313" fill="none" extrusionOk="0">
                  <a:moveTo>
                    <a:pt x="862" y="1"/>
                  </a:moveTo>
                  <a:lnTo>
                    <a:pt x="0" y="1"/>
                  </a:lnTo>
                  <a:lnTo>
                    <a:pt x="0" y="1313"/>
                  </a:lnTo>
                  <a:lnTo>
                    <a:pt x="862" y="1313"/>
                  </a:lnTo>
                  <a:lnTo>
                    <a:pt x="8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2"/>
            <p:cNvSpPr/>
            <p:nvPr/>
          </p:nvSpPr>
          <p:spPr>
            <a:xfrm>
              <a:off x="2800275" y="571000"/>
              <a:ext cx="42600" cy="490075"/>
            </a:xfrm>
            <a:custGeom>
              <a:avLst/>
              <a:gdLst/>
              <a:ahLst/>
              <a:cxnLst/>
              <a:rect l="l" t="t" r="r" b="b"/>
              <a:pathLst>
                <a:path w="1704" h="19603" fill="none" extrusionOk="0">
                  <a:moveTo>
                    <a:pt x="1704" y="1"/>
                  </a:moveTo>
                  <a:lnTo>
                    <a:pt x="0" y="843"/>
                  </a:lnTo>
                  <a:lnTo>
                    <a:pt x="0" y="19603"/>
                  </a:lnTo>
                  <a:lnTo>
                    <a:pt x="1704" y="19603"/>
                  </a:lnTo>
                  <a:lnTo>
                    <a:pt x="1704" y="12984"/>
                  </a:lnTo>
                  <a:lnTo>
                    <a:pt x="803" y="12984"/>
                  </a:lnTo>
                  <a:lnTo>
                    <a:pt x="803" y="11594"/>
                  </a:lnTo>
                  <a:lnTo>
                    <a:pt x="1704" y="11594"/>
                  </a:lnTo>
                  <a:lnTo>
                    <a:pt x="1704" y="5347"/>
                  </a:lnTo>
                  <a:lnTo>
                    <a:pt x="79" y="5347"/>
                  </a:lnTo>
                  <a:lnTo>
                    <a:pt x="79" y="3957"/>
                  </a:lnTo>
                  <a:lnTo>
                    <a:pt x="1704" y="3957"/>
                  </a:lnTo>
                  <a:lnTo>
                    <a:pt x="17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2"/>
            <p:cNvSpPr/>
            <p:nvPr/>
          </p:nvSpPr>
          <p:spPr>
            <a:xfrm>
              <a:off x="2800275" y="530875"/>
              <a:ext cx="42600" cy="36250"/>
            </a:xfrm>
            <a:custGeom>
              <a:avLst/>
              <a:gdLst/>
              <a:ahLst/>
              <a:cxnLst/>
              <a:rect l="l" t="t" r="r" b="b"/>
              <a:pathLst>
                <a:path w="1704" h="1450" fill="none" extrusionOk="0">
                  <a:moveTo>
                    <a:pt x="1704" y="0"/>
                  </a:moveTo>
                  <a:lnTo>
                    <a:pt x="0" y="0"/>
                  </a:lnTo>
                  <a:lnTo>
                    <a:pt x="0" y="1449"/>
                  </a:lnTo>
                  <a:lnTo>
                    <a:pt x="372" y="842"/>
                  </a:lnTo>
                  <a:lnTo>
                    <a:pt x="372" y="842"/>
                  </a:lnTo>
                  <a:lnTo>
                    <a:pt x="783" y="196"/>
                  </a:lnTo>
                  <a:lnTo>
                    <a:pt x="1704" y="79"/>
                  </a:lnTo>
                  <a:lnTo>
                    <a:pt x="1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2"/>
            <p:cNvSpPr/>
            <p:nvPr/>
          </p:nvSpPr>
          <p:spPr>
            <a:xfrm>
              <a:off x="2820350" y="860825"/>
              <a:ext cx="22525" cy="34800"/>
            </a:xfrm>
            <a:custGeom>
              <a:avLst/>
              <a:gdLst/>
              <a:ahLst/>
              <a:cxnLst/>
              <a:rect l="l" t="t" r="r" b="b"/>
              <a:pathLst>
                <a:path w="901" h="1392" extrusionOk="0">
                  <a:moveTo>
                    <a:pt x="0" y="1"/>
                  </a:moveTo>
                  <a:lnTo>
                    <a:pt x="0" y="1391"/>
                  </a:lnTo>
                  <a:lnTo>
                    <a:pt x="901" y="1391"/>
                  </a:lnTo>
                  <a:lnTo>
                    <a:pt x="901" y="1352"/>
                  </a:lnTo>
                  <a:lnTo>
                    <a:pt x="39" y="1352"/>
                  </a:lnTo>
                  <a:lnTo>
                    <a:pt x="39" y="40"/>
                  </a:lnTo>
                  <a:lnTo>
                    <a:pt x="901" y="40"/>
                  </a:lnTo>
                  <a:lnTo>
                    <a:pt x="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2"/>
            <p:cNvSpPr/>
            <p:nvPr/>
          </p:nvSpPr>
          <p:spPr>
            <a:xfrm>
              <a:off x="2803200" y="670875"/>
              <a:ext cx="39675" cy="32825"/>
            </a:xfrm>
            <a:custGeom>
              <a:avLst/>
              <a:gdLst/>
              <a:ahLst/>
              <a:cxnLst/>
              <a:rect l="l" t="t" r="r" b="b"/>
              <a:pathLst>
                <a:path w="1587" h="1313" extrusionOk="0">
                  <a:moveTo>
                    <a:pt x="1" y="1"/>
                  </a:moveTo>
                  <a:lnTo>
                    <a:pt x="1" y="1313"/>
                  </a:lnTo>
                  <a:lnTo>
                    <a:pt x="1587" y="1313"/>
                  </a:lnTo>
                  <a:lnTo>
                    <a:pt x="1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2"/>
            <p:cNvSpPr/>
            <p:nvPr/>
          </p:nvSpPr>
          <p:spPr>
            <a:xfrm>
              <a:off x="2803200" y="670875"/>
              <a:ext cx="39675" cy="32825"/>
            </a:xfrm>
            <a:custGeom>
              <a:avLst/>
              <a:gdLst/>
              <a:ahLst/>
              <a:cxnLst/>
              <a:rect l="l" t="t" r="r" b="b"/>
              <a:pathLst>
                <a:path w="1587" h="1313" fill="none" extrusionOk="0">
                  <a:moveTo>
                    <a:pt x="1587" y="1"/>
                  </a:moveTo>
                  <a:lnTo>
                    <a:pt x="1" y="1"/>
                  </a:lnTo>
                  <a:lnTo>
                    <a:pt x="1" y="1313"/>
                  </a:lnTo>
                  <a:lnTo>
                    <a:pt x="1587" y="1313"/>
                  </a:lnTo>
                  <a:lnTo>
                    <a:pt x="158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2"/>
            <p:cNvSpPr/>
            <p:nvPr/>
          </p:nvSpPr>
          <p:spPr>
            <a:xfrm>
              <a:off x="2802225" y="669900"/>
              <a:ext cx="40650" cy="34775"/>
            </a:xfrm>
            <a:custGeom>
              <a:avLst/>
              <a:gdLst/>
              <a:ahLst/>
              <a:cxnLst/>
              <a:rect l="l" t="t" r="r" b="b"/>
              <a:pathLst>
                <a:path w="1626" h="1391" extrusionOk="0">
                  <a:moveTo>
                    <a:pt x="1" y="1"/>
                  </a:moveTo>
                  <a:lnTo>
                    <a:pt x="1" y="1391"/>
                  </a:lnTo>
                  <a:lnTo>
                    <a:pt x="1626" y="1391"/>
                  </a:lnTo>
                  <a:lnTo>
                    <a:pt x="1626" y="1352"/>
                  </a:lnTo>
                  <a:lnTo>
                    <a:pt x="40" y="1352"/>
                  </a:lnTo>
                  <a:lnTo>
                    <a:pt x="40" y="40"/>
                  </a:lnTo>
                  <a:lnTo>
                    <a:pt x="1626" y="40"/>
                  </a:lnTo>
                  <a:lnTo>
                    <a:pt x="1626" y="1"/>
                  </a:lnTo>
                  <a:close/>
                </a:path>
              </a:pathLst>
            </a:custGeom>
            <a:solidFill>
              <a:srgbClr val="AB8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2"/>
            <p:cNvSpPr/>
            <p:nvPr/>
          </p:nvSpPr>
          <p:spPr>
            <a:xfrm>
              <a:off x="2802225" y="669900"/>
              <a:ext cx="40650" cy="34775"/>
            </a:xfrm>
            <a:custGeom>
              <a:avLst/>
              <a:gdLst/>
              <a:ahLst/>
              <a:cxnLst/>
              <a:rect l="l" t="t" r="r" b="b"/>
              <a:pathLst>
                <a:path w="1626" h="1391" fill="none" extrusionOk="0">
                  <a:moveTo>
                    <a:pt x="1626" y="1"/>
                  </a:moveTo>
                  <a:lnTo>
                    <a:pt x="1" y="1"/>
                  </a:lnTo>
                  <a:lnTo>
                    <a:pt x="1" y="1391"/>
                  </a:lnTo>
                  <a:lnTo>
                    <a:pt x="1626" y="1391"/>
                  </a:lnTo>
                  <a:lnTo>
                    <a:pt x="1626" y="1352"/>
                  </a:lnTo>
                  <a:lnTo>
                    <a:pt x="40" y="1352"/>
                  </a:lnTo>
                  <a:lnTo>
                    <a:pt x="40" y="40"/>
                  </a:lnTo>
                  <a:lnTo>
                    <a:pt x="1626" y="40"/>
                  </a:lnTo>
                  <a:lnTo>
                    <a:pt x="16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2"/>
            <p:cNvSpPr/>
            <p:nvPr/>
          </p:nvSpPr>
          <p:spPr>
            <a:xfrm>
              <a:off x="2873200" y="565625"/>
              <a:ext cx="58775" cy="58775"/>
            </a:xfrm>
            <a:custGeom>
              <a:avLst/>
              <a:gdLst/>
              <a:ahLst/>
              <a:cxnLst/>
              <a:rect l="l" t="t" r="r" b="b"/>
              <a:pathLst>
                <a:path w="2351" h="2351" extrusionOk="0">
                  <a:moveTo>
                    <a:pt x="1058" y="1"/>
                  </a:moveTo>
                  <a:lnTo>
                    <a:pt x="941" y="20"/>
                  </a:lnTo>
                  <a:lnTo>
                    <a:pt x="725" y="98"/>
                  </a:lnTo>
                  <a:lnTo>
                    <a:pt x="530" y="196"/>
                  </a:lnTo>
                  <a:lnTo>
                    <a:pt x="353" y="353"/>
                  </a:lnTo>
                  <a:lnTo>
                    <a:pt x="216" y="510"/>
                  </a:lnTo>
                  <a:lnTo>
                    <a:pt x="99" y="725"/>
                  </a:lnTo>
                  <a:lnTo>
                    <a:pt x="40" y="940"/>
                  </a:lnTo>
                  <a:lnTo>
                    <a:pt x="21" y="1058"/>
                  </a:lnTo>
                  <a:lnTo>
                    <a:pt x="1" y="1175"/>
                  </a:lnTo>
                  <a:lnTo>
                    <a:pt x="21" y="1293"/>
                  </a:lnTo>
                  <a:lnTo>
                    <a:pt x="40" y="1410"/>
                  </a:lnTo>
                  <a:lnTo>
                    <a:pt x="99" y="1626"/>
                  </a:lnTo>
                  <a:lnTo>
                    <a:pt x="216" y="1841"/>
                  </a:lnTo>
                  <a:lnTo>
                    <a:pt x="353" y="1998"/>
                  </a:lnTo>
                  <a:lnTo>
                    <a:pt x="530" y="2155"/>
                  </a:lnTo>
                  <a:lnTo>
                    <a:pt x="725" y="2253"/>
                  </a:lnTo>
                  <a:lnTo>
                    <a:pt x="941" y="2331"/>
                  </a:lnTo>
                  <a:lnTo>
                    <a:pt x="1058" y="2350"/>
                  </a:lnTo>
                  <a:lnTo>
                    <a:pt x="1313" y="2350"/>
                  </a:lnTo>
                  <a:lnTo>
                    <a:pt x="1411" y="2331"/>
                  </a:lnTo>
                  <a:lnTo>
                    <a:pt x="1646" y="2253"/>
                  </a:lnTo>
                  <a:lnTo>
                    <a:pt x="1842" y="2155"/>
                  </a:lnTo>
                  <a:lnTo>
                    <a:pt x="2018" y="1998"/>
                  </a:lnTo>
                  <a:lnTo>
                    <a:pt x="2155" y="1841"/>
                  </a:lnTo>
                  <a:lnTo>
                    <a:pt x="2272" y="1626"/>
                  </a:lnTo>
                  <a:lnTo>
                    <a:pt x="2331" y="1410"/>
                  </a:lnTo>
                  <a:lnTo>
                    <a:pt x="2351" y="1293"/>
                  </a:lnTo>
                  <a:lnTo>
                    <a:pt x="2351" y="1175"/>
                  </a:lnTo>
                  <a:lnTo>
                    <a:pt x="2351" y="1058"/>
                  </a:lnTo>
                  <a:lnTo>
                    <a:pt x="2331" y="940"/>
                  </a:lnTo>
                  <a:lnTo>
                    <a:pt x="2272" y="725"/>
                  </a:lnTo>
                  <a:lnTo>
                    <a:pt x="2155" y="510"/>
                  </a:lnTo>
                  <a:lnTo>
                    <a:pt x="2018" y="353"/>
                  </a:lnTo>
                  <a:lnTo>
                    <a:pt x="1842" y="196"/>
                  </a:lnTo>
                  <a:lnTo>
                    <a:pt x="1646" y="98"/>
                  </a:lnTo>
                  <a:lnTo>
                    <a:pt x="1411"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2"/>
            <p:cNvSpPr/>
            <p:nvPr/>
          </p:nvSpPr>
          <p:spPr>
            <a:xfrm>
              <a:off x="2952025" y="654225"/>
              <a:ext cx="59275" cy="58775"/>
            </a:xfrm>
            <a:custGeom>
              <a:avLst/>
              <a:gdLst/>
              <a:ahLst/>
              <a:cxnLst/>
              <a:rect l="l" t="t" r="r" b="b"/>
              <a:pathLst>
                <a:path w="2371" h="2351" extrusionOk="0">
                  <a:moveTo>
                    <a:pt x="1176" y="1"/>
                  </a:moveTo>
                  <a:lnTo>
                    <a:pt x="1058" y="21"/>
                  </a:lnTo>
                  <a:lnTo>
                    <a:pt x="941" y="21"/>
                  </a:lnTo>
                  <a:lnTo>
                    <a:pt x="725" y="99"/>
                  </a:lnTo>
                  <a:lnTo>
                    <a:pt x="529" y="216"/>
                  </a:lnTo>
                  <a:lnTo>
                    <a:pt x="353" y="353"/>
                  </a:lnTo>
                  <a:lnTo>
                    <a:pt x="216" y="530"/>
                  </a:lnTo>
                  <a:lnTo>
                    <a:pt x="99" y="725"/>
                  </a:lnTo>
                  <a:lnTo>
                    <a:pt x="40" y="941"/>
                  </a:lnTo>
                  <a:lnTo>
                    <a:pt x="20" y="1058"/>
                  </a:lnTo>
                  <a:lnTo>
                    <a:pt x="1" y="1176"/>
                  </a:lnTo>
                  <a:lnTo>
                    <a:pt x="20" y="1293"/>
                  </a:lnTo>
                  <a:lnTo>
                    <a:pt x="40" y="1411"/>
                  </a:lnTo>
                  <a:lnTo>
                    <a:pt x="99" y="1646"/>
                  </a:lnTo>
                  <a:lnTo>
                    <a:pt x="216" y="1842"/>
                  </a:lnTo>
                  <a:lnTo>
                    <a:pt x="353" y="2018"/>
                  </a:lnTo>
                  <a:lnTo>
                    <a:pt x="529" y="2155"/>
                  </a:lnTo>
                  <a:lnTo>
                    <a:pt x="725" y="2272"/>
                  </a:lnTo>
                  <a:lnTo>
                    <a:pt x="941" y="2331"/>
                  </a:lnTo>
                  <a:lnTo>
                    <a:pt x="1058" y="2351"/>
                  </a:lnTo>
                  <a:lnTo>
                    <a:pt x="1313" y="2351"/>
                  </a:lnTo>
                  <a:lnTo>
                    <a:pt x="1430" y="2331"/>
                  </a:lnTo>
                  <a:lnTo>
                    <a:pt x="1646" y="2272"/>
                  </a:lnTo>
                  <a:lnTo>
                    <a:pt x="1841" y="2155"/>
                  </a:lnTo>
                  <a:lnTo>
                    <a:pt x="2018" y="2018"/>
                  </a:lnTo>
                  <a:lnTo>
                    <a:pt x="2155" y="1842"/>
                  </a:lnTo>
                  <a:lnTo>
                    <a:pt x="2272" y="1646"/>
                  </a:lnTo>
                  <a:lnTo>
                    <a:pt x="2331" y="1411"/>
                  </a:lnTo>
                  <a:lnTo>
                    <a:pt x="2351" y="1293"/>
                  </a:lnTo>
                  <a:lnTo>
                    <a:pt x="2370" y="1176"/>
                  </a:lnTo>
                  <a:lnTo>
                    <a:pt x="2351" y="1058"/>
                  </a:lnTo>
                  <a:lnTo>
                    <a:pt x="2331" y="941"/>
                  </a:lnTo>
                  <a:lnTo>
                    <a:pt x="2272" y="725"/>
                  </a:lnTo>
                  <a:lnTo>
                    <a:pt x="2155" y="530"/>
                  </a:lnTo>
                  <a:lnTo>
                    <a:pt x="2018" y="353"/>
                  </a:lnTo>
                  <a:lnTo>
                    <a:pt x="1841" y="216"/>
                  </a:lnTo>
                  <a:lnTo>
                    <a:pt x="1646" y="99"/>
                  </a:lnTo>
                  <a:lnTo>
                    <a:pt x="1430" y="21"/>
                  </a:lnTo>
                  <a:lnTo>
                    <a:pt x="1313" y="21"/>
                  </a:lnTo>
                  <a:lnTo>
                    <a:pt x="1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2"/>
            <p:cNvSpPr/>
            <p:nvPr/>
          </p:nvSpPr>
          <p:spPr>
            <a:xfrm>
              <a:off x="2952025" y="855925"/>
              <a:ext cx="59275" cy="58775"/>
            </a:xfrm>
            <a:custGeom>
              <a:avLst/>
              <a:gdLst/>
              <a:ahLst/>
              <a:cxnLst/>
              <a:rect l="l" t="t" r="r" b="b"/>
              <a:pathLst>
                <a:path w="2371" h="2351" extrusionOk="0">
                  <a:moveTo>
                    <a:pt x="1058" y="1"/>
                  </a:moveTo>
                  <a:lnTo>
                    <a:pt x="941" y="20"/>
                  </a:lnTo>
                  <a:lnTo>
                    <a:pt x="725" y="99"/>
                  </a:lnTo>
                  <a:lnTo>
                    <a:pt x="529" y="197"/>
                  </a:lnTo>
                  <a:lnTo>
                    <a:pt x="353" y="334"/>
                  </a:lnTo>
                  <a:lnTo>
                    <a:pt x="216" y="510"/>
                  </a:lnTo>
                  <a:lnTo>
                    <a:pt x="99" y="725"/>
                  </a:lnTo>
                  <a:lnTo>
                    <a:pt x="40" y="941"/>
                  </a:lnTo>
                  <a:lnTo>
                    <a:pt x="20" y="1058"/>
                  </a:lnTo>
                  <a:lnTo>
                    <a:pt x="1" y="1176"/>
                  </a:lnTo>
                  <a:lnTo>
                    <a:pt x="20" y="1293"/>
                  </a:lnTo>
                  <a:lnTo>
                    <a:pt x="40" y="1411"/>
                  </a:lnTo>
                  <a:lnTo>
                    <a:pt x="99" y="1626"/>
                  </a:lnTo>
                  <a:lnTo>
                    <a:pt x="216" y="1842"/>
                  </a:lnTo>
                  <a:lnTo>
                    <a:pt x="353" y="1998"/>
                  </a:lnTo>
                  <a:lnTo>
                    <a:pt x="529" y="2155"/>
                  </a:lnTo>
                  <a:lnTo>
                    <a:pt x="725" y="2253"/>
                  </a:lnTo>
                  <a:lnTo>
                    <a:pt x="941" y="2331"/>
                  </a:lnTo>
                  <a:lnTo>
                    <a:pt x="1058" y="2351"/>
                  </a:lnTo>
                  <a:lnTo>
                    <a:pt x="1313" y="2351"/>
                  </a:lnTo>
                  <a:lnTo>
                    <a:pt x="1430" y="2331"/>
                  </a:lnTo>
                  <a:lnTo>
                    <a:pt x="1646" y="2253"/>
                  </a:lnTo>
                  <a:lnTo>
                    <a:pt x="1841" y="2155"/>
                  </a:lnTo>
                  <a:lnTo>
                    <a:pt x="2018" y="1998"/>
                  </a:lnTo>
                  <a:lnTo>
                    <a:pt x="2155" y="1842"/>
                  </a:lnTo>
                  <a:lnTo>
                    <a:pt x="2272" y="1626"/>
                  </a:lnTo>
                  <a:lnTo>
                    <a:pt x="2331" y="1411"/>
                  </a:lnTo>
                  <a:lnTo>
                    <a:pt x="2351" y="1293"/>
                  </a:lnTo>
                  <a:lnTo>
                    <a:pt x="2370" y="1176"/>
                  </a:lnTo>
                  <a:lnTo>
                    <a:pt x="2351" y="1058"/>
                  </a:lnTo>
                  <a:lnTo>
                    <a:pt x="2331" y="941"/>
                  </a:lnTo>
                  <a:lnTo>
                    <a:pt x="2272" y="725"/>
                  </a:lnTo>
                  <a:lnTo>
                    <a:pt x="2155" y="510"/>
                  </a:lnTo>
                  <a:lnTo>
                    <a:pt x="2018" y="334"/>
                  </a:lnTo>
                  <a:lnTo>
                    <a:pt x="1841" y="197"/>
                  </a:lnTo>
                  <a:lnTo>
                    <a:pt x="1646" y="99"/>
                  </a:lnTo>
                  <a:lnTo>
                    <a:pt x="1430"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2"/>
            <p:cNvSpPr/>
            <p:nvPr/>
          </p:nvSpPr>
          <p:spPr>
            <a:xfrm>
              <a:off x="2875650" y="756075"/>
              <a:ext cx="58775" cy="58750"/>
            </a:xfrm>
            <a:custGeom>
              <a:avLst/>
              <a:gdLst/>
              <a:ahLst/>
              <a:cxnLst/>
              <a:rect l="l" t="t" r="r" b="b"/>
              <a:pathLst>
                <a:path w="2351" h="2350" extrusionOk="0">
                  <a:moveTo>
                    <a:pt x="1176" y="0"/>
                  </a:moveTo>
                  <a:lnTo>
                    <a:pt x="1058" y="20"/>
                  </a:lnTo>
                  <a:lnTo>
                    <a:pt x="941" y="39"/>
                  </a:lnTo>
                  <a:lnTo>
                    <a:pt x="706" y="98"/>
                  </a:lnTo>
                  <a:lnTo>
                    <a:pt x="510" y="215"/>
                  </a:lnTo>
                  <a:lnTo>
                    <a:pt x="334" y="353"/>
                  </a:lnTo>
                  <a:lnTo>
                    <a:pt x="197" y="529"/>
                  </a:lnTo>
                  <a:lnTo>
                    <a:pt x="99" y="725"/>
                  </a:lnTo>
                  <a:lnTo>
                    <a:pt x="20" y="940"/>
                  </a:lnTo>
                  <a:lnTo>
                    <a:pt x="1" y="1057"/>
                  </a:lnTo>
                  <a:lnTo>
                    <a:pt x="1" y="1175"/>
                  </a:lnTo>
                  <a:lnTo>
                    <a:pt x="1" y="1312"/>
                  </a:lnTo>
                  <a:lnTo>
                    <a:pt x="20" y="1410"/>
                  </a:lnTo>
                  <a:lnTo>
                    <a:pt x="99" y="1645"/>
                  </a:lnTo>
                  <a:lnTo>
                    <a:pt x="197" y="1841"/>
                  </a:lnTo>
                  <a:lnTo>
                    <a:pt x="334" y="2017"/>
                  </a:lnTo>
                  <a:lnTo>
                    <a:pt x="510" y="2154"/>
                  </a:lnTo>
                  <a:lnTo>
                    <a:pt x="706" y="2272"/>
                  </a:lnTo>
                  <a:lnTo>
                    <a:pt x="941" y="2330"/>
                  </a:lnTo>
                  <a:lnTo>
                    <a:pt x="1058" y="2350"/>
                  </a:lnTo>
                  <a:lnTo>
                    <a:pt x="1293" y="2350"/>
                  </a:lnTo>
                  <a:lnTo>
                    <a:pt x="1411" y="2330"/>
                  </a:lnTo>
                  <a:lnTo>
                    <a:pt x="1626" y="2272"/>
                  </a:lnTo>
                  <a:lnTo>
                    <a:pt x="1822" y="2154"/>
                  </a:lnTo>
                  <a:lnTo>
                    <a:pt x="1998" y="2017"/>
                  </a:lnTo>
                  <a:lnTo>
                    <a:pt x="2155" y="1841"/>
                  </a:lnTo>
                  <a:lnTo>
                    <a:pt x="2253" y="1645"/>
                  </a:lnTo>
                  <a:lnTo>
                    <a:pt x="2331" y="1410"/>
                  </a:lnTo>
                  <a:lnTo>
                    <a:pt x="2351" y="1312"/>
                  </a:lnTo>
                  <a:lnTo>
                    <a:pt x="2351" y="1175"/>
                  </a:lnTo>
                  <a:lnTo>
                    <a:pt x="2351" y="1057"/>
                  </a:lnTo>
                  <a:lnTo>
                    <a:pt x="2331" y="940"/>
                  </a:lnTo>
                  <a:lnTo>
                    <a:pt x="2253" y="725"/>
                  </a:lnTo>
                  <a:lnTo>
                    <a:pt x="2155" y="529"/>
                  </a:lnTo>
                  <a:lnTo>
                    <a:pt x="1998" y="353"/>
                  </a:lnTo>
                  <a:lnTo>
                    <a:pt x="1822" y="215"/>
                  </a:lnTo>
                  <a:lnTo>
                    <a:pt x="1626" y="98"/>
                  </a:lnTo>
                  <a:lnTo>
                    <a:pt x="1411" y="39"/>
                  </a:lnTo>
                  <a:lnTo>
                    <a:pt x="1293" y="20"/>
                  </a:lnTo>
                  <a:lnTo>
                    <a:pt x="1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2"/>
            <p:cNvSpPr/>
            <p:nvPr/>
          </p:nvSpPr>
          <p:spPr>
            <a:xfrm>
              <a:off x="2875650" y="952375"/>
              <a:ext cx="58775" cy="58775"/>
            </a:xfrm>
            <a:custGeom>
              <a:avLst/>
              <a:gdLst/>
              <a:ahLst/>
              <a:cxnLst/>
              <a:rect l="l" t="t" r="r" b="b"/>
              <a:pathLst>
                <a:path w="2351" h="2351" extrusionOk="0">
                  <a:moveTo>
                    <a:pt x="1058" y="1"/>
                  </a:moveTo>
                  <a:lnTo>
                    <a:pt x="941" y="20"/>
                  </a:lnTo>
                  <a:lnTo>
                    <a:pt x="706" y="98"/>
                  </a:lnTo>
                  <a:lnTo>
                    <a:pt x="510" y="196"/>
                  </a:lnTo>
                  <a:lnTo>
                    <a:pt x="334" y="333"/>
                  </a:lnTo>
                  <a:lnTo>
                    <a:pt x="197" y="510"/>
                  </a:lnTo>
                  <a:lnTo>
                    <a:pt x="99" y="706"/>
                  </a:lnTo>
                  <a:lnTo>
                    <a:pt x="20" y="941"/>
                  </a:lnTo>
                  <a:lnTo>
                    <a:pt x="1" y="1058"/>
                  </a:lnTo>
                  <a:lnTo>
                    <a:pt x="1" y="1175"/>
                  </a:lnTo>
                  <a:lnTo>
                    <a:pt x="1" y="1293"/>
                  </a:lnTo>
                  <a:lnTo>
                    <a:pt x="20" y="1410"/>
                  </a:lnTo>
                  <a:lnTo>
                    <a:pt x="99" y="1626"/>
                  </a:lnTo>
                  <a:lnTo>
                    <a:pt x="197" y="1822"/>
                  </a:lnTo>
                  <a:lnTo>
                    <a:pt x="334" y="1998"/>
                  </a:lnTo>
                  <a:lnTo>
                    <a:pt x="510" y="2155"/>
                  </a:lnTo>
                  <a:lnTo>
                    <a:pt x="706" y="2253"/>
                  </a:lnTo>
                  <a:lnTo>
                    <a:pt x="941" y="2331"/>
                  </a:lnTo>
                  <a:lnTo>
                    <a:pt x="1058" y="2350"/>
                  </a:lnTo>
                  <a:lnTo>
                    <a:pt x="1293" y="2350"/>
                  </a:lnTo>
                  <a:lnTo>
                    <a:pt x="1411" y="2331"/>
                  </a:lnTo>
                  <a:lnTo>
                    <a:pt x="1626" y="2253"/>
                  </a:lnTo>
                  <a:lnTo>
                    <a:pt x="1822" y="2155"/>
                  </a:lnTo>
                  <a:lnTo>
                    <a:pt x="1998" y="1998"/>
                  </a:lnTo>
                  <a:lnTo>
                    <a:pt x="2155" y="1822"/>
                  </a:lnTo>
                  <a:lnTo>
                    <a:pt x="2253" y="1626"/>
                  </a:lnTo>
                  <a:lnTo>
                    <a:pt x="2331" y="1410"/>
                  </a:lnTo>
                  <a:lnTo>
                    <a:pt x="2351" y="1293"/>
                  </a:lnTo>
                  <a:lnTo>
                    <a:pt x="2351" y="1175"/>
                  </a:lnTo>
                  <a:lnTo>
                    <a:pt x="2351" y="1058"/>
                  </a:lnTo>
                  <a:lnTo>
                    <a:pt x="2331" y="941"/>
                  </a:lnTo>
                  <a:lnTo>
                    <a:pt x="2253" y="706"/>
                  </a:lnTo>
                  <a:lnTo>
                    <a:pt x="2155" y="510"/>
                  </a:lnTo>
                  <a:lnTo>
                    <a:pt x="1998" y="333"/>
                  </a:lnTo>
                  <a:lnTo>
                    <a:pt x="1822" y="196"/>
                  </a:lnTo>
                  <a:lnTo>
                    <a:pt x="1626" y="98"/>
                  </a:lnTo>
                  <a:lnTo>
                    <a:pt x="1411" y="20"/>
                  </a:lnTo>
                  <a:lnTo>
                    <a:pt x="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2"/>
            <p:cNvSpPr/>
            <p:nvPr/>
          </p:nvSpPr>
          <p:spPr>
            <a:xfrm>
              <a:off x="3099875" y="593050"/>
              <a:ext cx="36250" cy="468525"/>
            </a:xfrm>
            <a:custGeom>
              <a:avLst/>
              <a:gdLst/>
              <a:ahLst/>
              <a:cxnLst/>
              <a:rect l="l" t="t" r="r" b="b"/>
              <a:pathLst>
                <a:path w="1450" h="18741" extrusionOk="0">
                  <a:moveTo>
                    <a:pt x="0" y="0"/>
                  </a:moveTo>
                  <a:lnTo>
                    <a:pt x="0" y="18740"/>
                  </a:lnTo>
                  <a:lnTo>
                    <a:pt x="1450" y="18740"/>
                  </a:lnTo>
                  <a:lnTo>
                    <a:pt x="1450"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2"/>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2"/>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2"/>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2"/>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2"/>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2"/>
            <p:cNvSpPr/>
            <p:nvPr/>
          </p:nvSpPr>
          <p:spPr>
            <a:xfrm>
              <a:off x="3099875" y="593050"/>
              <a:ext cx="173825" cy="468525"/>
            </a:xfrm>
            <a:custGeom>
              <a:avLst/>
              <a:gdLst/>
              <a:ahLst/>
              <a:cxnLst/>
              <a:rect l="l" t="t" r="r" b="b"/>
              <a:pathLst>
                <a:path w="6953" h="18741" extrusionOk="0">
                  <a:moveTo>
                    <a:pt x="0" y="0"/>
                  </a:moveTo>
                  <a:lnTo>
                    <a:pt x="0" y="18740"/>
                  </a:lnTo>
                  <a:lnTo>
                    <a:pt x="6952" y="18740"/>
                  </a:lnTo>
                  <a:lnTo>
                    <a:pt x="6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2"/>
            <p:cNvSpPr/>
            <p:nvPr/>
          </p:nvSpPr>
          <p:spPr>
            <a:xfrm>
              <a:off x="3105250" y="523025"/>
              <a:ext cx="164525" cy="70050"/>
            </a:xfrm>
            <a:custGeom>
              <a:avLst/>
              <a:gdLst/>
              <a:ahLst/>
              <a:cxnLst/>
              <a:rect l="l" t="t" r="r" b="b"/>
              <a:pathLst>
                <a:path w="6581" h="2802" extrusionOk="0">
                  <a:moveTo>
                    <a:pt x="3114" y="1"/>
                  </a:moveTo>
                  <a:lnTo>
                    <a:pt x="2684" y="20"/>
                  </a:lnTo>
                  <a:lnTo>
                    <a:pt x="2625" y="20"/>
                  </a:lnTo>
                  <a:lnTo>
                    <a:pt x="2233" y="99"/>
                  </a:lnTo>
                  <a:lnTo>
                    <a:pt x="1900" y="177"/>
                  </a:lnTo>
                  <a:lnTo>
                    <a:pt x="1802" y="216"/>
                  </a:lnTo>
                  <a:lnTo>
                    <a:pt x="1489" y="353"/>
                  </a:lnTo>
                  <a:lnTo>
                    <a:pt x="1215" y="510"/>
                  </a:lnTo>
                  <a:lnTo>
                    <a:pt x="980" y="686"/>
                  </a:lnTo>
                  <a:lnTo>
                    <a:pt x="784" y="882"/>
                  </a:lnTo>
                  <a:lnTo>
                    <a:pt x="608" y="1097"/>
                  </a:lnTo>
                  <a:lnTo>
                    <a:pt x="451" y="1313"/>
                  </a:lnTo>
                  <a:lnTo>
                    <a:pt x="334" y="1528"/>
                  </a:lnTo>
                  <a:lnTo>
                    <a:pt x="236" y="1744"/>
                  </a:lnTo>
                  <a:lnTo>
                    <a:pt x="158" y="1940"/>
                  </a:lnTo>
                  <a:lnTo>
                    <a:pt x="99" y="2135"/>
                  </a:lnTo>
                  <a:lnTo>
                    <a:pt x="20" y="2468"/>
                  </a:lnTo>
                  <a:lnTo>
                    <a:pt x="1" y="2684"/>
                  </a:lnTo>
                  <a:lnTo>
                    <a:pt x="1" y="2762"/>
                  </a:lnTo>
                  <a:lnTo>
                    <a:pt x="510" y="2762"/>
                  </a:lnTo>
                  <a:lnTo>
                    <a:pt x="1842" y="2782"/>
                  </a:lnTo>
                  <a:lnTo>
                    <a:pt x="4916" y="2782"/>
                  </a:lnTo>
                  <a:lnTo>
                    <a:pt x="6091" y="2801"/>
                  </a:lnTo>
                  <a:lnTo>
                    <a:pt x="6581" y="2801"/>
                  </a:lnTo>
                  <a:lnTo>
                    <a:pt x="6541" y="2605"/>
                  </a:lnTo>
                  <a:lnTo>
                    <a:pt x="6483" y="2370"/>
                  </a:lnTo>
                  <a:lnTo>
                    <a:pt x="6365" y="2096"/>
                  </a:lnTo>
                  <a:lnTo>
                    <a:pt x="6228" y="1783"/>
                  </a:lnTo>
                  <a:lnTo>
                    <a:pt x="6013" y="1430"/>
                  </a:lnTo>
                  <a:lnTo>
                    <a:pt x="5895" y="1274"/>
                  </a:lnTo>
                  <a:lnTo>
                    <a:pt x="5758" y="1097"/>
                  </a:lnTo>
                  <a:lnTo>
                    <a:pt x="5601" y="921"/>
                  </a:lnTo>
                  <a:lnTo>
                    <a:pt x="5425" y="765"/>
                  </a:lnTo>
                  <a:lnTo>
                    <a:pt x="5308" y="686"/>
                  </a:lnTo>
                  <a:lnTo>
                    <a:pt x="5073" y="530"/>
                  </a:lnTo>
                  <a:lnTo>
                    <a:pt x="4799" y="373"/>
                  </a:lnTo>
                  <a:lnTo>
                    <a:pt x="4505" y="236"/>
                  </a:lnTo>
                  <a:lnTo>
                    <a:pt x="4172" y="138"/>
                  </a:lnTo>
                  <a:lnTo>
                    <a:pt x="4133" y="118"/>
                  </a:lnTo>
                  <a:lnTo>
                    <a:pt x="3741" y="40"/>
                  </a:lnTo>
                  <a:lnTo>
                    <a:pt x="33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2"/>
            <p:cNvSpPr/>
            <p:nvPr/>
          </p:nvSpPr>
          <p:spPr>
            <a:xfrm>
              <a:off x="3117000" y="527450"/>
              <a:ext cx="35775" cy="64625"/>
            </a:xfrm>
            <a:custGeom>
              <a:avLst/>
              <a:gdLst/>
              <a:ahLst/>
              <a:cxnLst/>
              <a:rect l="l" t="t" r="r" b="b"/>
              <a:pathLst>
                <a:path w="1431" h="2585" extrusionOk="0">
                  <a:moveTo>
                    <a:pt x="1430" y="0"/>
                  </a:moveTo>
                  <a:lnTo>
                    <a:pt x="1332" y="39"/>
                  </a:lnTo>
                  <a:lnTo>
                    <a:pt x="1117" y="274"/>
                  </a:lnTo>
                  <a:lnTo>
                    <a:pt x="921" y="529"/>
                  </a:lnTo>
                  <a:lnTo>
                    <a:pt x="745" y="803"/>
                  </a:lnTo>
                  <a:lnTo>
                    <a:pt x="569" y="1097"/>
                  </a:lnTo>
                  <a:lnTo>
                    <a:pt x="412" y="1430"/>
                  </a:lnTo>
                  <a:lnTo>
                    <a:pt x="255" y="1782"/>
                  </a:lnTo>
                  <a:lnTo>
                    <a:pt x="118" y="2174"/>
                  </a:lnTo>
                  <a:lnTo>
                    <a:pt x="1" y="2585"/>
                  </a:lnTo>
                  <a:lnTo>
                    <a:pt x="40" y="2585"/>
                  </a:lnTo>
                  <a:lnTo>
                    <a:pt x="158" y="2174"/>
                  </a:lnTo>
                  <a:lnTo>
                    <a:pt x="295" y="1802"/>
                  </a:lnTo>
                  <a:lnTo>
                    <a:pt x="451" y="1449"/>
                  </a:lnTo>
                  <a:lnTo>
                    <a:pt x="608" y="1116"/>
                  </a:lnTo>
                  <a:lnTo>
                    <a:pt x="765" y="842"/>
                  </a:lnTo>
                  <a:lnTo>
                    <a:pt x="941" y="568"/>
                  </a:lnTo>
                  <a:lnTo>
                    <a:pt x="1176" y="294"/>
                  </a:lnTo>
                  <a:lnTo>
                    <a:pt x="14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2"/>
            <p:cNvSpPr/>
            <p:nvPr/>
          </p:nvSpPr>
          <p:spPr>
            <a:xfrm>
              <a:off x="3151275" y="523525"/>
              <a:ext cx="21075" cy="69050"/>
            </a:xfrm>
            <a:custGeom>
              <a:avLst/>
              <a:gdLst/>
              <a:ahLst/>
              <a:cxnLst/>
              <a:rect l="l" t="t" r="r" b="b"/>
              <a:pathLst>
                <a:path w="843" h="2762" extrusionOk="0">
                  <a:moveTo>
                    <a:pt x="784" y="0"/>
                  </a:moveTo>
                  <a:lnTo>
                    <a:pt x="588" y="353"/>
                  </a:lnTo>
                  <a:lnTo>
                    <a:pt x="412" y="745"/>
                  </a:lnTo>
                  <a:lnTo>
                    <a:pt x="255" y="1175"/>
                  </a:lnTo>
                  <a:lnTo>
                    <a:pt x="138" y="1626"/>
                  </a:lnTo>
                  <a:lnTo>
                    <a:pt x="59" y="2194"/>
                  </a:lnTo>
                  <a:lnTo>
                    <a:pt x="1" y="2762"/>
                  </a:lnTo>
                  <a:lnTo>
                    <a:pt x="40" y="2762"/>
                  </a:lnTo>
                  <a:lnTo>
                    <a:pt x="99" y="2194"/>
                  </a:lnTo>
                  <a:lnTo>
                    <a:pt x="138" y="1920"/>
                  </a:lnTo>
                  <a:lnTo>
                    <a:pt x="177" y="1645"/>
                  </a:lnTo>
                  <a:lnTo>
                    <a:pt x="294" y="1175"/>
                  </a:lnTo>
                  <a:lnTo>
                    <a:pt x="451" y="745"/>
                  </a:lnTo>
                  <a:lnTo>
                    <a:pt x="627" y="353"/>
                  </a:lnTo>
                  <a:lnTo>
                    <a:pt x="8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2"/>
            <p:cNvSpPr/>
            <p:nvPr/>
          </p:nvSpPr>
          <p:spPr>
            <a:xfrm>
              <a:off x="3186525" y="523025"/>
              <a:ext cx="4925" cy="69550"/>
            </a:xfrm>
            <a:custGeom>
              <a:avLst/>
              <a:gdLst/>
              <a:ahLst/>
              <a:cxnLst/>
              <a:rect l="l" t="t" r="r" b="b"/>
              <a:pathLst>
                <a:path w="197" h="2782" extrusionOk="0">
                  <a:moveTo>
                    <a:pt x="1" y="1"/>
                  </a:moveTo>
                  <a:lnTo>
                    <a:pt x="1" y="706"/>
                  </a:lnTo>
                  <a:lnTo>
                    <a:pt x="20" y="1391"/>
                  </a:lnTo>
                  <a:lnTo>
                    <a:pt x="79" y="2096"/>
                  </a:lnTo>
                  <a:lnTo>
                    <a:pt x="157" y="2782"/>
                  </a:lnTo>
                  <a:lnTo>
                    <a:pt x="196" y="2782"/>
                  </a:lnTo>
                  <a:lnTo>
                    <a:pt x="118" y="2096"/>
                  </a:lnTo>
                  <a:lnTo>
                    <a:pt x="79" y="1391"/>
                  </a:lnTo>
                  <a:lnTo>
                    <a:pt x="40" y="706"/>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2"/>
            <p:cNvSpPr/>
            <p:nvPr/>
          </p:nvSpPr>
          <p:spPr>
            <a:xfrm>
              <a:off x="3208550" y="525975"/>
              <a:ext cx="19625" cy="66600"/>
            </a:xfrm>
            <a:custGeom>
              <a:avLst/>
              <a:gdLst/>
              <a:ahLst/>
              <a:cxnLst/>
              <a:rect l="l" t="t" r="r" b="b"/>
              <a:pathLst>
                <a:path w="785" h="2664" extrusionOk="0">
                  <a:moveTo>
                    <a:pt x="1" y="0"/>
                  </a:moveTo>
                  <a:lnTo>
                    <a:pt x="138" y="314"/>
                  </a:lnTo>
                  <a:lnTo>
                    <a:pt x="255" y="647"/>
                  </a:lnTo>
                  <a:lnTo>
                    <a:pt x="373" y="979"/>
                  </a:lnTo>
                  <a:lnTo>
                    <a:pt x="471" y="1312"/>
                  </a:lnTo>
                  <a:lnTo>
                    <a:pt x="549" y="1645"/>
                  </a:lnTo>
                  <a:lnTo>
                    <a:pt x="627" y="1978"/>
                  </a:lnTo>
                  <a:lnTo>
                    <a:pt x="686" y="2331"/>
                  </a:lnTo>
                  <a:lnTo>
                    <a:pt x="725" y="2664"/>
                  </a:lnTo>
                  <a:lnTo>
                    <a:pt x="784" y="2664"/>
                  </a:lnTo>
                  <a:lnTo>
                    <a:pt x="725" y="2331"/>
                  </a:lnTo>
                  <a:lnTo>
                    <a:pt x="667" y="1978"/>
                  </a:lnTo>
                  <a:lnTo>
                    <a:pt x="588" y="1645"/>
                  </a:lnTo>
                  <a:lnTo>
                    <a:pt x="510" y="1312"/>
                  </a:lnTo>
                  <a:lnTo>
                    <a:pt x="412" y="979"/>
                  </a:lnTo>
                  <a:lnTo>
                    <a:pt x="294" y="647"/>
                  </a:lnTo>
                  <a:lnTo>
                    <a:pt x="177" y="333"/>
                  </a:lnTo>
                  <a:lnTo>
                    <a:pt x="40" y="2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2"/>
            <p:cNvSpPr/>
            <p:nvPr/>
          </p:nvSpPr>
          <p:spPr>
            <a:xfrm>
              <a:off x="3237925" y="540175"/>
              <a:ext cx="20600" cy="52900"/>
            </a:xfrm>
            <a:custGeom>
              <a:avLst/>
              <a:gdLst/>
              <a:ahLst/>
              <a:cxnLst/>
              <a:rect l="l" t="t" r="r" b="b"/>
              <a:pathLst>
                <a:path w="824" h="2116" extrusionOk="0">
                  <a:moveTo>
                    <a:pt x="1" y="0"/>
                  </a:moveTo>
                  <a:lnTo>
                    <a:pt x="157" y="235"/>
                  </a:lnTo>
                  <a:lnTo>
                    <a:pt x="275" y="470"/>
                  </a:lnTo>
                  <a:lnTo>
                    <a:pt x="392" y="725"/>
                  </a:lnTo>
                  <a:lnTo>
                    <a:pt x="490" y="999"/>
                  </a:lnTo>
                  <a:lnTo>
                    <a:pt x="588" y="1273"/>
                  </a:lnTo>
                  <a:lnTo>
                    <a:pt x="666" y="1547"/>
                  </a:lnTo>
                  <a:lnTo>
                    <a:pt x="784" y="2115"/>
                  </a:lnTo>
                  <a:lnTo>
                    <a:pt x="823" y="2115"/>
                  </a:lnTo>
                  <a:lnTo>
                    <a:pt x="706" y="1547"/>
                  </a:lnTo>
                  <a:lnTo>
                    <a:pt x="627" y="1254"/>
                  </a:lnTo>
                  <a:lnTo>
                    <a:pt x="529" y="979"/>
                  </a:lnTo>
                  <a:lnTo>
                    <a:pt x="451" y="744"/>
                  </a:lnTo>
                  <a:lnTo>
                    <a:pt x="334" y="509"/>
                  </a:lnTo>
                  <a:lnTo>
                    <a:pt x="236" y="294"/>
                  </a:lnTo>
                  <a:lnTo>
                    <a:pt x="118" y="7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2"/>
            <p:cNvSpPr/>
            <p:nvPr/>
          </p:nvSpPr>
          <p:spPr>
            <a:xfrm>
              <a:off x="3148825" y="61360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2"/>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2"/>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2"/>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2"/>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2"/>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2"/>
            <p:cNvSpPr/>
            <p:nvPr/>
          </p:nvSpPr>
          <p:spPr>
            <a:xfrm>
              <a:off x="3148825" y="959725"/>
              <a:ext cx="112150" cy="23025"/>
            </a:xfrm>
            <a:custGeom>
              <a:avLst/>
              <a:gdLst/>
              <a:ahLst/>
              <a:cxnLst/>
              <a:rect l="l" t="t" r="r" b="b"/>
              <a:pathLst>
                <a:path w="4486" h="921" extrusionOk="0">
                  <a:moveTo>
                    <a:pt x="1" y="0"/>
                  </a:moveTo>
                  <a:lnTo>
                    <a:pt x="1" y="921"/>
                  </a:lnTo>
                  <a:lnTo>
                    <a:pt x="4485" y="92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2"/>
            <p:cNvSpPr/>
            <p:nvPr/>
          </p:nvSpPr>
          <p:spPr>
            <a:xfrm>
              <a:off x="2551575" y="717875"/>
              <a:ext cx="307950" cy="53400"/>
            </a:xfrm>
            <a:custGeom>
              <a:avLst/>
              <a:gdLst/>
              <a:ahLst/>
              <a:cxnLst/>
              <a:rect l="l" t="t" r="r" b="b"/>
              <a:pathLst>
                <a:path w="12318" h="2136" extrusionOk="0">
                  <a:moveTo>
                    <a:pt x="7167" y="1"/>
                  </a:moveTo>
                  <a:lnTo>
                    <a:pt x="6972" y="40"/>
                  </a:lnTo>
                  <a:lnTo>
                    <a:pt x="6795" y="79"/>
                  </a:lnTo>
                  <a:lnTo>
                    <a:pt x="6423" y="177"/>
                  </a:lnTo>
                  <a:lnTo>
                    <a:pt x="6110" y="294"/>
                  </a:lnTo>
                  <a:lnTo>
                    <a:pt x="5797" y="431"/>
                  </a:lnTo>
                  <a:lnTo>
                    <a:pt x="5483" y="569"/>
                  </a:lnTo>
                  <a:lnTo>
                    <a:pt x="5190" y="745"/>
                  </a:lnTo>
                  <a:lnTo>
                    <a:pt x="4916" y="941"/>
                  </a:lnTo>
                  <a:lnTo>
                    <a:pt x="4641" y="1136"/>
                  </a:lnTo>
                  <a:lnTo>
                    <a:pt x="4367" y="1352"/>
                  </a:lnTo>
                  <a:lnTo>
                    <a:pt x="4132" y="1587"/>
                  </a:lnTo>
                  <a:lnTo>
                    <a:pt x="3936" y="1763"/>
                  </a:lnTo>
                  <a:lnTo>
                    <a:pt x="3819" y="1841"/>
                  </a:lnTo>
                  <a:lnTo>
                    <a:pt x="3721" y="1920"/>
                  </a:lnTo>
                  <a:lnTo>
                    <a:pt x="3604" y="1959"/>
                  </a:lnTo>
                  <a:lnTo>
                    <a:pt x="3486" y="1978"/>
                  </a:lnTo>
                  <a:lnTo>
                    <a:pt x="3369" y="1959"/>
                  </a:lnTo>
                  <a:lnTo>
                    <a:pt x="3271" y="1920"/>
                  </a:lnTo>
                  <a:lnTo>
                    <a:pt x="3173" y="1822"/>
                  </a:lnTo>
                  <a:lnTo>
                    <a:pt x="3114" y="1724"/>
                  </a:lnTo>
                  <a:lnTo>
                    <a:pt x="3016" y="1489"/>
                  </a:lnTo>
                  <a:lnTo>
                    <a:pt x="2938" y="1371"/>
                  </a:lnTo>
                  <a:lnTo>
                    <a:pt x="2859" y="1273"/>
                  </a:lnTo>
                  <a:lnTo>
                    <a:pt x="2762" y="1176"/>
                  </a:lnTo>
                  <a:lnTo>
                    <a:pt x="2664" y="1097"/>
                  </a:lnTo>
                  <a:lnTo>
                    <a:pt x="2546" y="1038"/>
                  </a:lnTo>
                  <a:lnTo>
                    <a:pt x="2409" y="980"/>
                  </a:lnTo>
                  <a:lnTo>
                    <a:pt x="2292" y="941"/>
                  </a:lnTo>
                  <a:lnTo>
                    <a:pt x="2154" y="901"/>
                  </a:lnTo>
                  <a:lnTo>
                    <a:pt x="2017" y="882"/>
                  </a:lnTo>
                  <a:lnTo>
                    <a:pt x="1880" y="882"/>
                  </a:lnTo>
                  <a:lnTo>
                    <a:pt x="1587" y="901"/>
                  </a:lnTo>
                  <a:lnTo>
                    <a:pt x="1449" y="941"/>
                  </a:lnTo>
                  <a:lnTo>
                    <a:pt x="1312" y="980"/>
                  </a:lnTo>
                  <a:lnTo>
                    <a:pt x="1175" y="1019"/>
                  </a:lnTo>
                  <a:lnTo>
                    <a:pt x="1058" y="1097"/>
                  </a:lnTo>
                  <a:lnTo>
                    <a:pt x="901" y="1195"/>
                  </a:lnTo>
                  <a:lnTo>
                    <a:pt x="745" y="1293"/>
                  </a:lnTo>
                  <a:lnTo>
                    <a:pt x="607" y="1411"/>
                  </a:lnTo>
                  <a:lnTo>
                    <a:pt x="470" y="1548"/>
                  </a:lnTo>
                  <a:lnTo>
                    <a:pt x="216" y="1841"/>
                  </a:lnTo>
                  <a:lnTo>
                    <a:pt x="0" y="2135"/>
                  </a:lnTo>
                  <a:lnTo>
                    <a:pt x="12318" y="2135"/>
                  </a:lnTo>
                  <a:lnTo>
                    <a:pt x="12259" y="1959"/>
                  </a:lnTo>
                  <a:lnTo>
                    <a:pt x="12161" y="1783"/>
                  </a:lnTo>
                  <a:lnTo>
                    <a:pt x="12043" y="1626"/>
                  </a:lnTo>
                  <a:lnTo>
                    <a:pt x="11887" y="1489"/>
                  </a:lnTo>
                  <a:lnTo>
                    <a:pt x="11730" y="1391"/>
                  </a:lnTo>
                  <a:lnTo>
                    <a:pt x="11554" y="1293"/>
                  </a:lnTo>
                  <a:lnTo>
                    <a:pt x="11358" y="1234"/>
                  </a:lnTo>
                  <a:lnTo>
                    <a:pt x="11162" y="1195"/>
                  </a:lnTo>
                  <a:lnTo>
                    <a:pt x="10947" y="1195"/>
                  </a:lnTo>
                  <a:lnTo>
                    <a:pt x="10751" y="1234"/>
                  </a:lnTo>
                  <a:lnTo>
                    <a:pt x="10536" y="1293"/>
                  </a:lnTo>
                  <a:lnTo>
                    <a:pt x="10340" y="1371"/>
                  </a:lnTo>
                  <a:lnTo>
                    <a:pt x="10144" y="1469"/>
                  </a:lnTo>
                  <a:lnTo>
                    <a:pt x="9987" y="1606"/>
                  </a:lnTo>
                  <a:lnTo>
                    <a:pt x="9811" y="1763"/>
                  </a:lnTo>
                  <a:lnTo>
                    <a:pt x="9674" y="1920"/>
                  </a:lnTo>
                  <a:lnTo>
                    <a:pt x="9537" y="1626"/>
                  </a:lnTo>
                  <a:lnTo>
                    <a:pt x="9380" y="1313"/>
                  </a:lnTo>
                  <a:lnTo>
                    <a:pt x="9184" y="1038"/>
                  </a:lnTo>
                  <a:lnTo>
                    <a:pt x="8989" y="764"/>
                  </a:lnTo>
                  <a:lnTo>
                    <a:pt x="8754" y="529"/>
                  </a:lnTo>
                  <a:lnTo>
                    <a:pt x="8499" y="334"/>
                  </a:lnTo>
                  <a:lnTo>
                    <a:pt x="8362" y="236"/>
                  </a:lnTo>
                  <a:lnTo>
                    <a:pt x="8225" y="157"/>
                  </a:lnTo>
                  <a:lnTo>
                    <a:pt x="8088" y="99"/>
                  </a:lnTo>
                  <a:lnTo>
                    <a:pt x="7931" y="59"/>
                  </a:lnTo>
                  <a:lnTo>
                    <a:pt x="7735" y="20"/>
                  </a:lnTo>
                  <a:lnTo>
                    <a:pt x="7540"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2"/>
            <p:cNvSpPr/>
            <p:nvPr/>
          </p:nvSpPr>
          <p:spPr>
            <a:xfrm>
              <a:off x="2912375" y="542125"/>
              <a:ext cx="287875" cy="57300"/>
            </a:xfrm>
            <a:custGeom>
              <a:avLst/>
              <a:gdLst/>
              <a:ahLst/>
              <a:cxnLst/>
              <a:rect l="l" t="t" r="r" b="b"/>
              <a:pathLst>
                <a:path w="11515" h="2292" extrusionOk="0">
                  <a:moveTo>
                    <a:pt x="6149" y="1"/>
                  </a:moveTo>
                  <a:lnTo>
                    <a:pt x="5953" y="20"/>
                  </a:lnTo>
                  <a:lnTo>
                    <a:pt x="5777" y="40"/>
                  </a:lnTo>
                  <a:lnTo>
                    <a:pt x="5601" y="79"/>
                  </a:lnTo>
                  <a:lnTo>
                    <a:pt x="5425" y="138"/>
                  </a:lnTo>
                  <a:lnTo>
                    <a:pt x="5072" y="275"/>
                  </a:lnTo>
                  <a:lnTo>
                    <a:pt x="4739" y="451"/>
                  </a:lnTo>
                  <a:lnTo>
                    <a:pt x="4426" y="666"/>
                  </a:lnTo>
                  <a:lnTo>
                    <a:pt x="4132" y="901"/>
                  </a:lnTo>
                  <a:lnTo>
                    <a:pt x="3819" y="1215"/>
                  </a:lnTo>
                  <a:lnTo>
                    <a:pt x="3525" y="1528"/>
                  </a:lnTo>
                  <a:lnTo>
                    <a:pt x="3369" y="1685"/>
                  </a:lnTo>
                  <a:lnTo>
                    <a:pt x="3212" y="1822"/>
                  </a:lnTo>
                  <a:lnTo>
                    <a:pt x="3036" y="1959"/>
                  </a:lnTo>
                  <a:lnTo>
                    <a:pt x="2860" y="2057"/>
                  </a:lnTo>
                  <a:lnTo>
                    <a:pt x="2762" y="2115"/>
                  </a:lnTo>
                  <a:lnTo>
                    <a:pt x="2644" y="2135"/>
                  </a:lnTo>
                  <a:lnTo>
                    <a:pt x="2546" y="2115"/>
                  </a:lnTo>
                  <a:lnTo>
                    <a:pt x="2468" y="2057"/>
                  </a:lnTo>
                  <a:lnTo>
                    <a:pt x="2311" y="1920"/>
                  </a:lnTo>
                  <a:lnTo>
                    <a:pt x="2155" y="1822"/>
                  </a:lnTo>
                  <a:lnTo>
                    <a:pt x="1978" y="1743"/>
                  </a:lnTo>
                  <a:lnTo>
                    <a:pt x="1802" y="1685"/>
                  </a:lnTo>
                  <a:lnTo>
                    <a:pt x="1626" y="1665"/>
                  </a:lnTo>
                  <a:lnTo>
                    <a:pt x="1430" y="1646"/>
                  </a:lnTo>
                  <a:lnTo>
                    <a:pt x="1254" y="1665"/>
                  </a:lnTo>
                  <a:lnTo>
                    <a:pt x="1058" y="1704"/>
                  </a:lnTo>
                  <a:lnTo>
                    <a:pt x="882" y="1763"/>
                  </a:lnTo>
                  <a:lnTo>
                    <a:pt x="647" y="1861"/>
                  </a:lnTo>
                  <a:lnTo>
                    <a:pt x="412" y="1998"/>
                  </a:lnTo>
                  <a:lnTo>
                    <a:pt x="196" y="2135"/>
                  </a:lnTo>
                  <a:lnTo>
                    <a:pt x="1" y="2292"/>
                  </a:lnTo>
                  <a:lnTo>
                    <a:pt x="11515" y="2292"/>
                  </a:lnTo>
                  <a:lnTo>
                    <a:pt x="11495" y="2135"/>
                  </a:lnTo>
                  <a:lnTo>
                    <a:pt x="11456" y="1998"/>
                  </a:lnTo>
                  <a:lnTo>
                    <a:pt x="11378" y="1861"/>
                  </a:lnTo>
                  <a:lnTo>
                    <a:pt x="11280" y="1743"/>
                  </a:lnTo>
                  <a:lnTo>
                    <a:pt x="11162" y="1626"/>
                  </a:lnTo>
                  <a:lnTo>
                    <a:pt x="11025" y="1548"/>
                  </a:lnTo>
                  <a:lnTo>
                    <a:pt x="10888" y="1489"/>
                  </a:lnTo>
                  <a:lnTo>
                    <a:pt x="10732" y="1430"/>
                  </a:lnTo>
                  <a:lnTo>
                    <a:pt x="10575" y="1411"/>
                  </a:lnTo>
                  <a:lnTo>
                    <a:pt x="10418" y="1411"/>
                  </a:lnTo>
                  <a:lnTo>
                    <a:pt x="10262" y="1430"/>
                  </a:lnTo>
                  <a:lnTo>
                    <a:pt x="10105" y="1450"/>
                  </a:lnTo>
                  <a:lnTo>
                    <a:pt x="9811" y="1548"/>
                  </a:lnTo>
                  <a:lnTo>
                    <a:pt x="9517" y="1665"/>
                  </a:lnTo>
                  <a:lnTo>
                    <a:pt x="9302" y="1763"/>
                  </a:lnTo>
                  <a:lnTo>
                    <a:pt x="9087" y="1822"/>
                  </a:lnTo>
                  <a:lnTo>
                    <a:pt x="8989" y="1841"/>
                  </a:lnTo>
                  <a:lnTo>
                    <a:pt x="8871" y="1841"/>
                  </a:lnTo>
                  <a:lnTo>
                    <a:pt x="8773" y="1822"/>
                  </a:lnTo>
                  <a:lnTo>
                    <a:pt x="8675" y="1783"/>
                  </a:lnTo>
                  <a:lnTo>
                    <a:pt x="8578" y="1704"/>
                  </a:lnTo>
                  <a:lnTo>
                    <a:pt x="8519" y="1606"/>
                  </a:lnTo>
                  <a:lnTo>
                    <a:pt x="8382" y="1371"/>
                  </a:lnTo>
                  <a:lnTo>
                    <a:pt x="8264" y="1156"/>
                  </a:lnTo>
                  <a:lnTo>
                    <a:pt x="8108" y="941"/>
                  </a:lnTo>
                  <a:lnTo>
                    <a:pt x="7951" y="764"/>
                  </a:lnTo>
                  <a:lnTo>
                    <a:pt x="7755" y="568"/>
                  </a:lnTo>
                  <a:lnTo>
                    <a:pt x="7559" y="412"/>
                  </a:lnTo>
                  <a:lnTo>
                    <a:pt x="7344" y="275"/>
                  </a:lnTo>
                  <a:lnTo>
                    <a:pt x="7109" y="177"/>
                  </a:lnTo>
                  <a:lnTo>
                    <a:pt x="6874" y="79"/>
                  </a:lnTo>
                  <a:lnTo>
                    <a:pt x="6698" y="40"/>
                  </a:lnTo>
                  <a:lnTo>
                    <a:pt x="6521" y="20"/>
                  </a:lnTo>
                  <a:lnTo>
                    <a:pt x="6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2"/>
            <p:cNvSpPr/>
            <p:nvPr/>
          </p:nvSpPr>
          <p:spPr>
            <a:xfrm>
              <a:off x="2918750" y="876500"/>
              <a:ext cx="391175" cy="77850"/>
            </a:xfrm>
            <a:custGeom>
              <a:avLst/>
              <a:gdLst/>
              <a:ahLst/>
              <a:cxnLst/>
              <a:rect l="l" t="t" r="r" b="b"/>
              <a:pathLst>
                <a:path w="15647" h="3114" extrusionOk="0">
                  <a:moveTo>
                    <a:pt x="8342" y="0"/>
                  </a:moveTo>
                  <a:lnTo>
                    <a:pt x="8088" y="20"/>
                  </a:lnTo>
                  <a:lnTo>
                    <a:pt x="7853" y="59"/>
                  </a:lnTo>
                  <a:lnTo>
                    <a:pt x="7598" y="118"/>
                  </a:lnTo>
                  <a:lnTo>
                    <a:pt x="7363" y="196"/>
                  </a:lnTo>
                  <a:lnTo>
                    <a:pt x="7108" y="274"/>
                  </a:lnTo>
                  <a:lnTo>
                    <a:pt x="6873" y="372"/>
                  </a:lnTo>
                  <a:lnTo>
                    <a:pt x="6658" y="490"/>
                  </a:lnTo>
                  <a:lnTo>
                    <a:pt x="6423" y="607"/>
                  </a:lnTo>
                  <a:lnTo>
                    <a:pt x="6208" y="764"/>
                  </a:lnTo>
                  <a:lnTo>
                    <a:pt x="5992" y="901"/>
                  </a:lnTo>
                  <a:lnTo>
                    <a:pt x="5796" y="1058"/>
                  </a:lnTo>
                  <a:lnTo>
                    <a:pt x="5601" y="1234"/>
                  </a:lnTo>
                  <a:lnTo>
                    <a:pt x="5189" y="1645"/>
                  </a:lnTo>
                  <a:lnTo>
                    <a:pt x="4778" y="2076"/>
                  </a:lnTo>
                  <a:lnTo>
                    <a:pt x="4582" y="2291"/>
                  </a:lnTo>
                  <a:lnTo>
                    <a:pt x="4367" y="2487"/>
                  </a:lnTo>
                  <a:lnTo>
                    <a:pt x="4132" y="2663"/>
                  </a:lnTo>
                  <a:lnTo>
                    <a:pt x="3877" y="2820"/>
                  </a:lnTo>
                  <a:lnTo>
                    <a:pt x="3740" y="2879"/>
                  </a:lnTo>
                  <a:lnTo>
                    <a:pt x="3682" y="2898"/>
                  </a:lnTo>
                  <a:lnTo>
                    <a:pt x="3525" y="2898"/>
                  </a:lnTo>
                  <a:lnTo>
                    <a:pt x="3466" y="2879"/>
                  </a:lnTo>
                  <a:lnTo>
                    <a:pt x="3349" y="2801"/>
                  </a:lnTo>
                  <a:lnTo>
                    <a:pt x="3133" y="2624"/>
                  </a:lnTo>
                  <a:lnTo>
                    <a:pt x="2937" y="2487"/>
                  </a:lnTo>
                  <a:lnTo>
                    <a:pt x="2702" y="2370"/>
                  </a:lnTo>
                  <a:lnTo>
                    <a:pt x="2467" y="2291"/>
                  </a:lnTo>
                  <a:lnTo>
                    <a:pt x="2213" y="2252"/>
                  </a:lnTo>
                  <a:lnTo>
                    <a:pt x="1958" y="2252"/>
                  </a:lnTo>
                  <a:lnTo>
                    <a:pt x="1704" y="2272"/>
                  </a:lnTo>
                  <a:lnTo>
                    <a:pt x="1449" y="2331"/>
                  </a:lnTo>
                  <a:lnTo>
                    <a:pt x="1195" y="2409"/>
                  </a:lnTo>
                  <a:lnTo>
                    <a:pt x="881" y="2546"/>
                  </a:lnTo>
                  <a:lnTo>
                    <a:pt x="568" y="2703"/>
                  </a:lnTo>
                  <a:lnTo>
                    <a:pt x="294" y="2898"/>
                  </a:lnTo>
                  <a:lnTo>
                    <a:pt x="0" y="3114"/>
                  </a:lnTo>
                  <a:lnTo>
                    <a:pt x="15646" y="3114"/>
                  </a:lnTo>
                  <a:lnTo>
                    <a:pt x="15607" y="2918"/>
                  </a:lnTo>
                  <a:lnTo>
                    <a:pt x="15548" y="2722"/>
                  </a:lnTo>
                  <a:lnTo>
                    <a:pt x="15450" y="2526"/>
                  </a:lnTo>
                  <a:lnTo>
                    <a:pt x="15313" y="2370"/>
                  </a:lnTo>
                  <a:lnTo>
                    <a:pt x="15137" y="2233"/>
                  </a:lnTo>
                  <a:lnTo>
                    <a:pt x="14961" y="2115"/>
                  </a:lnTo>
                  <a:lnTo>
                    <a:pt x="14765" y="2017"/>
                  </a:lnTo>
                  <a:lnTo>
                    <a:pt x="14569" y="1959"/>
                  </a:lnTo>
                  <a:lnTo>
                    <a:pt x="14354" y="1939"/>
                  </a:lnTo>
                  <a:lnTo>
                    <a:pt x="14138" y="1919"/>
                  </a:lnTo>
                  <a:lnTo>
                    <a:pt x="13923" y="1939"/>
                  </a:lnTo>
                  <a:lnTo>
                    <a:pt x="13727" y="1978"/>
                  </a:lnTo>
                  <a:lnTo>
                    <a:pt x="13512" y="2037"/>
                  </a:lnTo>
                  <a:lnTo>
                    <a:pt x="13296" y="2096"/>
                  </a:lnTo>
                  <a:lnTo>
                    <a:pt x="12905" y="2272"/>
                  </a:lnTo>
                  <a:lnTo>
                    <a:pt x="12631" y="2389"/>
                  </a:lnTo>
                  <a:lnTo>
                    <a:pt x="12494" y="2448"/>
                  </a:lnTo>
                  <a:lnTo>
                    <a:pt x="12337" y="2487"/>
                  </a:lnTo>
                  <a:lnTo>
                    <a:pt x="12200" y="2507"/>
                  </a:lnTo>
                  <a:lnTo>
                    <a:pt x="12043" y="2507"/>
                  </a:lnTo>
                  <a:lnTo>
                    <a:pt x="11906" y="2487"/>
                  </a:lnTo>
                  <a:lnTo>
                    <a:pt x="11789" y="2429"/>
                  </a:lnTo>
                  <a:lnTo>
                    <a:pt x="11710" y="2389"/>
                  </a:lnTo>
                  <a:lnTo>
                    <a:pt x="11651" y="2331"/>
                  </a:lnTo>
                  <a:lnTo>
                    <a:pt x="11554" y="2194"/>
                  </a:lnTo>
                  <a:lnTo>
                    <a:pt x="11456" y="2037"/>
                  </a:lnTo>
                  <a:lnTo>
                    <a:pt x="11377" y="1880"/>
                  </a:lnTo>
                  <a:lnTo>
                    <a:pt x="11221" y="1586"/>
                  </a:lnTo>
                  <a:lnTo>
                    <a:pt x="11005" y="1293"/>
                  </a:lnTo>
                  <a:lnTo>
                    <a:pt x="10790" y="1038"/>
                  </a:lnTo>
                  <a:lnTo>
                    <a:pt x="10535" y="803"/>
                  </a:lnTo>
                  <a:lnTo>
                    <a:pt x="10261" y="588"/>
                  </a:lnTo>
                  <a:lnTo>
                    <a:pt x="9967" y="392"/>
                  </a:lnTo>
                  <a:lnTo>
                    <a:pt x="9654" y="235"/>
                  </a:lnTo>
                  <a:lnTo>
                    <a:pt x="9341" y="137"/>
                  </a:lnTo>
                  <a:lnTo>
                    <a:pt x="9086" y="59"/>
                  </a:lnTo>
                  <a:lnTo>
                    <a:pt x="8851" y="20"/>
                  </a:lnTo>
                  <a:lnTo>
                    <a:pt x="8597"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2"/>
            <p:cNvSpPr/>
            <p:nvPr/>
          </p:nvSpPr>
          <p:spPr>
            <a:xfrm>
              <a:off x="2614725" y="493650"/>
              <a:ext cx="139050" cy="92575"/>
            </a:xfrm>
            <a:custGeom>
              <a:avLst/>
              <a:gdLst/>
              <a:ahLst/>
              <a:cxnLst/>
              <a:rect l="l" t="t" r="r" b="b"/>
              <a:pathLst>
                <a:path w="5562" h="3703" extrusionOk="0">
                  <a:moveTo>
                    <a:pt x="2311" y="1"/>
                  </a:moveTo>
                  <a:lnTo>
                    <a:pt x="2076" y="21"/>
                  </a:lnTo>
                  <a:lnTo>
                    <a:pt x="1841" y="40"/>
                  </a:lnTo>
                  <a:lnTo>
                    <a:pt x="1606" y="99"/>
                  </a:lnTo>
                  <a:lnTo>
                    <a:pt x="1391" y="177"/>
                  </a:lnTo>
                  <a:lnTo>
                    <a:pt x="1175" y="275"/>
                  </a:lnTo>
                  <a:lnTo>
                    <a:pt x="980" y="412"/>
                  </a:lnTo>
                  <a:lnTo>
                    <a:pt x="823" y="588"/>
                  </a:lnTo>
                  <a:lnTo>
                    <a:pt x="901" y="549"/>
                  </a:lnTo>
                  <a:lnTo>
                    <a:pt x="999" y="530"/>
                  </a:lnTo>
                  <a:lnTo>
                    <a:pt x="1097" y="510"/>
                  </a:lnTo>
                  <a:lnTo>
                    <a:pt x="1195" y="530"/>
                  </a:lnTo>
                  <a:lnTo>
                    <a:pt x="1273" y="549"/>
                  </a:lnTo>
                  <a:lnTo>
                    <a:pt x="1371" y="588"/>
                  </a:lnTo>
                  <a:lnTo>
                    <a:pt x="1430" y="647"/>
                  </a:lnTo>
                  <a:lnTo>
                    <a:pt x="1508" y="725"/>
                  </a:lnTo>
                  <a:lnTo>
                    <a:pt x="1548" y="804"/>
                  </a:lnTo>
                  <a:lnTo>
                    <a:pt x="1567" y="902"/>
                  </a:lnTo>
                  <a:lnTo>
                    <a:pt x="1567" y="1000"/>
                  </a:lnTo>
                  <a:lnTo>
                    <a:pt x="1548" y="1098"/>
                  </a:lnTo>
                  <a:lnTo>
                    <a:pt x="1528" y="1176"/>
                  </a:lnTo>
                  <a:lnTo>
                    <a:pt x="1469" y="1254"/>
                  </a:lnTo>
                  <a:lnTo>
                    <a:pt x="1410" y="1333"/>
                  </a:lnTo>
                  <a:lnTo>
                    <a:pt x="1332" y="1372"/>
                  </a:lnTo>
                  <a:lnTo>
                    <a:pt x="1254" y="1411"/>
                  </a:lnTo>
                  <a:lnTo>
                    <a:pt x="1175" y="1430"/>
                  </a:lnTo>
                  <a:lnTo>
                    <a:pt x="1019" y="1430"/>
                  </a:lnTo>
                  <a:lnTo>
                    <a:pt x="843" y="1411"/>
                  </a:lnTo>
                  <a:lnTo>
                    <a:pt x="686" y="1411"/>
                  </a:lnTo>
                  <a:lnTo>
                    <a:pt x="588" y="1430"/>
                  </a:lnTo>
                  <a:lnTo>
                    <a:pt x="490" y="1470"/>
                  </a:lnTo>
                  <a:lnTo>
                    <a:pt x="412" y="1509"/>
                  </a:lnTo>
                  <a:lnTo>
                    <a:pt x="314" y="1548"/>
                  </a:lnTo>
                  <a:lnTo>
                    <a:pt x="255" y="1607"/>
                  </a:lnTo>
                  <a:lnTo>
                    <a:pt x="177" y="1685"/>
                  </a:lnTo>
                  <a:lnTo>
                    <a:pt x="118" y="1763"/>
                  </a:lnTo>
                  <a:lnTo>
                    <a:pt x="79" y="1842"/>
                  </a:lnTo>
                  <a:lnTo>
                    <a:pt x="20" y="2018"/>
                  </a:lnTo>
                  <a:lnTo>
                    <a:pt x="1" y="2214"/>
                  </a:lnTo>
                  <a:lnTo>
                    <a:pt x="1" y="2410"/>
                  </a:lnTo>
                  <a:lnTo>
                    <a:pt x="1" y="2586"/>
                  </a:lnTo>
                  <a:lnTo>
                    <a:pt x="20" y="2547"/>
                  </a:lnTo>
                  <a:lnTo>
                    <a:pt x="40" y="2488"/>
                  </a:lnTo>
                  <a:lnTo>
                    <a:pt x="118" y="2429"/>
                  </a:lnTo>
                  <a:lnTo>
                    <a:pt x="236" y="2390"/>
                  </a:lnTo>
                  <a:lnTo>
                    <a:pt x="353" y="2370"/>
                  </a:lnTo>
                  <a:lnTo>
                    <a:pt x="431" y="2370"/>
                  </a:lnTo>
                  <a:lnTo>
                    <a:pt x="529" y="2390"/>
                  </a:lnTo>
                  <a:lnTo>
                    <a:pt x="588" y="2429"/>
                  </a:lnTo>
                  <a:lnTo>
                    <a:pt x="627" y="2468"/>
                  </a:lnTo>
                  <a:lnTo>
                    <a:pt x="666" y="2527"/>
                  </a:lnTo>
                  <a:lnTo>
                    <a:pt x="686" y="2605"/>
                  </a:lnTo>
                  <a:lnTo>
                    <a:pt x="705" y="2742"/>
                  </a:lnTo>
                  <a:lnTo>
                    <a:pt x="705" y="2899"/>
                  </a:lnTo>
                  <a:lnTo>
                    <a:pt x="666" y="3056"/>
                  </a:lnTo>
                  <a:lnTo>
                    <a:pt x="647" y="3193"/>
                  </a:lnTo>
                  <a:lnTo>
                    <a:pt x="647" y="3350"/>
                  </a:lnTo>
                  <a:lnTo>
                    <a:pt x="666" y="3408"/>
                  </a:lnTo>
                  <a:lnTo>
                    <a:pt x="686" y="3487"/>
                  </a:lnTo>
                  <a:lnTo>
                    <a:pt x="725" y="3545"/>
                  </a:lnTo>
                  <a:lnTo>
                    <a:pt x="784" y="3585"/>
                  </a:lnTo>
                  <a:lnTo>
                    <a:pt x="901" y="3663"/>
                  </a:lnTo>
                  <a:lnTo>
                    <a:pt x="1058" y="3702"/>
                  </a:lnTo>
                  <a:lnTo>
                    <a:pt x="1215" y="3702"/>
                  </a:lnTo>
                  <a:lnTo>
                    <a:pt x="1430" y="3682"/>
                  </a:lnTo>
                  <a:lnTo>
                    <a:pt x="1528" y="3663"/>
                  </a:lnTo>
                  <a:lnTo>
                    <a:pt x="1645" y="3624"/>
                  </a:lnTo>
                  <a:lnTo>
                    <a:pt x="1763" y="3526"/>
                  </a:lnTo>
                  <a:lnTo>
                    <a:pt x="1861" y="3428"/>
                  </a:lnTo>
                  <a:lnTo>
                    <a:pt x="1959" y="3310"/>
                  </a:lnTo>
                  <a:lnTo>
                    <a:pt x="2037" y="3193"/>
                  </a:lnTo>
                  <a:lnTo>
                    <a:pt x="2194" y="2919"/>
                  </a:lnTo>
                  <a:lnTo>
                    <a:pt x="2331" y="2664"/>
                  </a:lnTo>
                  <a:lnTo>
                    <a:pt x="2390" y="2605"/>
                  </a:lnTo>
                  <a:lnTo>
                    <a:pt x="2448" y="2547"/>
                  </a:lnTo>
                  <a:lnTo>
                    <a:pt x="2507" y="2507"/>
                  </a:lnTo>
                  <a:lnTo>
                    <a:pt x="2585" y="2488"/>
                  </a:lnTo>
                  <a:lnTo>
                    <a:pt x="2644" y="2527"/>
                  </a:lnTo>
                  <a:lnTo>
                    <a:pt x="2703" y="2566"/>
                  </a:lnTo>
                  <a:lnTo>
                    <a:pt x="2742" y="2625"/>
                  </a:lnTo>
                  <a:lnTo>
                    <a:pt x="2762" y="2684"/>
                  </a:lnTo>
                  <a:lnTo>
                    <a:pt x="2762" y="2762"/>
                  </a:lnTo>
                  <a:lnTo>
                    <a:pt x="2742" y="2821"/>
                  </a:lnTo>
                  <a:lnTo>
                    <a:pt x="2703" y="2958"/>
                  </a:lnTo>
                  <a:lnTo>
                    <a:pt x="2527" y="3545"/>
                  </a:lnTo>
                  <a:lnTo>
                    <a:pt x="2546" y="3565"/>
                  </a:lnTo>
                  <a:lnTo>
                    <a:pt x="2585" y="3565"/>
                  </a:lnTo>
                  <a:lnTo>
                    <a:pt x="2664" y="3545"/>
                  </a:lnTo>
                  <a:lnTo>
                    <a:pt x="2801" y="3467"/>
                  </a:lnTo>
                  <a:lnTo>
                    <a:pt x="2938" y="3389"/>
                  </a:lnTo>
                  <a:lnTo>
                    <a:pt x="3055" y="3291"/>
                  </a:lnTo>
                  <a:lnTo>
                    <a:pt x="3153" y="3193"/>
                  </a:lnTo>
                  <a:lnTo>
                    <a:pt x="3251" y="3075"/>
                  </a:lnTo>
                  <a:lnTo>
                    <a:pt x="3349" y="2938"/>
                  </a:lnTo>
                  <a:lnTo>
                    <a:pt x="3408" y="2801"/>
                  </a:lnTo>
                  <a:lnTo>
                    <a:pt x="3467" y="2664"/>
                  </a:lnTo>
                  <a:lnTo>
                    <a:pt x="3564" y="2390"/>
                  </a:lnTo>
                  <a:lnTo>
                    <a:pt x="3623" y="2253"/>
                  </a:lnTo>
                  <a:lnTo>
                    <a:pt x="3721" y="2155"/>
                  </a:lnTo>
                  <a:lnTo>
                    <a:pt x="3839" y="2077"/>
                  </a:lnTo>
                  <a:lnTo>
                    <a:pt x="3956" y="2018"/>
                  </a:lnTo>
                  <a:lnTo>
                    <a:pt x="4113" y="1998"/>
                  </a:lnTo>
                  <a:lnTo>
                    <a:pt x="4250" y="1998"/>
                  </a:lnTo>
                  <a:lnTo>
                    <a:pt x="4524" y="2018"/>
                  </a:lnTo>
                  <a:lnTo>
                    <a:pt x="4681" y="2038"/>
                  </a:lnTo>
                  <a:lnTo>
                    <a:pt x="4818" y="2018"/>
                  </a:lnTo>
                  <a:lnTo>
                    <a:pt x="4916" y="1998"/>
                  </a:lnTo>
                  <a:lnTo>
                    <a:pt x="4994" y="1959"/>
                  </a:lnTo>
                  <a:lnTo>
                    <a:pt x="5170" y="1861"/>
                  </a:lnTo>
                  <a:lnTo>
                    <a:pt x="5327" y="1724"/>
                  </a:lnTo>
                  <a:lnTo>
                    <a:pt x="5444" y="1568"/>
                  </a:lnTo>
                  <a:lnTo>
                    <a:pt x="5523" y="1391"/>
                  </a:lnTo>
                  <a:lnTo>
                    <a:pt x="5542" y="1293"/>
                  </a:lnTo>
                  <a:lnTo>
                    <a:pt x="5562" y="1195"/>
                  </a:lnTo>
                  <a:lnTo>
                    <a:pt x="5562" y="1098"/>
                  </a:lnTo>
                  <a:lnTo>
                    <a:pt x="5542" y="1000"/>
                  </a:lnTo>
                  <a:lnTo>
                    <a:pt x="5503" y="902"/>
                  </a:lnTo>
                  <a:lnTo>
                    <a:pt x="5464" y="804"/>
                  </a:lnTo>
                  <a:lnTo>
                    <a:pt x="5405" y="725"/>
                  </a:lnTo>
                  <a:lnTo>
                    <a:pt x="5346" y="647"/>
                  </a:lnTo>
                  <a:lnTo>
                    <a:pt x="5170" y="530"/>
                  </a:lnTo>
                  <a:lnTo>
                    <a:pt x="4955" y="412"/>
                  </a:lnTo>
                  <a:lnTo>
                    <a:pt x="4739" y="334"/>
                  </a:lnTo>
                  <a:lnTo>
                    <a:pt x="4504" y="256"/>
                  </a:lnTo>
                  <a:lnTo>
                    <a:pt x="4269" y="197"/>
                  </a:lnTo>
                  <a:lnTo>
                    <a:pt x="3858" y="118"/>
                  </a:lnTo>
                  <a:lnTo>
                    <a:pt x="3525" y="60"/>
                  </a:lnTo>
                  <a:lnTo>
                    <a:pt x="3212" y="21"/>
                  </a:lnTo>
                  <a:lnTo>
                    <a:pt x="2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2"/>
            <p:cNvSpPr/>
            <p:nvPr/>
          </p:nvSpPr>
          <p:spPr>
            <a:xfrm>
              <a:off x="2664650" y="503950"/>
              <a:ext cx="51450" cy="47025"/>
            </a:xfrm>
            <a:custGeom>
              <a:avLst/>
              <a:gdLst/>
              <a:ahLst/>
              <a:cxnLst/>
              <a:rect l="l" t="t" r="r" b="b"/>
              <a:pathLst>
                <a:path w="2058" h="1881" extrusionOk="0">
                  <a:moveTo>
                    <a:pt x="1235" y="0"/>
                  </a:moveTo>
                  <a:lnTo>
                    <a:pt x="960" y="20"/>
                  </a:lnTo>
                  <a:lnTo>
                    <a:pt x="765" y="39"/>
                  </a:lnTo>
                  <a:lnTo>
                    <a:pt x="569" y="118"/>
                  </a:lnTo>
                  <a:lnTo>
                    <a:pt x="393" y="196"/>
                  </a:lnTo>
                  <a:lnTo>
                    <a:pt x="216" y="294"/>
                  </a:lnTo>
                  <a:lnTo>
                    <a:pt x="138" y="372"/>
                  </a:lnTo>
                  <a:lnTo>
                    <a:pt x="60" y="451"/>
                  </a:lnTo>
                  <a:lnTo>
                    <a:pt x="20" y="548"/>
                  </a:lnTo>
                  <a:lnTo>
                    <a:pt x="20" y="607"/>
                  </a:lnTo>
                  <a:lnTo>
                    <a:pt x="40" y="646"/>
                  </a:lnTo>
                  <a:lnTo>
                    <a:pt x="60" y="607"/>
                  </a:lnTo>
                  <a:lnTo>
                    <a:pt x="99" y="568"/>
                  </a:lnTo>
                  <a:lnTo>
                    <a:pt x="197" y="548"/>
                  </a:lnTo>
                  <a:lnTo>
                    <a:pt x="295" y="568"/>
                  </a:lnTo>
                  <a:lnTo>
                    <a:pt x="353" y="588"/>
                  </a:lnTo>
                  <a:lnTo>
                    <a:pt x="393" y="607"/>
                  </a:lnTo>
                  <a:lnTo>
                    <a:pt x="451" y="705"/>
                  </a:lnTo>
                  <a:lnTo>
                    <a:pt x="471" y="803"/>
                  </a:lnTo>
                  <a:lnTo>
                    <a:pt x="471" y="901"/>
                  </a:lnTo>
                  <a:lnTo>
                    <a:pt x="451" y="999"/>
                  </a:lnTo>
                  <a:lnTo>
                    <a:pt x="412" y="1097"/>
                  </a:lnTo>
                  <a:lnTo>
                    <a:pt x="353" y="1175"/>
                  </a:lnTo>
                  <a:lnTo>
                    <a:pt x="197" y="1332"/>
                  </a:lnTo>
                  <a:lnTo>
                    <a:pt x="79" y="1469"/>
                  </a:lnTo>
                  <a:lnTo>
                    <a:pt x="40" y="1547"/>
                  </a:lnTo>
                  <a:lnTo>
                    <a:pt x="1" y="1626"/>
                  </a:lnTo>
                  <a:lnTo>
                    <a:pt x="1" y="1704"/>
                  </a:lnTo>
                  <a:lnTo>
                    <a:pt x="20" y="1802"/>
                  </a:lnTo>
                  <a:lnTo>
                    <a:pt x="79" y="1860"/>
                  </a:lnTo>
                  <a:lnTo>
                    <a:pt x="118" y="1880"/>
                  </a:lnTo>
                  <a:lnTo>
                    <a:pt x="236" y="1880"/>
                  </a:lnTo>
                  <a:lnTo>
                    <a:pt x="295" y="1860"/>
                  </a:lnTo>
                  <a:lnTo>
                    <a:pt x="588" y="1723"/>
                  </a:lnTo>
                  <a:lnTo>
                    <a:pt x="902" y="1586"/>
                  </a:lnTo>
                  <a:lnTo>
                    <a:pt x="1176" y="1410"/>
                  </a:lnTo>
                  <a:lnTo>
                    <a:pt x="1450" y="1234"/>
                  </a:lnTo>
                  <a:lnTo>
                    <a:pt x="1626" y="1058"/>
                  </a:lnTo>
                  <a:lnTo>
                    <a:pt x="1802" y="862"/>
                  </a:lnTo>
                  <a:lnTo>
                    <a:pt x="1940" y="666"/>
                  </a:lnTo>
                  <a:lnTo>
                    <a:pt x="1979" y="548"/>
                  </a:lnTo>
                  <a:lnTo>
                    <a:pt x="2018" y="431"/>
                  </a:lnTo>
                  <a:lnTo>
                    <a:pt x="2057" y="294"/>
                  </a:lnTo>
                  <a:lnTo>
                    <a:pt x="2057" y="176"/>
                  </a:lnTo>
                  <a:lnTo>
                    <a:pt x="2018" y="118"/>
                  </a:lnTo>
                  <a:lnTo>
                    <a:pt x="1940" y="59"/>
                  </a:lnTo>
                  <a:lnTo>
                    <a:pt x="1861" y="39"/>
                  </a:lnTo>
                  <a:lnTo>
                    <a:pt x="1744" y="20"/>
                  </a:lnTo>
                  <a:lnTo>
                    <a:pt x="15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2"/>
            <p:cNvSpPr/>
            <p:nvPr/>
          </p:nvSpPr>
          <p:spPr>
            <a:xfrm>
              <a:off x="2778725" y="520100"/>
              <a:ext cx="167450" cy="82750"/>
            </a:xfrm>
            <a:custGeom>
              <a:avLst/>
              <a:gdLst/>
              <a:ahLst/>
              <a:cxnLst/>
              <a:rect l="l" t="t" r="r" b="b"/>
              <a:pathLst>
                <a:path w="6698" h="3310" extrusionOk="0">
                  <a:moveTo>
                    <a:pt x="6639" y="0"/>
                  </a:moveTo>
                  <a:lnTo>
                    <a:pt x="1645" y="627"/>
                  </a:lnTo>
                  <a:lnTo>
                    <a:pt x="1234" y="1273"/>
                  </a:lnTo>
                  <a:lnTo>
                    <a:pt x="1" y="3310"/>
                  </a:lnTo>
                  <a:lnTo>
                    <a:pt x="5366" y="647"/>
                  </a:lnTo>
                  <a:lnTo>
                    <a:pt x="6521" y="79"/>
                  </a:lnTo>
                  <a:lnTo>
                    <a:pt x="6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2"/>
            <p:cNvSpPr/>
            <p:nvPr/>
          </p:nvSpPr>
          <p:spPr>
            <a:xfrm>
              <a:off x="2778725" y="520100"/>
              <a:ext cx="167450" cy="82750"/>
            </a:xfrm>
            <a:custGeom>
              <a:avLst/>
              <a:gdLst/>
              <a:ahLst/>
              <a:cxnLst/>
              <a:rect l="l" t="t" r="r" b="b"/>
              <a:pathLst>
                <a:path w="6698" h="3310" fill="none" extrusionOk="0">
                  <a:moveTo>
                    <a:pt x="6698" y="0"/>
                  </a:moveTo>
                  <a:lnTo>
                    <a:pt x="6521" y="79"/>
                  </a:lnTo>
                  <a:lnTo>
                    <a:pt x="5366" y="647"/>
                  </a:lnTo>
                  <a:lnTo>
                    <a:pt x="1" y="3310"/>
                  </a:lnTo>
                  <a:lnTo>
                    <a:pt x="1234" y="1273"/>
                  </a:lnTo>
                  <a:lnTo>
                    <a:pt x="1645" y="627"/>
                  </a:lnTo>
                  <a:lnTo>
                    <a:pt x="6639" y="0"/>
                  </a:lnTo>
                  <a:lnTo>
                    <a:pt x="66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2"/>
            <p:cNvSpPr/>
            <p:nvPr/>
          </p:nvSpPr>
          <p:spPr>
            <a:xfrm>
              <a:off x="2924125" y="522050"/>
              <a:ext cx="17650" cy="8850"/>
            </a:xfrm>
            <a:custGeom>
              <a:avLst/>
              <a:gdLst/>
              <a:ahLst/>
              <a:cxnLst/>
              <a:rect l="l" t="t" r="r" b="b"/>
              <a:pathLst>
                <a:path w="706" h="354" extrusionOk="0">
                  <a:moveTo>
                    <a:pt x="705" y="1"/>
                  </a:moveTo>
                  <a:lnTo>
                    <a:pt x="0" y="353"/>
                  </a:lnTo>
                  <a:lnTo>
                    <a:pt x="98" y="353"/>
                  </a:lnTo>
                  <a:lnTo>
                    <a:pt x="412" y="177"/>
                  </a:lnTo>
                  <a:lnTo>
                    <a:pt x="70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2"/>
            <p:cNvSpPr/>
            <p:nvPr/>
          </p:nvSpPr>
          <p:spPr>
            <a:xfrm>
              <a:off x="2924125" y="522050"/>
              <a:ext cx="17650" cy="8850"/>
            </a:xfrm>
            <a:custGeom>
              <a:avLst/>
              <a:gdLst/>
              <a:ahLst/>
              <a:cxnLst/>
              <a:rect l="l" t="t" r="r" b="b"/>
              <a:pathLst>
                <a:path w="706" h="354" fill="none" extrusionOk="0">
                  <a:moveTo>
                    <a:pt x="705" y="1"/>
                  </a:moveTo>
                  <a:lnTo>
                    <a:pt x="0" y="353"/>
                  </a:lnTo>
                  <a:lnTo>
                    <a:pt x="98" y="353"/>
                  </a:lnTo>
                  <a:lnTo>
                    <a:pt x="98" y="353"/>
                  </a:lnTo>
                  <a:lnTo>
                    <a:pt x="412" y="177"/>
                  </a:lnTo>
                  <a:lnTo>
                    <a:pt x="70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2"/>
            <p:cNvSpPr/>
            <p:nvPr/>
          </p:nvSpPr>
          <p:spPr>
            <a:xfrm>
              <a:off x="2912875" y="530875"/>
              <a:ext cx="13725" cy="5400"/>
            </a:xfrm>
            <a:custGeom>
              <a:avLst/>
              <a:gdLst/>
              <a:ahLst/>
              <a:cxnLst/>
              <a:rect l="l" t="t" r="r" b="b"/>
              <a:pathLst>
                <a:path w="549" h="216" extrusionOk="0">
                  <a:moveTo>
                    <a:pt x="450" y="0"/>
                  </a:moveTo>
                  <a:lnTo>
                    <a:pt x="0" y="216"/>
                  </a:lnTo>
                  <a:lnTo>
                    <a:pt x="78" y="196"/>
                  </a:lnTo>
                  <a:lnTo>
                    <a:pt x="313" y="98"/>
                  </a:lnTo>
                  <a:lnTo>
                    <a:pt x="548" y="0"/>
                  </a:lnTo>
                  <a:close/>
                </a:path>
              </a:pathLst>
            </a:custGeom>
            <a:solidFill>
              <a:srgbClr val="624B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2"/>
            <p:cNvSpPr/>
            <p:nvPr/>
          </p:nvSpPr>
          <p:spPr>
            <a:xfrm>
              <a:off x="2912875" y="530875"/>
              <a:ext cx="13725" cy="5400"/>
            </a:xfrm>
            <a:custGeom>
              <a:avLst/>
              <a:gdLst/>
              <a:ahLst/>
              <a:cxnLst/>
              <a:rect l="l" t="t" r="r" b="b"/>
              <a:pathLst>
                <a:path w="549" h="216" fill="none" extrusionOk="0">
                  <a:moveTo>
                    <a:pt x="548" y="0"/>
                  </a:moveTo>
                  <a:lnTo>
                    <a:pt x="450" y="0"/>
                  </a:lnTo>
                  <a:lnTo>
                    <a:pt x="0" y="216"/>
                  </a:lnTo>
                  <a:lnTo>
                    <a:pt x="0" y="216"/>
                  </a:lnTo>
                  <a:lnTo>
                    <a:pt x="78" y="196"/>
                  </a:lnTo>
                  <a:lnTo>
                    <a:pt x="78" y="196"/>
                  </a:lnTo>
                  <a:lnTo>
                    <a:pt x="313" y="98"/>
                  </a:lnTo>
                  <a:lnTo>
                    <a:pt x="54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2"/>
            <p:cNvSpPr/>
            <p:nvPr/>
          </p:nvSpPr>
          <p:spPr>
            <a:xfrm>
              <a:off x="2809575" y="520100"/>
              <a:ext cx="135125" cy="32325"/>
            </a:xfrm>
            <a:custGeom>
              <a:avLst/>
              <a:gdLst/>
              <a:ahLst/>
              <a:cxnLst/>
              <a:rect l="l" t="t" r="r" b="b"/>
              <a:pathLst>
                <a:path w="5405" h="1293" extrusionOk="0">
                  <a:moveTo>
                    <a:pt x="5405" y="0"/>
                  </a:moveTo>
                  <a:lnTo>
                    <a:pt x="1332" y="510"/>
                  </a:lnTo>
                  <a:lnTo>
                    <a:pt x="411" y="627"/>
                  </a:lnTo>
                  <a:lnTo>
                    <a:pt x="0" y="1273"/>
                  </a:lnTo>
                  <a:lnTo>
                    <a:pt x="176" y="1293"/>
                  </a:lnTo>
                  <a:lnTo>
                    <a:pt x="646" y="1273"/>
                  </a:lnTo>
                  <a:lnTo>
                    <a:pt x="1136" y="1234"/>
                  </a:lnTo>
                  <a:lnTo>
                    <a:pt x="1626" y="1195"/>
                  </a:lnTo>
                  <a:lnTo>
                    <a:pt x="2096" y="1117"/>
                  </a:lnTo>
                  <a:lnTo>
                    <a:pt x="2605" y="1038"/>
                  </a:lnTo>
                  <a:lnTo>
                    <a:pt x="3133" y="940"/>
                  </a:lnTo>
                  <a:lnTo>
                    <a:pt x="3643" y="803"/>
                  </a:lnTo>
                  <a:lnTo>
                    <a:pt x="4132" y="647"/>
                  </a:lnTo>
                  <a:lnTo>
                    <a:pt x="4582" y="431"/>
                  </a:lnTo>
                  <a:lnTo>
                    <a:pt x="5287" y="79"/>
                  </a:lnTo>
                  <a:lnTo>
                    <a:pt x="5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2"/>
            <p:cNvSpPr/>
            <p:nvPr/>
          </p:nvSpPr>
          <p:spPr>
            <a:xfrm>
              <a:off x="2809575" y="520100"/>
              <a:ext cx="135125" cy="32325"/>
            </a:xfrm>
            <a:custGeom>
              <a:avLst/>
              <a:gdLst/>
              <a:ahLst/>
              <a:cxnLst/>
              <a:rect l="l" t="t" r="r" b="b"/>
              <a:pathLst>
                <a:path w="5405" h="1293" fill="none" extrusionOk="0">
                  <a:moveTo>
                    <a:pt x="5405" y="0"/>
                  </a:moveTo>
                  <a:lnTo>
                    <a:pt x="1332" y="510"/>
                  </a:lnTo>
                  <a:lnTo>
                    <a:pt x="411" y="627"/>
                  </a:lnTo>
                  <a:lnTo>
                    <a:pt x="0" y="1273"/>
                  </a:lnTo>
                  <a:lnTo>
                    <a:pt x="0" y="1273"/>
                  </a:lnTo>
                  <a:lnTo>
                    <a:pt x="176" y="1293"/>
                  </a:lnTo>
                  <a:lnTo>
                    <a:pt x="176" y="1293"/>
                  </a:lnTo>
                  <a:lnTo>
                    <a:pt x="646" y="1273"/>
                  </a:lnTo>
                  <a:lnTo>
                    <a:pt x="1136" y="1234"/>
                  </a:lnTo>
                  <a:lnTo>
                    <a:pt x="1626" y="1195"/>
                  </a:lnTo>
                  <a:lnTo>
                    <a:pt x="2096" y="1117"/>
                  </a:lnTo>
                  <a:lnTo>
                    <a:pt x="2096" y="1117"/>
                  </a:lnTo>
                  <a:lnTo>
                    <a:pt x="2605" y="1038"/>
                  </a:lnTo>
                  <a:lnTo>
                    <a:pt x="3133" y="940"/>
                  </a:lnTo>
                  <a:lnTo>
                    <a:pt x="3643" y="803"/>
                  </a:lnTo>
                  <a:lnTo>
                    <a:pt x="4132" y="647"/>
                  </a:lnTo>
                  <a:lnTo>
                    <a:pt x="4132" y="647"/>
                  </a:lnTo>
                  <a:lnTo>
                    <a:pt x="4582" y="431"/>
                  </a:lnTo>
                  <a:lnTo>
                    <a:pt x="5287" y="79"/>
                  </a:lnTo>
                  <a:lnTo>
                    <a:pt x="5287" y="79"/>
                  </a:lnTo>
                  <a:lnTo>
                    <a:pt x="5287" y="79"/>
                  </a:lnTo>
                  <a:lnTo>
                    <a:pt x="540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2"/>
            <p:cNvSpPr/>
            <p:nvPr/>
          </p:nvSpPr>
          <p:spPr>
            <a:xfrm>
              <a:off x="2727825" y="402600"/>
              <a:ext cx="187025" cy="42625"/>
            </a:xfrm>
            <a:custGeom>
              <a:avLst/>
              <a:gdLst/>
              <a:ahLst/>
              <a:cxnLst/>
              <a:rect l="l" t="t" r="r" b="b"/>
              <a:pathLst>
                <a:path w="7481" h="1705" extrusionOk="0">
                  <a:moveTo>
                    <a:pt x="0" y="1"/>
                  </a:moveTo>
                  <a:lnTo>
                    <a:pt x="1997" y="1293"/>
                  </a:lnTo>
                  <a:lnTo>
                    <a:pt x="2644" y="1704"/>
                  </a:lnTo>
                  <a:lnTo>
                    <a:pt x="7422" y="99"/>
                  </a:lnTo>
                  <a:lnTo>
                    <a:pt x="7480" y="79"/>
                  </a:lnTo>
                  <a:lnTo>
                    <a:pt x="7285" y="79"/>
                  </a:lnTo>
                  <a:lnTo>
                    <a:pt x="5992" y="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2"/>
            <p:cNvSpPr/>
            <p:nvPr/>
          </p:nvSpPr>
          <p:spPr>
            <a:xfrm>
              <a:off x="2727825" y="402600"/>
              <a:ext cx="187025" cy="42625"/>
            </a:xfrm>
            <a:custGeom>
              <a:avLst/>
              <a:gdLst/>
              <a:ahLst/>
              <a:cxnLst/>
              <a:rect l="l" t="t" r="r" b="b"/>
              <a:pathLst>
                <a:path w="7481" h="1705" fill="none" extrusionOk="0">
                  <a:moveTo>
                    <a:pt x="7480" y="79"/>
                  </a:moveTo>
                  <a:lnTo>
                    <a:pt x="7285" y="79"/>
                  </a:lnTo>
                  <a:lnTo>
                    <a:pt x="5992" y="59"/>
                  </a:lnTo>
                  <a:lnTo>
                    <a:pt x="0" y="1"/>
                  </a:lnTo>
                  <a:lnTo>
                    <a:pt x="1997" y="1293"/>
                  </a:lnTo>
                  <a:lnTo>
                    <a:pt x="2644" y="1704"/>
                  </a:lnTo>
                  <a:lnTo>
                    <a:pt x="7422" y="99"/>
                  </a:lnTo>
                  <a:lnTo>
                    <a:pt x="7480" y="7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2"/>
            <p:cNvSpPr/>
            <p:nvPr/>
          </p:nvSpPr>
          <p:spPr>
            <a:xfrm>
              <a:off x="2877625" y="403100"/>
              <a:ext cx="32325" cy="1475"/>
            </a:xfrm>
            <a:custGeom>
              <a:avLst/>
              <a:gdLst/>
              <a:ahLst/>
              <a:cxnLst/>
              <a:rect l="l" t="t" r="r" b="b"/>
              <a:pathLst>
                <a:path w="1293" h="59" extrusionOk="0">
                  <a:moveTo>
                    <a:pt x="607" y="0"/>
                  </a:moveTo>
                  <a:lnTo>
                    <a:pt x="333" y="20"/>
                  </a:lnTo>
                  <a:lnTo>
                    <a:pt x="78" y="39"/>
                  </a:lnTo>
                  <a:lnTo>
                    <a:pt x="0" y="39"/>
                  </a:lnTo>
                  <a:lnTo>
                    <a:pt x="1293" y="59"/>
                  </a:lnTo>
                  <a:lnTo>
                    <a:pt x="960" y="20"/>
                  </a:lnTo>
                  <a:lnTo>
                    <a:pt x="607"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2"/>
            <p:cNvSpPr/>
            <p:nvPr/>
          </p:nvSpPr>
          <p:spPr>
            <a:xfrm>
              <a:off x="2877625" y="403100"/>
              <a:ext cx="32325" cy="1475"/>
            </a:xfrm>
            <a:custGeom>
              <a:avLst/>
              <a:gdLst/>
              <a:ahLst/>
              <a:cxnLst/>
              <a:rect l="l" t="t" r="r" b="b"/>
              <a:pathLst>
                <a:path w="1293" h="59" fill="none" extrusionOk="0">
                  <a:moveTo>
                    <a:pt x="607" y="0"/>
                  </a:moveTo>
                  <a:lnTo>
                    <a:pt x="607" y="0"/>
                  </a:lnTo>
                  <a:lnTo>
                    <a:pt x="333" y="20"/>
                  </a:lnTo>
                  <a:lnTo>
                    <a:pt x="78" y="39"/>
                  </a:lnTo>
                  <a:lnTo>
                    <a:pt x="78" y="39"/>
                  </a:lnTo>
                  <a:lnTo>
                    <a:pt x="0" y="39"/>
                  </a:lnTo>
                  <a:lnTo>
                    <a:pt x="0" y="39"/>
                  </a:lnTo>
                  <a:lnTo>
                    <a:pt x="1293" y="59"/>
                  </a:lnTo>
                  <a:lnTo>
                    <a:pt x="1293" y="59"/>
                  </a:lnTo>
                  <a:lnTo>
                    <a:pt x="1293" y="59"/>
                  </a:lnTo>
                  <a:lnTo>
                    <a:pt x="960" y="20"/>
                  </a:lnTo>
                  <a:lnTo>
                    <a:pt x="60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2"/>
            <p:cNvSpPr/>
            <p:nvPr/>
          </p:nvSpPr>
          <p:spPr>
            <a:xfrm>
              <a:off x="2777750" y="404075"/>
              <a:ext cx="135625" cy="41150"/>
            </a:xfrm>
            <a:custGeom>
              <a:avLst/>
              <a:gdLst/>
              <a:ahLst/>
              <a:cxnLst/>
              <a:rect l="l" t="t" r="r" b="b"/>
              <a:pathLst>
                <a:path w="5425" h="1646" extrusionOk="0">
                  <a:moveTo>
                    <a:pt x="3995" y="0"/>
                  </a:moveTo>
                  <a:lnTo>
                    <a:pt x="3466" y="79"/>
                  </a:lnTo>
                  <a:lnTo>
                    <a:pt x="2957" y="177"/>
                  </a:lnTo>
                  <a:lnTo>
                    <a:pt x="2448" y="314"/>
                  </a:lnTo>
                  <a:lnTo>
                    <a:pt x="1939" y="470"/>
                  </a:lnTo>
                  <a:lnTo>
                    <a:pt x="1449" y="627"/>
                  </a:lnTo>
                  <a:lnTo>
                    <a:pt x="960" y="803"/>
                  </a:lnTo>
                  <a:lnTo>
                    <a:pt x="470" y="999"/>
                  </a:lnTo>
                  <a:lnTo>
                    <a:pt x="0" y="1234"/>
                  </a:lnTo>
                  <a:lnTo>
                    <a:pt x="647" y="1645"/>
                  </a:lnTo>
                  <a:lnTo>
                    <a:pt x="5425" y="40"/>
                  </a:lnTo>
                  <a:lnTo>
                    <a:pt x="5288" y="20"/>
                  </a:lnTo>
                  <a:lnTo>
                    <a:pt x="3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2"/>
            <p:cNvSpPr/>
            <p:nvPr/>
          </p:nvSpPr>
          <p:spPr>
            <a:xfrm>
              <a:off x="2777750" y="404075"/>
              <a:ext cx="135625" cy="41150"/>
            </a:xfrm>
            <a:custGeom>
              <a:avLst/>
              <a:gdLst/>
              <a:ahLst/>
              <a:cxnLst/>
              <a:rect l="l" t="t" r="r" b="b"/>
              <a:pathLst>
                <a:path w="5425" h="1646" fill="none" extrusionOk="0">
                  <a:moveTo>
                    <a:pt x="3995" y="0"/>
                  </a:moveTo>
                  <a:lnTo>
                    <a:pt x="3995" y="0"/>
                  </a:lnTo>
                  <a:lnTo>
                    <a:pt x="3466" y="79"/>
                  </a:lnTo>
                  <a:lnTo>
                    <a:pt x="2957" y="177"/>
                  </a:lnTo>
                  <a:lnTo>
                    <a:pt x="2448" y="314"/>
                  </a:lnTo>
                  <a:lnTo>
                    <a:pt x="1939" y="470"/>
                  </a:lnTo>
                  <a:lnTo>
                    <a:pt x="1939" y="470"/>
                  </a:lnTo>
                  <a:lnTo>
                    <a:pt x="1449" y="627"/>
                  </a:lnTo>
                  <a:lnTo>
                    <a:pt x="960" y="803"/>
                  </a:lnTo>
                  <a:lnTo>
                    <a:pt x="470" y="999"/>
                  </a:lnTo>
                  <a:lnTo>
                    <a:pt x="0" y="1234"/>
                  </a:lnTo>
                  <a:lnTo>
                    <a:pt x="647" y="1645"/>
                  </a:lnTo>
                  <a:lnTo>
                    <a:pt x="5425" y="40"/>
                  </a:lnTo>
                  <a:lnTo>
                    <a:pt x="5425" y="40"/>
                  </a:lnTo>
                  <a:lnTo>
                    <a:pt x="5288" y="20"/>
                  </a:lnTo>
                  <a:lnTo>
                    <a:pt x="5288" y="20"/>
                  </a:lnTo>
                  <a:lnTo>
                    <a:pt x="399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2"/>
            <p:cNvSpPr/>
            <p:nvPr/>
          </p:nvSpPr>
          <p:spPr>
            <a:xfrm>
              <a:off x="2693050" y="399175"/>
              <a:ext cx="359850" cy="178725"/>
            </a:xfrm>
            <a:custGeom>
              <a:avLst/>
              <a:gdLst/>
              <a:ahLst/>
              <a:cxnLst/>
              <a:rect l="l" t="t" r="r" b="b"/>
              <a:pathLst>
                <a:path w="14394" h="7149" extrusionOk="0">
                  <a:moveTo>
                    <a:pt x="9381" y="1"/>
                  </a:moveTo>
                  <a:lnTo>
                    <a:pt x="8950" y="20"/>
                  </a:lnTo>
                  <a:lnTo>
                    <a:pt x="8519" y="79"/>
                  </a:lnTo>
                  <a:lnTo>
                    <a:pt x="8069" y="138"/>
                  </a:lnTo>
                  <a:lnTo>
                    <a:pt x="7599" y="236"/>
                  </a:lnTo>
                  <a:lnTo>
                    <a:pt x="7227" y="314"/>
                  </a:lnTo>
                  <a:lnTo>
                    <a:pt x="6874" y="412"/>
                  </a:lnTo>
                  <a:lnTo>
                    <a:pt x="6541" y="510"/>
                  </a:lnTo>
                  <a:lnTo>
                    <a:pt x="6208" y="627"/>
                  </a:lnTo>
                  <a:lnTo>
                    <a:pt x="5621" y="882"/>
                  </a:lnTo>
                  <a:lnTo>
                    <a:pt x="5072" y="1136"/>
                  </a:lnTo>
                  <a:lnTo>
                    <a:pt x="4798" y="1293"/>
                  </a:lnTo>
                  <a:lnTo>
                    <a:pt x="4524" y="1450"/>
                  </a:lnTo>
                  <a:lnTo>
                    <a:pt x="4054" y="1783"/>
                  </a:lnTo>
                  <a:lnTo>
                    <a:pt x="3663" y="2096"/>
                  </a:lnTo>
                  <a:lnTo>
                    <a:pt x="3330" y="2409"/>
                  </a:lnTo>
                  <a:lnTo>
                    <a:pt x="3055" y="2683"/>
                  </a:lnTo>
                  <a:lnTo>
                    <a:pt x="2821" y="2938"/>
                  </a:lnTo>
                  <a:lnTo>
                    <a:pt x="2664" y="3153"/>
                  </a:lnTo>
                  <a:lnTo>
                    <a:pt x="2546" y="3330"/>
                  </a:lnTo>
                  <a:lnTo>
                    <a:pt x="2448" y="3467"/>
                  </a:lnTo>
                  <a:lnTo>
                    <a:pt x="334" y="3173"/>
                  </a:lnTo>
                  <a:lnTo>
                    <a:pt x="255" y="3153"/>
                  </a:lnTo>
                  <a:lnTo>
                    <a:pt x="1" y="3114"/>
                  </a:lnTo>
                  <a:lnTo>
                    <a:pt x="1" y="3114"/>
                  </a:lnTo>
                  <a:lnTo>
                    <a:pt x="941" y="7148"/>
                  </a:lnTo>
                  <a:lnTo>
                    <a:pt x="1352" y="6737"/>
                  </a:lnTo>
                  <a:lnTo>
                    <a:pt x="1430" y="6659"/>
                  </a:lnTo>
                  <a:lnTo>
                    <a:pt x="2938" y="5112"/>
                  </a:lnTo>
                  <a:lnTo>
                    <a:pt x="3075" y="5170"/>
                  </a:lnTo>
                  <a:lnTo>
                    <a:pt x="3408" y="5307"/>
                  </a:lnTo>
                  <a:lnTo>
                    <a:pt x="3682" y="5405"/>
                  </a:lnTo>
                  <a:lnTo>
                    <a:pt x="3976" y="5484"/>
                  </a:lnTo>
                  <a:lnTo>
                    <a:pt x="4328" y="5582"/>
                  </a:lnTo>
                  <a:lnTo>
                    <a:pt x="4720" y="5660"/>
                  </a:lnTo>
                  <a:lnTo>
                    <a:pt x="5033" y="5699"/>
                  </a:lnTo>
                  <a:lnTo>
                    <a:pt x="5366" y="5738"/>
                  </a:lnTo>
                  <a:lnTo>
                    <a:pt x="5719" y="5758"/>
                  </a:lnTo>
                  <a:lnTo>
                    <a:pt x="6091" y="5777"/>
                  </a:lnTo>
                  <a:lnTo>
                    <a:pt x="6443" y="5777"/>
                  </a:lnTo>
                  <a:lnTo>
                    <a:pt x="6815" y="5758"/>
                  </a:lnTo>
                  <a:lnTo>
                    <a:pt x="7187" y="5719"/>
                  </a:lnTo>
                  <a:lnTo>
                    <a:pt x="7579" y="5660"/>
                  </a:lnTo>
                  <a:lnTo>
                    <a:pt x="7990" y="5582"/>
                  </a:lnTo>
                  <a:lnTo>
                    <a:pt x="8401" y="5503"/>
                  </a:lnTo>
                  <a:lnTo>
                    <a:pt x="8813" y="5386"/>
                  </a:lnTo>
                  <a:lnTo>
                    <a:pt x="9243" y="5229"/>
                  </a:lnTo>
                  <a:lnTo>
                    <a:pt x="9851" y="4994"/>
                  </a:lnTo>
                  <a:lnTo>
                    <a:pt x="10399" y="4739"/>
                  </a:lnTo>
                  <a:lnTo>
                    <a:pt x="10928" y="4465"/>
                  </a:lnTo>
                  <a:lnTo>
                    <a:pt x="11417" y="4152"/>
                  </a:lnTo>
                  <a:lnTo>
                    <a:pt x="11789" y="3897"/>
                  </a:lnTo>
                  <a:lnTo>
                    <a:pt x="12122" y="3643"/>
                  </a:lnTo>
                  <a:lnTo>
                    <a:pt x="12455" y="3369"/>
                  </a:lnTo>
                  <a:lnTo>
                    <a:pt x="12749" y="3114"/>
                  </a:lnTo>
                  <a:lnTo>
                    <a:pt x="13023" y="2860"/>
                  </a:lnTo>
                  <a:lnTo>
                    <a:pt x="13258" y="2605"/>
                  </a:lnTo>
                  <a:lnTo>
                    <a:pt x="13669" y="2135"/>
                  </a:lnTo>
                  <a:lnTo>
                    <a:pt x="14002" y="1724"/>
                  </a:lnTo>
                  <a:lnTo>
                    <a:pt x="14217" y="1410"/>
                  </a:lnTo>
                  <a:lnTo>
                    <a:pt x="14394" y="1117"/>
                  </a:lnTo>
                  <a:lnTo>
                    <a:pt x="14159" y="999"/>
                  </a:lnTo>
                  <a:lnTo>
                    <a:pt x="13865" y="862"/>
                  </a:lnTo>
                  <a:lnTo>
                    <a:pt x="13454" y="686"/>
                  </a:lnTo>
                  <a:lnTo>
                    <a:pt x="12964" y="510"/>
                  </a:lnTo>
                  <a:lnTo>
                    <a:pt x="12377" y="333"/>
                  </a:lnTo>
                  <a:lnTo>
                    <a:pt x="11711" y="196"/>
                  </a:lnTo>
                  <a:lnTo>
                    <a:pt x="11358" y="118"/>
                  </a:lnTo>
                  <a:lnTo>
                    <a:pt x="10967" y="79"/>
                  </a:lnTo>
                  <a:lnTo>
                    <a:pt x="10595" y="40"/>
                  </a:lnTo>
                  <a:lnTo>
                    <a:pt x="10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2"/>
            <p:cNvSpPr/>
            <p:nvPr/>
          </p:nvSpPr>
          <p:spPr>
            <a:xfrm>
              <a:off x="2963775" y="401125"/>
              <a:ext cx="89125" cy="101875"/>
            </a:xfrm>
            <a:custGeom>
              <a:avLst/>
              <a:gdLst/>
              <a:ahLst/>
              <a:cxnLst/>
              <a:rect l="l" t="t" r="r" b="b"/>
              <a:pathLst>
                <a:path w="3565" h="4075" extrusionOk="0">
                  <a:moveTo>
                    <a:pt x="138" y="1"/>
                  </a:moveTo>
                  <a:lnTo>
                    <a:pt x="59" y="353"/>
                  </a:lnTo>
                  <a:lnTo>
                    <a:pt x="20" y="745"/>
                  </a:lnTo>
                  <a:lnTo>
                    <a:pt x="1" y="1117"/>
                  </a:lnTo>
                  <a:lnTo>
                    <a:pt x="1" y="1509"/>
                  </a:lnTo>
                  <a:lnTo>
                    <a:pt x="20" y="1900"/>
                  </a:lnTo>
                  <a:lnTo>
                    <a:pt x="79" y="2272"/>
                  </a:lnTo>
                  <a:lnTo>
                    <a:pt x="138" y="2645"/>
                  </a:lnTo>
                  <a:lnTo>
                    <a:pt x="216" y="3017"/>
                  </a:lnTo>
                  <a:lnTo>
                    <a:pt x="294" y="3291"/>
                  </a:lnTo>
                  <a:lnTo>
                    <a:pt x="373" y="3565"/>
                  </a:lnTo>
                  <a:lnTo>
                    <a:pt x="471" y="3819"/>
                  </a:lnTo>
                  <a:lnTo>
                    <a:pt x="588" y="4074"/>
                  </a:lnTo>
                  <a:lnTo>
                    <a:pt x="960" y="3819"/>
                  </a:lnTo>
                  <a:lnTo>
                    <a:pt x="1293" y="3565"/>
                  </a:lnTo>
                  <a:lnTo>
                    <a:pt x="1626" y="3291"/>
                  </a:lnTo>
                  <a:lnTo>
                    <a:pt x="1920" y="3036"/>
                  </a:lnTo>
                  <a:lnTo>
                    <a:pt x="2194" y="2782"/>
                  </a:lnTo>
                  <a:lnTo>
                    <a:pt x="2429" y="2527"/>
                  </a:lnTo>
                  <a:lnTo>
                    <a:pt x="2840" y="2057"/>
                  </a:lnTo>
                  <a:lnTo>
                    <a:pt x="3173" y="1646"/>
                  </a:lnTo>
                  <a:lnTo>
                    <a:pt x="3388" y="1332"/>
                  </a:lnTo>
                  <a:lnTo>
                    <a:pt x="3565" y="1039"/>
                  </a:lnTo>
                  <a:lnTo>
                    <a:pt x="3330" y="921"/>
                  </a:lnTo>
                  <a:lnTo>
                    <a:pt x="3036" y="784"/>
                  </a:lnTo>
                  <a:lnTo>
                    <a:pt x="2625" y="608"/>
                  </a:lnTo>
                  <a:lnTo>
                    <a:pt x="2135" y="432"/>
                  </a:lnTo>
                  <a:lnTo>
                    <a:pt x="1548" y="255"/>
                  </a:lnTo>
                  <a:lnTo>
                    <a:pt x="882" y="118"/>
                  </a:lnTo>
                  <a:lnTo>
                    <a:pt x="529" y="40"/>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2"/>
            <p:cNvSpPr/>
            <p:nvPr/>
          </p:nvSpPr>
          <p:spPr>
            <a:xfrm>
              <a:off x="2865375" y="429050"/>
              <a:ext cx="68075" cy="68550"/>
            </a:xfrm>
            <a:custGeom>
              <a:avLst/>
              <a:gdLst/>
              <a:ahLst/>
              <a:cxnLst/>
              <a:rect l="l" t="t" r="r" b="b"/>
              <a:pathLst>
                <a:path w="2723" h="2742" extrusionOk="0">
                  <a:moveTo>
                    <a:pt x="1371" y="0"/>
                  </a:moveTo>
                  <a:lnTo>
                    <a:pt x="1234" y="20"/>
                  </a:lnTo>
                  <a:lnTo>
                    <a:pt x="1097" y="39"/>
                  </a:lnTo>
                  <a:lnTo>
                    <a:pt x="960" y="78"/>
                  </a:lnTo>
                  <a:lnTo>
                    <a:pt x="823" y="118"/>
                  </a:lnTo>
                  <a:lnTo>
                    <a:pt x="706" y="176"/>
                  </a:lnTo>
                  <a:lnTo>
                    <a:pt x="608" y="235"/>
                  </a:lnTo>
                  <a:lnTo>
                    <a:pt x="490" y="313"/>
                  </a:lnTo>
                  <a:lnTo>
                    <a:pt x="392" y="411"/>
                  </a:lnTo>
                  <a:lnTo>
                    <a:pt x="314" y="509"/>
                  </a:lnTo>
                  <a:lnTo>
                    <a:pt x="236" y="607"/>
                  </a:lnTo>
                  <a:lnTo>
                    <a:pt x="157" y="725"/>
                  </a:lnTo>
                  <a:lnTo>
                    <a:pt x="99" y="842"/>
                  </a:lnTo>
                  <a:lnTo>
                    <a:pt x="59" y="979"/>
                  </a:lnTo>
                  <a:lnTo>
                    <a:pt x="20" y="1097"/>
                  </a:lnTo>
                  <a:lnTo>
                    <a:pt x="1" y="1234"/>
                  </a:lnTo>
                  <a:lnTo>
                    <a:pt x="1" y="1371"/>
                  </a:lnTo>
                  <a:lnTo>
                    <a:pt x="1" y="1508"/>
                  </a:lnTo>
                  <a:lnTo>
                    <a:pt x="20" y="1645"/>
                  </a:lnTo>
                  <a:lnTo>
                    <a:pt x="59" y="1782"/>
                  </a:lnTo>
                  <a:lnTo>
                    <a:pt x="99" y="1900"/>
                  </a:lnTo>
                  <a:lnTo>
                    <a:pt x="157" y="2037"/>
                  </a:lnTo>
                  <a:lnTo>
                    <a:pt x="236" y="2135"/>
                  </a:lnTo>
                  <a:lnTo>
                    <a:pt x="314" y="2252"/>
                  </a:lnTo>
                  <a:lnTo>
                    <a:pt x="392" y="2350"/>
                  </a:lnTo>
                  <a:lnTo>
                    <a:pt x="490" y="2428"/>
                  </a:lnTo>
                  <a:lnTo>
                    <a:pt x="608" y="2507"/>
                  </a:lnTo>
                  <a:lnTo>
                    <a:pt x="706" y="2585"/>
                  </a:lnTo>
                  <a:lnTo>
                    <a:pt x="823" y="2644"/>
                  </a:lnTo>
                  <a:lnTo>
                    <a:pt x="960" y="2683"/>
                  </a:lnTo>
                  <a:lnTo>
                    <a:pt x="1097" y="2722"/>
                  </a:lnTo>
                  <a:lnTo>
                    <a:pt x="1234" y="2742"/>
                  </a:lnTo>
                  <a:lnTo>
                    <a:pt x="1508" y="2742"/>
                  </a:lnTo>
                  <a:lnTo>
                    <a:pt x="1646" y="2722"/>
                  </a:lnTo>
                  <a:lnTo>
                    <a:pt x="1763" y="2683"/>
                  </a:lnTo>
                  <a:lnTo>
                    <a:pt x="1900" y="2644"/>
                  </a:lnTo>
                  <a:lnTo>
                    <a:pt x="2018" y="2585"/>
                  </a:lnTo>
                  <a:lnTo>
                    <a:pt x="2135" y="2507"/>
                  </a:lnTo>
                  <a:lnTo>
                    <a:pt x="2233" y="2428"/>
                  </a:lnTo>
                  <a:lnTo>
                    <a:pt x="2331" y="2350"/>
                  </a:lnTo>
                  <a:lnTo>
                    <a:pt x="2409" y="2252"/>
                  </a:lnTo>
                  <a:lnTo>
                    <a:pt x="2507" y="2135"/>
                  </a:lnTo>
                  <a:lnTo>
                    <a:pt x="2566" y="2037"/>
                  </a:lnTo>
                  <a:lnTo>
                    <a:pt x="2625" y="1900"/>
                  </a:lnTo>
                  <a:lnTo>
                    <a:pt x="2664" y="1782"/>
                  </a:lnTo>
                  <a:lnTo>
                    <a:pt x="2703" y="1645"/>
                  </a:lnTo>
                  <a:lnTo>
                    <a:pt x="2723" y="1508"/>
                  </a:lnTo>
                  <a:lnTo>
                    <a:pt x="2723" y="1371"/>
                  </a:lnTo>
                  <a:lnTo>
                    <a:pt x="2723" y="1234"/>
                  </a:lnTo>
                  <a:lnTo>
                    <a:pt x="2703" y="1097"/>
                  </a:lnTo>
                  <a:lnTo>
                    <a:pt x="2664" y="979"/>
                  </a:lnTo>
                  <a:lnTo>
                    <a:pt x="2625" y="842"/>
                  </a:lnTo>
                  <a:lnTo>
                    <a:pt x="2566" y="725"/>
                  </a:lnTo>
                  <a:lnTo>
                    <a:pt x="2507" y="607"/>
                  </a:lnTo>
                  <a:lnTo>
                    <a:pt x="2409" y="509"/>
                  </a:lnTo>
                  <a:lnTo>
                    <a:pt x="2331" y="411"/>
                  </a:lnTo>
                  <a:lnTo>
                    <a:pt x="2233" y="313"/>
                  </a:lnTo>
                  <a:lnTo>
                    <a:pt x="2135" y="235"/>
                  </a:lnTo>
                  <a:lnTo>
                    <a:pt x="2018" y="176"/>
                  </a:lnTo>
                  <a:lnTo>
                    <a:pt x="1900" y="118"/>
                  </a:lnTo>
                  <a:lnTo>
                    <a:pt x="1763" y="78"/>
                  </a:lnTo>
                  <a:lnTo>
                    <a:pt x="1646" y="39"/>
                  </a:lnTo>
                  <a:lnTo>
                    <a:pt x="1508" y="20"/>
                  </a:lnTo>
                  <a:lnTo>
                    <a:pt x="1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2"/>
            <p:cNvSpPr/>
            <p:nvPr/>
          </p:nvSpPr>
          <p:spPr>
            <a:xfrm>
              <a:off x="2791450" y="427575"/>
              <a:ext cx="53875" cy="116050"/>
            </a:xfrm>
            <a:custGeom>
              <a:avLst/>
              <a:gdLst/>
              <a:ahLst/>
              <a:cxnLst/>
              <a:rect l="l" t="t" r="r" b="b"/>
              <a:pathLst>
                <a:path w="2155" h="4642" extrusionOk="0">
                  <a:moveTo>
                    <a:pt x="1136" y="0"/>
                  </a:moveTo>
                  <a:lnTo>
                    <a:pt x="862" y="157"/>
                  </a:lnTo>
                  <a:lnTo>
                    <a:pt x="588" y="314"/>
                  </a:lnTo>
                  <a:lnTo>
                    <a:pt x="118" y="647"/>
                  </a:lnTo>
                  <a:lnTo>
                    <a:pt x="79" y="921"/>
                  </a:lnTo>
                  <a:lnTo>
                    <a:pt x="40" y="1214"/>
                  </a:lnTo>
                  <a:lnTo>
                    <a:pt x="1" y="1508"/>
                  </a:lnTo>
                  <a:lnTo>
                    <a:pt x="1" y="1782"/>
                  </a:lnTo>
                  <a:lnTo>
                    <a:pt x="1" y="2076"/>
                  </a:lnTo>
                  <a:lnTo>
                    <a:pt x="20" y="2350"/>
                  </a:lnTo>
                  <a:lnTo>
                    <a:pt x="59" y="2644"/>
                  </a:lnTo>
                  <a:lnTo>
                    <a:pt x="118" y="2918"/>
                  </a:lnTo>
                  <a:lnTo>
                    <a:pt x="236" y="3349"/>
                  </a:lnTo>
                  <a:lnTo>
                    <a:pt x="392" y="3741"/>
                  </a:lnTo>
                  <a:lnTo>
                    <a:pt x="569" y="4132"/>
                  </a:lnTo>
                  <a:lnTo>
                    <a:pt x="784" y="4524"/>
                  </a:lnTo>
                  <a:lnTo>
                    <a:pt x="1097" y="4563"/>
                  </a:lnTo>
                  <a:lnTo>
                    <a:pt x="1430" y="4602"/>
                  </a:lnTo>
                  <a:lnTo>
                    <a:pt x="1783" y="4622"/>
                  </a:lnTo>
                  <a:lnTo>
                    <a:pt x="2155" y="4641"/>
                  </a:lnTo>
                  <a:lnTo>
                    <a:pt x="1939" y="4367"/>
                  </a:lnTo>
                  <a:lnTo>
                    <a:pt x="1763" y="4054"/>
                  </a:lnTo>
                  <a:lnTo>
                    <a:pt x="1606" y="3741"/>
                  </a:lnTo>
                  <a:lnTo>
                    <a:pt x="1489" y="3427"/>
                  </a:lnTo>
                  <a:lnTo>
                    <a:pt x="1352" y="3016"/>
                  </a:lnTo>
                  <a:lnTo>
                    <a:pt x="1234" y="2585"/>
                  </a:lnTo>
                  <a:lnTo>
                    <a:pt x="1156" y="2154"/>
                  </a:lnTo>
                  <a:lnTo>
                    <a:pt x="1097" y="1743"/>
                  </a:lnTo>
                  <a:lnTo>
                    <a:pt x="1078" y="1293"/>
                  </a:lnTo>
                  <a:lnTo>
                    <a:pt x="1078" y="862"/>
                  </a:lnTo>
                  <a:lnTo>
                    <a:pt x="1097" y="431"/>
                  </a:lnTo>
                  <a:lnTo>
                    <a:pt x="1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2"/>
            <p:cNvSpPr/>
            <p:nvPr/>
          </p:nvSpPr>
          <p:spPr>
            <a:xfrm>
              <a:off x="2699425" y="478000"/>
              <a:ext cx="29400" cy="89600"/>
            </a:xfrm>
            <a:custGeom>
              <a:avLst/>
              <a:gdLst/>
              <a:ahLst/>
              <a:cxnLst/>
              <a:rect l="l" t="t" r="r" b="b"/>
              <a:pathLst>
                <a:path w="1176" h="3584" extrusionOk="0">
                  <a:moveTo>
                    <a:pt x="0" y="0"/>
                  </a:moveTo>
                  <a:lnTo>
                    <a:pt x="79" y="470"/>
                  </a:lnTo>
                  <a:lnTo>
                    <a:pt x="176" y="921"/>
                  </a:lnTo>
                  <a:lnTo>
                    <a:pt x="294" y="1391"/>
                  </a:lnTo>
                  <a:lnTo>
                    <a:pt x="431" y="1841"/>
                  </a:lnTo>
                  <a:lnTo>
                    <a:pt x="568" y="2272"/>
                  </a:lnTo>
                  <a:lnTo>
                    <a:pt x="725" y="2722"/>
                  </a:lnTo>
                  <a:lnTo>
                    <a:pt x="901" y="3153"/>
                  </a:lnTo>
                  <a:lnTo>
                    <a:pt x="1097" y="3584"/>
                  </a:lnTo>
                  <a:lnTo>
                    <a:pt x="1175" y="3506"/>
                  </a:lnTo>
                  <a:lnTo>
                    <a:pt x="979" y="3094"/>
                  </a:lnTo>
                  <a:lnTo>
                    <a:pt x="803" y="2664"/>
                  </a:lnTo>
                  <a:lnTo>
                    <a:pt x="646" y="2233"/>
                  </a:lnTo>
                  <a:lnTo>
                    <a:pt x="509" y="1802"/>
                  </a:lnTo>
                  <a:lnTo>
                    <a:pt x="372" y="1371"/>
                  </a:lnTo>
                  <a:lnTo>
                    <a:pt x="255" y="921"/>
                  </a:lnTo>
                  <a:lnTo>
                    <a:pt x="157" y="470"/>
                  </a:lnTo>
                  <a:lnTo>
                    <a:pt x="79" y="20"/>
                  </a:lnTo>
                  <a:lnTo>
                    <a:pt x="0"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2"/>
            <p:cNvSpPr/>
            <p:nvPr/>
          </p:nvSpPr>
          <p:spPr>
            <a:xfrm>
              <a:off x="3062675" y="416300"/>
              <a:ext cx="104775" cy="97450"/>
            </a:xfrm>
            <a:custGeom>
              <a:avLst/>
              <a:gdLst/>
              <a:ahLst/>
              <a:cxnLst/>
              <a:rect l="l" t="t" r="r" b="b"/>
              <a:pathLst>
                <a:path w="4191" h="3898" extrusionOk="0">
                  <a:moveTo>
                    <a:pt x="2213" y="1"/>
                  </a:moveTo>
                  <a:lnTo>
                    <a:pt x="1704" y="1587"/>
                  </a:lnTo>
                  <a:lnTo>
                    <a:pt x="0" y="1626"/>
                  </a:lnTo>
                  <a:lnTo>
                    <a:pt x="1567" y="2214"/>
                  </a:lnTo>
                  <a:lnTo>
                    <a:pt x="960" y="3800"/>
                  </a:lnTo>
                  <a:lnTo>
                    <a:pt x="2076" y="2547"/>
                  </a:lnTo>
                  <a:lnTo>
                    <a:pt x="2957" y="3898"/>
                  </a:lnTo>
                  <a:lnTo>
                    <a:pt x="2742" y="2370"/>
                  </a:lnTo>
                  <a:lnTo>
                    <a:pt x="4191" y="1998"/>
                  </a:lnTo>
                  <a:lnTo>
                    <a:pt x="2546" y="1665"/>
                  </a:lnTo>
                  <a:lnTo>
                    <a:pt x="2213" y="1"/>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2"/>
            <p:cNvSpPr/>
            <p:nvPr/>
          </p:nvSpPr>
          <p:spPr>
            <a:xfrm>
              <a:off x="2547650" y="856425"/>
              <a:ext cx="104800" cy="97450"/>
            </a:xfrm>
            <a:custGeom>
              <a:avLst/>
              <a:gdLst/>
              <a:ahLst/>
              <a:cxnLst/>
              <a:rect l="l" t="t" r="r" b="b"/>
              <a:pathLst>
                <a:path w="4192" h="3898" extrusionOk="0">
                  <a:moveTo>
                    <a:pt x="2214" y="0"/>
                  </a:moveTo>
                  <a:lnTo>
                    <a:pt x="1704" y="1567"/>
                  </a:lnTo>
                  <a:lnTo>
                    <a:pt x="1" y="1626"/>
                  </a:lnTo>
                  <a:lnTo>
                    <a:pt x="1567" y="2213"/>
                  </a:lnTo>
                  <a:lnTo>
                    <a:pt x="960" y="3799"/>
                  </a:lnTo>
                  <a:lnTo>
                    <a:pt x="2096" y="2546"/>
                  </a:lnTo>
                  <a:lnTo>
                    <a:pt x="2958" y="3897"/>
                  </a:lnTo>
                  <a:lnTo>
                    <a:pt x="2742" y="2370"/>
                  </a:lnTo>
                  <a:lnTo>
                    <a:pt x="4191" y="1998"/>
                  </a:lnTo>
                  <a:lnTo>
                    <a:pt x="2546" y="1665"/>
                  </a:lnTo>
                  <a:lnTo>
                    <a:pt x="2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2"/>
            <p:cNvSpPr/>
            <p:nvPr/>
          </p:nvSpPr>
          <p:spPr>
            <a:xfrm>
              <a:off x="3216400" y="754600"/>
              <a:ext cx="104775" cy="97450"/>
            </a:xfrm>
            <a:custGeom>
              <a:avLst/>
              <a:gdLst/>
              <a:ahLst/>
              <a:cxnLst/>
              <a:rect l="l" t="t" r="r" b="b"/>
              <a:pathLst>
                <a:path w="4191" h="3898" extrusionOk="0">
                  <a:moveTo>
                    <a:pt x="2213" y="0"/>
                  </a:moveTo>
                  <a:lnTo>
                    <a:pt x="1704" y="1586"/>
                  </a:lnTo>
                  <a:lnTo>
                    <a:pt x="0" y="1626"/>
                  </a:lnTo>
                  <a:lnTo>
                    <a:pt x="1567" y="2213"/>
                  </a:lnTo>
                  <a:lnTo>
                    <a:pt x="960" y="3799"/>
                  </a:lnTo>
                  <a:lnTo>
                    <a:pt x="2095" y="2566"/>
                  </a:lnTo>
                  <a:lnTo>
                    <a:pt x="2957" y="3897"/>
                  </a:lnTo>
                  <a:lnTo>
                    <a:pt x="2742" y="2370"/>
                  </a:lnTo>
                  <a:lnTo>
                    <a:pt x="4191" y="1998"/>
                  </a:lnTo>
                  <a:lnTo>
                    <a:pt x="2546" y="1665"/>
                  </a:lnTo>
                  <a:lnTo>
                    <a:pt x="22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667F9DF7-31C5-C1D1-19B2-28D7E688E3D5}"/>
              </a:ext>
            </a:extLst>
          </p:cNvPr>
          <p:cNvSpPr txBox="1"/>
          <p:nvPr/>
        </p:nvSpPr>
        <p:spPr>
          <a:xfrm>
            <a:off x="1453350" y="1186966"/>
            <a:ext cx="6237249" cy="1815882"/>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Game flow – start at main menu cho</a:t>
            </a:r>
            <a:r>
              <a:rPr lang="en-GB" sz="1600" dirty="0">
                <a:solidFill>
                  <a:schemeClr val="bg1"/>
                </a:solidFill>
                <a:latin typeface="Assistant" pitchFamily="2" charset="-79"/>
                <a:cs typeface="Assistant" pitchFamily="2" charset="-79"/>
              </a:rPr>
              <a:t>ose to continue with current ship or start new – if we chose to start a new ship then we will be loaded into the game. Otherwise we will be loaded into the customise ship screen. then from the customise ship screen we can load into the main game. In the main game you can fly around battle other ships and return to the main carrier. After returning you can customise your ship, refuel and go back out this is the loop of the game flow.</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2"/>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UI design</a:t>
            </a:r>
            <a:endParaRPr dirty="0"/>
          </a:p>
        </p:txBody>
      </p:sp>
      <p:grpSp>
        <p:nvGrpSpPr>
          <p:cNvPr id="1515" name="Google Shape;1515;p32"/>
          <p:cNvGrpSpPr/>
          <p:nvPr/>
        </p:nvGrpSpPr>
        <p:grpSpPr>
          <a:xfrm rot="-250406">
            <a:off x="117521" y="159857"/>
            <a:ext cx="1139299" cy="936774"/>
            <a:chOff x="2485000" y="352175"/>
            <a:chExt cx="894425" cy="734850"/>
          </a:xfrm>
        </p:grpSpPr>
        <p:sp>
          <p:nvSpPr>
            <p:cNvPr id="1516" name="Google Shape;1516;p32"/>
            <p:cNvSpPr/>
            <p:nvPr/>
          </p:nvSpPr>
          <p:spPr>
            <a:xfrm>
              <a:off x="2485000" y="352175"/>
              <a:ext cx="894425" cy="734850"/>
            </a:xfrm>
            <a:custGeom>
              <a:avLst/>
              <a:gdLst/>
              <a:ahLst/>
              <a:cxnLst/>
              <a:rect l="l" t="t" r="r" b="b"/>
              <a:pathLst>
                <a:path w="35777" h="29394" extrusionOk="0">
                  <a:moveTo>
                    <a:pt x="16586" y="1"/>
                  </a:moveTo>
                  <a:lnTo>
                    <a:pt x="15881" y="59"/>
                  </a:lnTo>
                  <a:lnTo>
                    <a:pt x="15176" y="138"/>
                  </a:lnTo>
                  <a:lnTo>
                    <a:pt x="14491" y="255"/>
                  </a:lnTo>
                  <a:lnTo>
                    <a:pt x="13806" y="392"/>
                  </a:lnTo>
                  <a:lnTo>
                    <a:pt x="13101" y="569"/>
                  </a:lnTo>
                  <a:lnTo>
                    <a:pt x="12415" y="764"/>
                  </a:lnTo>
                  <a:lnTo>
                    <a:pt x="11730" y="1019"/>
                  </a:lnTo>
                  <a:lnTo>
                    <a:pt x="9615" y="980"/>
                  </a:lnTo>
                  <a:lnTo>
                    <a:pt x="9458" y="999"/>
                  </a:lnTo>
                  <a:lnTo>
                    <a:pt x="9302" y="1039"/>
                  </a:lnTo>
                  <a:lnTo>
                    <a:pt x="9145" y="1097"/>
                  </a:lnTo>
                  <a:lnTo>
                    <a:pt x="9008" y="1195"/>
                  </a:lnTo>
                  <a:lnTo>
                    <a:pt x="8891" y="1293"/>
                  </a:lnTo>
                  <a:lnTo>
                    <a:pt x="8793" y="1430"/>
                  </a:lnTo>
                  <a:lnTo>
                    <a:pt x="8695" y="1567"/>
                  </a:lnTo>
                  <a:lnTo>
                    <a:pt x="8636" y="1724"/>
                  </a:lnTo>
                  <a:lnTo>
                    <a:pt x="8597" y="1920"/>
                  </a:lnTo>
                  <a:lnTo>
                    <a:pt x="8597" y="2116"/>
                  </a:lnTo>
                  <a:lnTo>
                    <a:pt x="8636" y="2311"/>
                  </a:lnTo>
                  <a:lnTo>
                    <a:pt x="8714" y="2488"/>
                  </a:lnTo>
                  <a:lnTo>
                    <a:pt x="8284" y="2762"/>
                  </a:lnTo>
                  <a:lnTo>
                    <a:pt x="7872" y="3036"/>
                  </a:lnTo>
                  <a:lnTo>
                    <a:pt x="7461" y="3330"/>
                  </a:lnTo>
                  <a:lnTo>
                    <a:pt x="7069" y="3643"/>
                  </a:lnTo>
                  <a:lnTo>
                    <a:pt x="6678" y="3956"/>
                  </a:lnTo>
                  <a:lnTo>
                    <a:pt x="6286" y="4289"/>
                  </a:lnTo>
                  <a:lnTo>
                    <a:pt x="5914" y="4642"/>
                  </a:lnTo>
                  <a:lnTo>
                    <a:pt x="5542" y="4994"/>
                  </a:lnTo>
                  <a:lnTo>
                    <a:pt x="5052" y="5503"/>
                  </a:lnTo>
                  <a:lnTo>
                    <a:pt x="4582" y="6052"/>
                  </a:lnTo>
                  <a:lnTo>
                    <a:pt x="3643" y="6052"/>
                  </a:lnTo>
                  <a:lnTo>
                    <a:pt x="3447" y="6071"/>
                  </a:lnTo>
                  <a:lnTo>
                    <a:pt x="3251" y="6130"/>
                  </a:lnTo>
                  <a:lnTo>
                    <a:pt x="3075" y="6228"/>
                  </a:lnTo>
                  <a:lnTo>
                    <a:pt x="2918" y="6345"/>
                  </a:lnTo>
                  <a:lnTo>
                    <a:pt x="2800" y="6502"/>
                  </a:lnTo>
                  <a:lnTo>
                    <a:pt x="2703" y="6678"/>
                  </a:lnTo>
                  <a:lnTo>
                    <a:pt x="2644" y="6874"/>
                  </a:lnTo>
                  <a:lnTo>
                    <a:pt x="2624" y="7070"/>
                  </a:lnTo>
                  <a:lnTo>
                    <a:pt x="2624" y="9204"/>
                  </a:lnTo>
                  <a:lnTo>
                    <a:pt x="2272" y="10007"/>
                  </a:lnTo>
                  <a:lnTo>
                    <a:pt x="1919" y="10869"/>
                  </a:lnTo>
                  <a:lnTo>
                    <a:pt x="1626" y="11750"/>
                  </a:lnTo>
                  <a:lnTo>
                    <a:pt x="1332" y="12670"/>
                  </a:lnTo>
                  <a:lnTo>
                    <a:pt x="1077" y="13630"/>
                  </a:lnTo>
                  <a:lnTo>
                    <a:pt x="842" y="14629"/>
                  </a:lnTo>
                  <a:lnTo>
                    <a:pt x="646" y="15647"/>
                  </a:lnTo>
                  <a:lnTo>
                    <a:pt x="470" y="16724"/>
                  </a:lnTo>
                  <a:lnTo>
                    <a:pt x="294" y="17997"/>
                  </a:lnTo>
                  <a:lnTo>
                    <a:pt x="157" y="19309"/>
                  </a:lnTo>
                  <a:lnTo>
                    <a:pt x="79" y="20640"/>
                  </a:lnTo>
                  <a:lnTo>
                    <a:pt x="20" y="22031"/>
                  </a:lnTo>
                  <a:lnTo>
                    <a:pt x="0" y="23264"/>
                  </a:lnTo>
                  <a:lnTo>
                    <a:pt x="39" y="25418"/>
                  </a:lnTo>
                  <a:lnTo>
                    <a:pt x="98" y="27024"/>
                  </a:lnTo>
                  <a:lnTo>
                    <a:pt x="157" y="28434"/>
                  </a:lnTo>
                  <a:lnTo>
                    <a:pt x="196" y="28630"/>
                  </a:lnTo>
                  <a:lnTo>
                    <a:pt x="255" y="28826"/>
                  </a:lnTo>
                  <a:lnTo>
                    <a:pt x="353" y="28982"/>
                  </a:lnTo>
                  <a:lnTo>
                    <a:pt x="490" y="29120"/>
                  </a:lnTo>
                  <a:lnTo>
                    <a:pt x="627" y="29237"/>
                  </a:lnTo>
                  <a:lnTo>
                    <a:pt x="803" y="29315"/>
                  </a:lnTo>
                  <a:lnTo>
                    <a:pt x="979" y="29374"/>
                  </a:lnTo>
                  <a:lnTo>
                    <a:pt x="1175" y="29394"/>
                  </a:lnTo>
                  <a:lnTo>
                    <a:pt x="34504" y="29394"/>
                  </a:lnTo>
                  <a:lnTo>
                    <a:pt x="34700" y="29374"/>
                  </a:lnTo>
                  <a:lnTo>
                    <a:pt x="34876" y="29335"/>
                  </a:lnTo>
                  <a:lnTo>
                    <a:pt x="35033" y="29257"/>
                  </a:lnTo>
                  <a:lnTo>
                    <a:pt x="35189" y="29139"/>
                  </a:lnTo>
                  <a:lnTo>
                    <a:pt x="35307" y="29002"/>
                  </a:lnTo>
                  <a:lnTo>
                    <a:pt x="35405" y="28865"/>
                  </a:lnTo>
                  <a:lnTo>
                    <a:pt x="35483" y="28689"/>
                  </a:lnTo>
                  <a:lnTo>
                    <a:pt x="35522" y="28493"/>
                  </a:lnTo>
                  <a:lnTo>
                    <a:pt x="35620" y="27670"/>
                  </a:lnTo>
                  <a:lnTo>
                    <a:pt x="35699" y="26828"/>
                  </a:lnTo>
                  <a:lnTo>
                    <a:pt x="35757" y="25947"/>
                  </a:lnTo>
                  <a:lnTo>
                    <a:pt x="35777" y="25046"/>
                  </a:lnTo>
                  <a:lnTo>
                    <a:pt x="35757" y="24126"/>
                  </a:lnTo>
                  <a:lnTo>
                    <a:pt x="35738" y="23676"/>
                  </a:lnTo>
                  <a:lnTo>
                    <a:pt x="35699" y="23206"/>
                  </a:lnTo>
                  <a:lnTo>
                    <a:pt x="35640" y="22736"/>
                  </a:lnTo>
                  <a:lnTo>
                    <a:pt x="35562" y="22285"/>
                  </a:lnTo>
                  <a:lnTo>
                    <a:pt x="35483" y="21815"/>
                  </a:lnTo>
                  <a:lnTo>
                    <a:pt x="35385" y="21345"/>
                  </a:lnTo>
                  <a:lnTo>
                    <a:pt x="35287" y="20973"/>
                  </a:lnTo>
                  <a:lnTo>
                    <a:pt x="35170" y="20601"/>
                  </a:lnTo>
                  <a:lnTo>
                    <a:pt x="35052" y="20249"/>
                  </a:lnTo>
                  <a:lnTo>
                    <a:pt x="34915" y="19896"/>
                  </a:lnTo>
                  <a:lnTo>
                    <a:pt x="34778" y="19544"/>
                  </a:lnTo>
                  <a:lnTo>
                    <a:pt x="34622" y="19191"/>
                  </a:lnTo>
                  <a:lnTo>
                    <a:pt x="34465" y="18858"/>
                  </a:lnTo>
                  <a:lnTo>
                    <a:pt x="34289" y="18526"/>
                  </a:lnTo>
                  <a:lnTo>
                    <a:pt x="34328" y="18408"/>
                  </a:lnTo>
                  <a:lnTo>
                    <a:pt x="34367" y="18310"/>
                  </a:lnTo>
                  <a:lnTo>
                    <a:pt x="34387" y="18193"/>
                  </a:lnTo>
                  <a:lnTo>
                    <a:pt x="34387" y="18075"/>
                  </a:lnTo>
                  <a:lnTo>
                    <a:pt x="34367" y="17899"/>
                  </a:lnTo>
                  <a:lnTo>
                    <a:pt x="34308" y="17742"/>
                  </a:lnTo>
                  <a:lnTo>
                    <a:pt x="34250" y="17586"/>
                  </a:lnTo>
                  <a:lnTo>
                    <a:pt x="34152" y="17448"/>
                  </a:lnTo>
                  <a:lnTo>
                    <a:pt x="34015" y="17311"/>
                  </a:lnTo>
                  <a:lnTo>
                    <a:pt x="33877" y="17213"/>
                  </a:lnTo>
                  <a:lnTo>
                    <a:pt x="33721" y="17155"/>
                  </a:lnTo>
                  <a:lnTo>
                    <a:pt x="33564" y="17096"/>
                  </a:lnTo>
                  <a:lnTo>
                    <a:pt x="33505" y="17076"/>
                  </a:lnTo>
                  <a:lnTo>
                    <a:pt x="33075" y="16234"/>
                  </a:lnTo>
                  <a:lnTo>
                    <a:pt x="32663" y="15334"/>
                  </a:lnTo>
                  <a:lnTo>
                    <a:pt x="32487" y="14942"/>
                  </a:lnTo>
                  <a:lnTo>
                    <a:pt x="32487" y="9635"/>
                  </a:lnTo>
                  <a:lnTo>
                    <a:pt x="32468" y="9420"/>
                  </a:lnTo>
                  <a:lnTo>
                    <a:pt x="32409" y="9224"/>
                  </a:lnTo>
                  <a:lnTo>
                    <a:pt x="32311" y="9048"/>
                  </a:lnTo>
                  <a:lnTo>
                    <a:pt x="32174" y="8891"/>
                  </a:lnTo>
                  <a:lnTo>
                    <a:pt x="32095" y="8676"/>
                  </a:lnTo>
                  <a:lnTo>
                    <a:pt x="31998" y="8441"/>
                  </a:lnTo>
                  <a:lnTo>
                    <a:pt x="31861" y="8166"/>
                  </a:lnTo>
                  <a:lnTo>
                    <a:pt x="31723" y="7912"/>
                  </a:lnTo>
                  <a:lnTo>
                    <a:pt x="31547" y="7638"/>
                  </a:lnTo>
                  <a:lnTo>
                    <a:pt x="31332" y="7344"/>
                  </a:lnTo>
                  <a:lnTo>
                    <a:pt x="31077" y="7089"/>
                  </a:lnTo>
                  <a:lnTo>
                    <a:pt x="30803" y="6815"/>
                  </a:lnTo>
                  <a:lnTo>
                    <a:pt x="30666" y="6717"/>
                  </a:lnTo>
                  <a:lnTo>
                    <a:pt x="30333" y="6482"/>
                  </a:lnTo>
                  <a:lnTo>
                    <a:pt x="29961" y="6267"/>
                  </a:lnTo>
                  <a:lnTo>
                    <a:pt x="29569" y="6110"/>
                  </a:lnTo>
                  <a:lnTo>
                    <a:pt x="29158" y="5973"/>
                  </a:lnTo>
                  <a:lnTo>
                    <a:pt x="29080" y="5954"/>
                  </a:lnTo>
                  <a:lnTo>
                    <a:pt x="28669" y="5875"/>
                  </a:lnTo>
                  <a:lnTo>
                    <a:pt x="28394" y="5464"/>
                  </a:lnTo>
                  <a:lnTo>
                    <a:pt x="28101" y="5072"/>
                  </a:lnTo>
                  <a:lnTo>
                    <a:pt x="28159" y="4955"/>
                  </a:lnTo>
                  <a:lnTo>
                    <a:pt x="28199" y="4818"/>
                  </a:lnTo>
                  <a:lnTo>
                    <a:pt x="28218" y="4681"/>
                  </a:lnTo>
                  <a:lnTo>
                    <a:pt x="28238" y="4544"/>
                  </a:lnTo>
                  <a:lnTo>
                    <a:pt x="28218" y="4368"/>
                  </a:lnTo>
                  <a:lnTo>
                    <a:pt x="28159" y="4191"/>
                  </a:lnTo>
                  <a:lnTo>
                    <a:pt x="28081" y="4035"/>
                  </a:lnTo>
                  <a:lnTo>
                    <a:pt x="27983" y="3898"/>
                  </a:lnTo>
                  <a:lnTo>
                    <a:pt x="27866" y="3780"/>
                  </a:lnTo>
                  <a:lnTo>
                    <a:pt x="27729" y="3682"/>
                  </a:lnTo>
                  <a:lnTo>
                    <a:pt x="27572" y="3604"/>
                  </a:lnTo>
                  <a:lnTo>
                    <a:pt x="27415" y="3565"/>
                  </a:lnTo>
                  <a:lnTo>
                    <a:pt x="26436" y="3369"/>
                  </a:lnTo>
                  <a:lnTo>
                    <a:pt x="26221" y="2370"/>
                  </a:lnTo>
                  <a:lnTo>
                    <a:pt x="26182" y="2194"/>
                  </a:lnTo>
                  <a:lnTo>
                    <a:pt x="26103" y="2057"/>
                  </a:lnTo>
                  <a:lnTo>
                    <a:pt x="26005" y="1920"/>
                  </a:lnTo>
                  <a:lnTo>
                    <a:pt x="25888" y="1802"/>
                  </a:lnTo>
                  <a:lnTo>
                    <a:pt x="25751" y="1704"/>
                  </a:lnTo>
                  <a:lnTo>
                    <a:pt x="25614" y="1626"/>
                  </a:lnTo>
                  <a:lnTo>
                    <a:pt x="25457" y="1567"/>
                  </a:lnTo>
                  <a:lnTo>
                    <a:pt x="25281" y="1548"/>
                  </a:lnTo>
                  <a:lnTo>
                    <a:pt x="25105" y="1548"/>
                  </a:lnTo>
                  <a:lnTo>
                    <a:pt x="24987" y="1567"/>
                  </a:lnTo>
                  <a:lnTo>
                    <a:pt x="24889" y="1606"/>
                  </a:lnTo>
                  <a:lnTo>
                    <a:pt x="24772" y="1646"/>
                  </a:lnTo>
                  <a:lnTo>
                    <a:pt x="24674" y="1704"/>
                  </a:lnTo>
                  <a:lnTo>
                    <a:pt x="24595" y="1763"/>
                  </a:lnTo>
                  <a:lnTo>
                    <a:pt x="24498" y="1841"/>
                  </a:lnTo>
                  <a:lnTo>
                    <a:pt x="24419" y="1920"/>
                  </a:lnTo>
                  <a:lnTo>
                    <a:pt x="24028" y="1704"/>
                  </a:lnTo>
                  <a:lnTo>
                    <a:pt x="23616" y="1489"/>
                  </a:lnTo>
                  <a:lnTo>
                    <a:pt x="23186" y="1274"/>
                  </a:lnTo>
                  <a:lnTo>
                    <a:pt x="22774" y="1097"/>
                  </a:lnTo>
                  <a:lnTo>
                    <a:pt x="22344" y="921"/>
                  </a:lnTo>
                  <a:lnTo>
                    <a:pt x="21893" y="764"/>
                  </a:lnTo>
                  <a:lnTo>
                    <a:pt x="21462" y="608"/>
                  </a:lnTo>
                  <a:lnTo>
                    <a:pt x="21012" y="490"/>
                  </a:lnTo>
                  <a:lnTo>
                    <a:pt x="20562" y="373"/>
                  </a:lnTo>
                  <a:lnTo>
                    <a:pt x="20111" y="275"/>
                  </a:lnTo>
                  <a:lnTo>
                    <a:pt x="19641" y="177"/>
                  </a:lnTo>
                  <a:lnTo>
                    <a:pt x="19171" y="118"/>
                  </a:lnTo>
                  <a:lnTo>
                    <a:pt x="18701" y="59"/>
                  </a:lnTo>
                  <a:lnTo>
                    <a:pt x="18231" y="20"/>
                  </a:lnTo>
                  <a:lnTo>
                    <a:pt x="17761"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2"/>
            <p:cNvSpPr/>
            <p:nvPr/>
          </p:nvSpPr>
          <p:spPr>
            <a:xfrm>
              <a:off x="2485000" y="352175"/>
              <a:ext cx="894425" cy="734850"/>
            </a:xfrm>
            <a:custGeom>
              <a:avLst/>
              <a:gdLst/>
              <a:ahLst/>
              <a:cxnLst/>
              <a:rect l="l" t="t" r="r" b="b"/>
              <a:pathLst>
                <a:path w="35777" h="29394" fill="none" extrusionOk="0">
                  <a:moveTo>
                    <a:pt x="24498" y="29394"/>
                  </a:moveTo>
                  <a:lnTo>
                    <a:pt x="24498" y="29394"/>
                  </a:lnTo>
                  <a:lnTo>
                    <a:pt x="24419" y="29394"/>
                  </a:lnTo>
                  <a:lnTo>
                    <a:pt x="1175" y="29394"/>
                  </a:lnTo>
                  <a:lnTo>
                    <a:pt x="1175" y="29394"/>
                  </a:lnTo>
                  <a:lnTo>
                    <a:pt x="979" y="29374"/>
                  </a:lnTo>
                  <a:lnTo>
                    <a:pt x="803" y="29315"/>
                  </a:lnTo>
                  <a:lnTo>
                    <a:pt x="627" y="29237"/>
                  </a:lnTo>
                  <a:lnTo>
                    <a:pt x="490" y="29120"/>
                  </a:lnTo>
                  <a:lnTo>
                    <a:pt x="353" y="28982"/>
                  </a:lnTo>
                  <a:lnTo>
                    <a:pt x="255" y="28826"/>
                  </a:lnTo>
                  <a:lnTo>
                    <a:pt x="196" y="28630"/>
                  </a:lnTo>
                  <a:lnTo>
                    <a:pt x="157" y="28434"/>
                  </a:lnTo>
                  <a:lnTo>
                    <a:pt x="157" y="28434"/>
                  </a:lnTo>
                  <a:lnTo>
                    <a:pt x="98" y="27024"/>
                  </a:lnTo>
                  <a:lnTo>
                    <a:pt x="39" y="25418"/>
                  </a:lnTo>
                  <a:lnTo>
                    <a:pt x="0" y="23264"/>
                  </a:lnTo>
                  <a:lnTo>
                    <a:pt x="0" y="23264"/>
                  </a:lnTo>
                  <a:lnTo>
                    <a:pt x="20" y="22031"/>
                  </a:lnTo>
                  <a:lnTo>
                    <a:pt x="20" y="22031"/>
                  </a:lnTo>
                  <a:lnTo>
                    <a:pt x="79" y="20640"/>
                  </a:lnTo>
                  <a:lnTo>
                    <a:pt x="157" y="19309"/>
                  </a:lnTo>
                  <a:lnTo>
                    <a:pt x="294" y="17997"/>
                  </a:lnTo>
                  <a:lnTo>
                    <a:pt x="470" y="16724"/>
                  </a:lnTo>
                  <a:lnTo>
                    <a:pt x="470" y="16724"/>
                  </a:lnTo>
                  <a:lnTo>
                    <a:pt x="646" y="15647"/>
                  </a:lnTo>
                  <a:lnTo>
                    <a:pt x="842" y="14629"/>
                  </a:lnTo>
                  <a:lnTo>
                    <a:pt x="1077" y="13630"/>
                  </a:lnTo>
                  <a:lnTo>
                    <a:pt x="1332" y="12670"/>
                  </a:lnTo>
                  <a:lnTo>
                    <a:pt x="1626" y="11750"/>
                  </a:lnTo>
                  <a:lnTo>
                    <a:pt x="1919" y="10869"/>
                  </a:lnTo>
                  <a:lnTo>
                    <a:pt x="2272" y="10007"/>
                  </a:lnTo>
                  <a:lnTo>
                    <a:pt x="2624" y="9204"/>
                  </a:lnTo>
                  <a:lnTo>
                    <a:pt x="2624" y="7070"/>
                  </a:lnTo>
                  <a:lnTo>
                    <a:pt x="2624" y="7070"/>
                  </a:lnTo>
                  <a:lnTo>
                    <a:pt x="2644" y="6874"/>
                  </a:lnTo>
                  <a:lnTo>
                    <a:pt x="2703" y="6678"/>
                  </a:lnTo>
                  <a:lnTo>
                    <a:pt x="2800" y="6502"/>
                  </a:lnTo>
                  <a:lnTo>
                    <a:pt x="2918" y="6345"/>
                  </a:lnTo>
                  <a:lnTo>
                    <a:pt x="3075" y="6228"/>
                  </a:lnTo>
                  <a:lnTo>
                    <a:pt x="3251" y="6130"/>
                  </a:lnTo>
                  <a:lnTo>
                    <a:pt x="3447" y="6071"/>
                  </a:lnTo>
                  <a:lnTo>
                    <a:pt x="3643" y="6052"/>
                  </a:lnTo>
                  <a:lnTo>
                    <a:pt x="4582" y="6052"/>
                  </a:lnTo>
                  <a:lnTo>
                    <a:pt x="4582" y="6052"/>
                  </a:lnTo>
                  <a:lnTo>
                    <a:pt x="5052" y="5503"/>
                  </a:lnTo>
                  <a:lnTo>
                    <a:pt x="5542" y="4994"/>
                  </a:lnTo>
                  <a:lnTo>
                    <a:pt x="5542" y="4994"/>
                  </a:lnTo>
                  <a:lnTo>
                    <a:pt x="5914" y="4642"/>
                  </a:lnTo>
                  <a:lnTo>
                    <a:pt x="6286" y="4289"/>
                  </a:lnTo>
                  <a:lnTo>
                    <a:pt x="6678" y="3956"/>
                  </a:lnTo>
                  <a:lnTo>
                    <a:pt x="7069" y="3643"/>
                  </a:lnTo>
                  <a:lnTo>
                    <a:pt x="7461" y="3330"/>
                  </a:lnTo>
                  <a:lnTo>
                    <a:pt x="7872" y="3036"/>
                  </a:lnTo>
                  <a:lnTo>
                    <a:pt x="8284" y="2762"/>
                  </a:lnTo>
                  <a:lnTo>
                    <a:pt x="8714" y="2488"/>
                  </a:lnTo>
                  <a:lnTo>
                    <a:pt x="8714" y="2488"/>
                  </a:lnTo>
                  <a:lnTo>
                    <a:pt x="8636" y="2311"/>
                  </a:lnTo>
                  <a:lnTo>
                    <a:pt x="8597" y="2116"/>
                  </a:lnTo>
                  <a:lnTo>
                    <a:pt x="8597" y="1920"/>
                  </a:lnTo>
                  <a:lnTo>
                    <a:pt x="8636" y="1724"/>
                  </a:lnTo>
                  <a:lnTo>
                    <a:pt x="8636" y="1724"/>
                  </a:lnTo>
                  <a:lnTo>
                    <a:pt x="8695" y="1567"/>
                  </a:lnTo>
                  <a:lnTo>
                    <a:pt x="8793" y="1430"/>
                  </a:lnTo>
                  <a:lnTo>
                    <a:pt x="8891" y="1293"/>
                  </a:lnTo>
                  <a:lnTo>
                    <a:pt x="9008" y="1195"/>
                  </a:lnTo>
                  <a:lnTo>
                    <a:pt x="9145" y="1097"/>
                  </a:lnTo>
                  <a:lnTo>
                    <a:pt x="9302" y="1039"/>
                  </a:lnTo>
                  <a:lnTo>
                    <a:pt x="9458" y="999"/>
                  </a:lnTo>
                  <a:lnTo>
                    <a:pt x="9615" y="980"/>
                  </a:lnTo>
                  <a:lnTo>
                    <a:pt x="11730" y="1019"/>
                  </a:lnTo>
                  <a:lnTo>
                    <a:pt x="11730" y="1019"/>
                  </a:lnTo>
                  <a:lnTo>
                    <a:pt x="12415" y="764"/>
                  </a:lnTo>
                  <a:lnTo>
                    <a:pt x="13101" y="569"/>
                  </a:lnTo>
                  <a:lnTo>
                    <a:pt x="13806" y="392"/>
                  </a:lnTo>
                  <a:lnTo>
                    <a:pt x="14491" y="255"/>
                  </a:lnTo>
                  <a:lnTo>
                    <a:pt x="15176" y="138"/>
                  </a:lnTo>
                  <a:lnTo>
                    <a:pt x="15881" y="59"/>
                  </a:lnTo>
                  <a:lnTo>
                    <a:pt x="16586" y="1"/>
                  </a:lnTo>
                  <a:lnTo>
                    <a:pt x="17272" y="1"/>
                  </a:lnTo>
                  <a:lnTo>
                    <a:pt x="17272" y="1"/>
                  </a:lnTo>
                  <a:lnTo>
                    <a:pt x="17761" y="1"/>
                  </a:lnTo>
                  <a:lnTo>
                    <a:pt x="18231" y="20"/>
                  </a:lnTo>
                  <a:lnTo>
                    <a:pt x="18701" y="59"/>
                  </a:lnTo>
                  <a:lnTo>
                    <a:pt x="19171" y="118"/>
                  </a:lnTo>
                  <a:lnTo>
                    <a:pt x="19641" y="177"/>
                  </a:lnTo>
                  <a:lnTo>
                    <a:pt x="20111" y="275"/>
                  </a:lnTo>
                  <a:lnTo>
                    <a:pt x="20562" y="373"/>
                  </a:lnTo>
                  <a:lnTo>
                    <a:pt x="21012" y="490"/>
                  </a:lnTo>
                  <a:lnTo>
                    <a:pt x="21462" y="608"/>
                  </a:lnTo>
                  <a:lnTo>
                    <a:pt x="21893" y="764"/>
                  </a:lnTo>
                  <a:lnTo>
                    <a:pt x="22344" y="921"/>
                  </a:lnTo>
                  <a:lnTo>
                    <a:pt x="22774" y="1097"/>
                  </a:lnTo>
                  <a:lnTo>
                    <a:pt x="23186" y="1274"/>
                  </a:lnTo>
                  <a:lnTo>
                    <a:pt x="23616" y="1489"/>
                  </a:lnTo>
                  <a:lnTo>
                    <a:pt x="24028" y="1704"/>
                  </a:lnTo>
                  <a:lnTo>
                    <a:pt x="24419" y="1920"/>
                  </a:lnTo>
                  <a:lnTo>
                    <a:pt x="24419" y="1920"/>
                  </a:lnTo>
                  <a:lnTo>
                    <a:pt x="24498" y="1841"/>
                  </a:lnTo>
                  <a:lnTo>
                    <a:pt x="24595" y="1763"/>
                  </a:lnTo>
                  <a:lnTo>
                    <a:pt x="24674" y="1704"/>
                  </a:lnTo>
                  <a:lnTo>
                    <a:pt x="24772" y="1646"/>
                  </a:lnTo>
                  <a:lnTo>
                    <a:pt x="24889" y="1606"/>
                  </a:lnTo>
                  <a:lnTo>
                    <a:pt x="24987" y="1567"/>
                  </a:lnTo>
                  <a:lnTo>
                    <a:pt x="25105" y="1548"/>
                  </a:lnTo>
                  <a:lnTo>
                    <a:pt x="25222" y="1548"/>
                  </a:lnTo>
                  <a:lnTo>
                    <a:pt x="25222" y="1548"/>
                  </a:lnTo>
                  <a:lnTo>
                    <a:pt x="25281" y="1548"/>
                  </a:lnTo>
                  <a:lnTo>
                    <a:pt x="25281" y="1548"/>
                  </a:lnTo>
                  <a:lnTo>
                    <a:pt x="25457" y="1567"/>
                  </a:lnTo>
                  <a:lnTo>
                    <a:pt x="25614" y="1626"/>
                  </a:lnTo>
                  <a:lnTo>
                    <a:pt x="25751" y="1704"/>
                  </a:lnTo>
                  <a:lnTo>
                    <a:pt x="25888" y="1802"/>
                  </a:lnTo>
                  <a:lnTo>
                    <a:pt x="26005" y="1920"/>
                  </a:lnTo>
                  <a:lnTo>
                    <a:pt x="26103" y="2057"/>
                  </a:lnTo>
                  <a:lnTo>
                    <a:pt x="26182" y="2194"/>
                  </a:lnTo>
                  <a:lnTo>
                    <a:pt x="26221" y="2370"/>
                  </a:lnTo>
                  <a:lnTo>
                    <a:pt x="26436" y="3369"/>
                  </a:lnTo>
                  <a:lnTo>
                    <a:pt x="27415" y="3565"/>
                  </a:lnTo>
                  <a:lnTo>
                    <a:pt x="27415" y="3565"/>
                  </a:lnTo>
                  <a:lnTo>
                    <a:pt x="27572" y="3604"/>
                  </a:lnTo>
                  <a:lnTo>
                    <a:pt x="27729" y="3682"/>
                  </a:lnTo>
                  <a:lnTo>
                    <a:pt x="27866" y="3780"/>
                  </a:lnTo>
                  <a:lnTo>
                    <a:pt x="27983" y="3898"/>
                  </a:lnTo>
                  <a:lnTo>
                    <a:pt x="28081" y="4035"/>
                  </a:lnTo>
                  <a:lnTo>
                    <a:pt x="28159" y="4191"/>
                  </a:lnTo>
                  <a:lnTo>
                    <a:pt x="28218" y="4368"/>
                  </a:lnTo>
                  <a:lnTo>
                    <a:pt x="28238" y="4544"/>
                  </a:lnTo>
                  <a:lnTo>
                    <a:pt x="28238" y="4544"/>
                  </a:lnTo>
                  <a:lnTo>
                    <a:pt x="28218" y="4681"/>
                  </a:lnTo>
                  <a:lnTo>
                    <a:pt x="28199" y="4818"/>
                  </a:lnTo>
                  <a:lnTo>
                    <a:pt x="28159" y="4955"/>
                  </a:lnTo>
                  <a:lnTo>
                    <a:pt x="28101" y="5072"/>
                  </a:lnTo>
                  <a:lnTo>
                    <a:pt x="28101" y="5072"/>
                  </a:lnTo>
                  <a:lnTo>
                    <a:pt x="28394" y="5464"/>
                  </a:lnTo>
                  <a:lnTo>
                    <a:pt x="28669" y="5875"/>
                  </a:lnTo>
                  <a:lnTo>
                    <a:pt x="28669" y="5875"/>
                  </a:lnTo>
                  <a:lnTo>
                    <a:pt x="29080" y="5954"/>
                  </a:lnTo>
                  <a:lnTo>
                    <a:pt x="29080" y="5954"/>
                  </a:lnTo>
                  <a:lnTo>
                    <a:pt x="29158" y="5973"/>
                  </a:lnTo>
                  <a:lnTo>
                    <a:pt x="29158" y="5973"/>
                  </a:lnTo>
                  <a:lnTo>
                    <a:pt x="29569" y="6110"/>
                  </a:lnTo>
                  <a:lnTo>
                    <a:pt x="29961" y="6267"/>
                  </a:lnTo>
                  <a:lnTo>
                    <a:pt x="30333" y="6482"/>
                  </a:lnTo>
                  <a:lnTo>
                    <a:pt x="30666" y="6717"/>
                  </a:lnTo>
                  <a:lnTo>
                    <a:pt x="30666" y="6717"/>
                  </a:lnTo>
                  <a:lnTo>
                    <a:pt x="30803" y="6815"/>
                  </a:lnTo>
                  <a:lnTo>
                    <a:pt x="30803" y="6815"/>
                  </a:lnTo>
                  <a:lnTo>
                    <a:pt x="31077" y="7089"/>
                  </a:lnTo>
                  <a:lnTo>
                    <a:pt x="31332" y="7344"/>
                  </a:lnTo>
                  <a:lnTo>
                    <a:pt x="31547" y="7638"/>
                  </a:lnTo>
                  <a:lnTo>
                    <a:pt x="31723" y="7912"/>
                  </a:lnTo>
                  <a:lnTo>
                    <a:pt x="31861" y="8166"/>
                  </a:lnTo>
                  <a:lnTo>
                    <a:pt x="31998" y="8441"/>
                  </a:lnTo>
                  <a:lnTo>
                    <a:pt x="32095" y="8676"/>
                  </a:lnTo>
                  <a:lnTo>
                    <a:pt x="32174" y="8891"/>
                  </a:lnTo>
                  <a:lnTo>
                    <a:pt x="32174" y="8891"/>
                  </a:lnTo>
                  <a:lnTo>
                    <a:pt x="32311" y="9048"/>
                  </a:lnTo>
                  <a:lnTo>
                    <a:pt x="32409" y="9224"/>
                  </a:lnTo>
                  <a:lnTo>
                    <a:pt x="32468" y="9420"/>
                  </a:lnTo>
                  <a:lnTo>
                    <a:pt x="32487" y="9635"/>
                  </a:lnTo>
                  <a:lnTo>
                    <a:pt x="32487" y="14942"/>
                  </a:lnTo>
                  <a:lnTo>
                    <a:pt x="32487" y="14942"/>
                  </a:lnTo>
                  <a:lnTo>
                    <a:pt x="32663" y="15334"/>
                  </a:lnTo>
                  <a:lnTo>
                    <a:pt x="32663" y="15334"/>
                  </a:lnTo>
                  <a:lnTo>
                    <a:pt x="33075" y="16234"/>
                  </a:lnTo>
                  <a:lnTo>
                    <a:pt x="33505" y="17076"/>
                  </a:lnTo>
                  <a:lnTo>
                    <a:pt x="33564" y="17096"/>
                  </a:lnTo>
                  <a:lnTo>
                    <a:pt x="33564" y="17096"/>
                  </a:lnTo>
                  <a:lnTo>
                    <a:pt x="33721" y="17155"/>
                  </a:lnTo>
                  <a:lnTo>
                    <a:pt x="33877" y="17213"/>
                  </a:lnTo>
                  <a:lnTo>
                    <a:pt x="34015" y="17311"/>
                  </a:lnTo>
                  <a:lnTo>
                    <a:pt x="34152" y="17448"/>
                  </a:lnTo>
                  <a:lnTo>
                    <a:pt x="34250" y="17586"/>
                  </a:lnTo>
                  <a:lnTo>
                    <a:pt x="34308" y="17742"/>
                  </a:lnTo>
                  <a:lnTo>
                    <a:pt x="34367" y="17899"/>
                  </a:lnTo>
                  <a:lnTo>
                    <a:pt x="34387" y="18075"/>
                  </a:lnTo>
                  <a:lnTo>
                    <a:pt x="34387" y="18075"/>
                  </a:lnTo>
                  <a:lnTo>
                    <a:pt x="34387" y="18193"/>
                  </a:lnTo>
                  <a:lnTo>
                    <a:pt x="34367" y="18310"/>
                  </a:lnTo>
                  <a:lnTo>
                    <a:pt x="34328" y="18408"/>
                  </a:lnTo>
                  <a:lnTo>
                    <a:pt x="34289" y="18526"/>
                  </a:lnTo>
                  <a:lnTo>
                    <a:pt x="34289" y="18526"/>
                  </a:lnTo>
                  <a:lnTo>
                    <a:pt x="34465" y="18858"/>
                  </a:lnTo>
                  <a:lnTo>
                    <a:pt x="34622" y="19191"/>
                  </a:lnTo>
                  <a:lnTo>
                    <a:pt x="34778" y="19544"/>
                  </a:lnTo>
                  <a:lnTo>
                    <a:pt x="34915" y="19896"/>
                  </a:lnTo>
                  <a:lnTo>
                    <a:pt x="35052" y="20249"/>
                  </a:lnTo>
                  <a:lnTo>
                    <a:pt x="35170" y="20601"/>
                  </a:lnTo>
                  <a:lnTo>
                    <a:pt x="35287" y="20973"/>
                  </a:lnTo>
                  <a:lnTo>
                    <a:pt x="35385" y="21345"/>
                  </a:lnTo>
                  <a:lnTo>
                    <a:pt x="35385" y="21345"/>
                  </a:lnTo>
                  <a:lnTo>
                    <a:pt x="35483" y="21815"/>
                  </a:lnTo>
                  <a:lnTo>
                    <a:pt x="35562" y="22285"/>
                  </a:lnTo>
                  <a:lnTo>
                    <a:pt x="35640" y="22736"/>
                  </a:lnTo>
                  <a:lnTo>
                    <a:pt x="35699" y="23206"/>
                  </a:lnTo>
                  <a:lnTo>
                    <a:pt x="35738" y="23676"/>
                  </a:lnTo>
                  <a:lnTo>
                    <a:pt x="35757" y="24126"/>
                  </a:lnTo>
                  <a:lnTo>
                    <a:pt x="35777" y="25046"/>
                  </a:lnTo>
                  <a:lnTo>
                    <a:pt x="35757" y="25947"/>
                  </a:lnTo>
                  <a:lnTo>
                    <a:pt x="35699" y="26828"/>
                  </a:lnTo>
                  <a:lnTo>
                    <a:pt x="35620" y="27670"/>
                  </a:lnTo>
                  <a:lnTo>
                    <a:pt x="35522" y="28493"/>
                  </a:lnTo>
                  <a:lnTo>
                    <a:pt x="35522" y="28493"/>
                  </a:lnTo>
                  <a:lnTo>
                    <a:pt x="35483" y="28689"/>
                  </a:lnTo>
                  <a:lnTo>
                    <a:pt x="35405" y="28865"/>
                  </a:lnTo>
                  <a:lnTo>
                    <a:pt x="35307" y="29002"/>
                  </a:lnTo>
                  <a:lnTo>
                    <a:pt x="35189" y="29139"/>
                  </a:lnTo>
                  <a:lnTo>
                    <a:pt x="35033" y="29257"/>
                  </a:lnTo>
                  <a:lnTo>
                    <a:pt x="34876" y="29335"/>
                  </a:lnTo>
                  <a:lnTo>
                    <a:pt x="34700" y="29374"/>
                  </a:lnTo>
                  <a:lnTo>
                    <a:pt x="34504" y="29394"/>
                  </a:lnTo>
                  <a:lnTo>
                    <a:pt x="31547" y="29394"/>
                  </a:lnTo>
                  <a:lnTo>
                    <a:pt x="31547" y="29394"/>
                  </a:lnTo>
                  <a:lnTo>
                    <a:pt x="31469" y="29394"/>
                  </a:lnTo>
                  <a:lnTo>
                    <a:pt x="24498" y="293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2"/>
            <p:cNvSpPr/>
            <p:nvPr/>
          </p:nvSpPr>
          <p:spPr>
            <a:xfrm>
              <a:off x="2512900" y="377625"/>
              <a:ext cx="843025" cy="683950"/>
            </a:xfrm>
            <a:custGeom>
              <a:avLst/>
              <a:gdLst/>
              <a:ahLst/>
              <a:cxnLst/>
              <a:rect l="l" t="t" r="r" b="b"/>
              <a:pathLst>
                <a:path w="33721" h="27358" extrusionOk="0">
                  <a:moveTo>
                    <a:pt x="16175" y="1"/>
                  </a:moveTo>
                  <a:lnTo>
                    <a:pt x="15549" y="21"/>
                  </a:lnTo>
                  <a:lnTo>
                    <a:pt x="14922" y="60"/>
                  </a:lnTo>
                  <a:lnTo>
                    <a:pt x="14315" y="138"/>
                  </a:lnTo>
                  <a:lnTo>
                    <a:pt x="13688" y="236"/>
                  </a:lnTo>
                  <a:lnTo>
                    <a:pt x="13081" y="353"/>
                  </a:lnTo>
                  <a:lnTo>
                    <a:pt x="12455" y="510"/>
                  </a:lnTo>
                  <a:lnTo>
                    <a:pt x="11848" y="686"/>
                  </a:lnTo>
                  <a:lnTo>
                    <a:pt x="11260" y="882"/>
                  </a:lnTo>
                  <a:lnTo>
                    <a:pt x="10653" y="1117"/>
                  </a:lnTo>
                  <a:lnTo>
                    <a:pt x="10066" y="1352"/>
                  </a:lnTo>
                  <a:lnTo>
                    <a:pt x="9478" y="1646"/>
                  </a:lnTo>
                  <a:lnTo>
                    <a:pt x="8910" y="1940"/>
                  </a:lnTo>
                  <a:lnTo>
                    <a:pt x="8342" y="2272"/>
                  </a:lnTo>
                  <a:lnTo>
                    <a:pt x="7794" y="2605"/>
                  </a:lnTo>
                  <a:lnTo>
                    <a:pt x="7265" y="2977"/>
                  </a:lnTo>
                  <a:lnTo>
                    <a:pt x="6737" y="3389"/>
                  </a:lnTo>
                  <a:lnTo>
                    <a:pt x="6208" y="3800"/>
                  </a:lnTo>
                  <a:lnTo>
                    <a:pt x="5718" y="4231"/>
                  </a:lnTo>
                  <a:lnTo>
                    <a:pt x="5229" y="4701"/>
                  </a:lnTo>
                  <a:lnTo>
                    <a:pt x="4916" y="5014"/>
                  </a:lnTo>
                  <a:lnTo>
                    <a:pt x="4622" y="5347"/>
                  </a:lnTo>
                  <a:lnTo>
                    <a:pt x="4328" y="5699"/>
                  </a:lnTo>
                  <a:lnTo>
                    <a:pt x="4054" y="6052"/>
                  </a:lnTo>
                  <a:lnTo>
                    <a:pt x="4015" y="6111"/>
                  </a:lnTo>
                  <a:lnTo>
                    <a:pt x="3623" y="6659"/>
                  </a:lnTo>
                  <a:lnTo>
                    <a:pt x="3271" y="7227"/>
                  </a:lnTo>
                  <a:lnTo>
                    <a:pt x="2938" y="7814"/>
                  </a:lnTo>
                  <a:lnTo>
                    <a:pt x="2624" y="8421"/>
                  </a:lnTo>
                  <a:lnTo>
                    <a:pt x="2409" y="8872"/>
                  </a:lnTo>
                  <a:lnTo>
                    <a:pt x="2213" y="9303"/>
                  </a:lnTo>
                  <a:lnTo>
                    <a:pt x="2037" y="9753"/>
                  </a:lnTo>
                  <a:lnTo>
                    <a:pt x="1861" y="10223"/>
                  </a:lnTo>
                  <a:lnTo>
                    <a:pt x="1528" y="11143"/>
                  </a:lnTo>
                  <a:lnTo>
                    <a:pt x="1254" y="12083"/>
                  </a:lnTo>
                  <a:lnTo>
                    <a:pt x="999" y="13023"/>
                  </a:lnTo>
                  <a:lnTo>
                    <a:pt x="784" y="13983"/>
                  </a:lnTo>
                  <a:lnTo>
                    <a:pt x="607" y="14923"/>
                  </a:lnTo>
                  <a:lnTo>
                    <a:pt x="451" y="15863"/>
                  </a:lnTo>
                  <a:lnTo>
                    <a:pt x="275" y="17155"/>
                  </a:lnTo>
                  <a:lnTo>
                    <a:pt x="137" y="18447"/>
                  </a:lnTo>
                  <a:lnTo>
                    <a:pt x="59" y="19740"/>
                  </a:lnTo>
                  <a:lnTo>
                    <a:pt x="20" y="21032"/>
                  </a:lnTo>
                  <a:lnTo>
                    <a:pt x="0" y="22246"/>
                  </a:lnTo>
                  <a:lnTo>
                    <a:pt x="40" y="24361"/>
                  </a:lnTo>
                  <a:lnTo>
                    <a:pt x="79" y="25947"/>
                  </a:lnTo>
                  <a:lnTo>
                    <a:pt x="157" y="27357"/>
                  </a:lnTo>
                  <a:lnTo>
                    <a:pt x="33486" y="27357"/>
                  </a:lnTo>
                  <a:lnTo>
                    <a:pt x="33584" y="26476"/>
                  </a:lnTo>
                  <a:lnTo>
                    <a:pt x="33662" y="25615"/>
                  </a:lnTo>
                  <a:lnTo>
                    <a:pt x="33721" y="24753"/>
                  </a:lnTo>
                  <a:lnTo>
                    <a:pt x="33721" y="23911"/>
                  </a:lnTo>
                  <a:lnTo>
                    <a:pt x="33701" y="23069"/>
                  </a:lnTo>
                  <a:lnTo>
                    <a:pt x="33682" y="22638"/>
                  </a:lnTo>
                  <a:lnTo>
                    <a:pt x="33643" y="22227"/>
                  </a:lnTo>
                  <a:lnTo>
                    <a:pt x="33584" y="21816"/>
                  </a:lnTo>
                  <a:lnTo>
                    <a:pt x="33525" y="21404"/>
                  </a:lnTo>
                  <a:lnTo>
                    <a:pt x="33447" y="20993"/>
                  </a:lnTo>
                  <a:lnTo>
                    <a:pt x="33349" y="20582"/>
                  </a:lnTo>
                  <a:lnTo>
                    <a:pt x="33173" y="19877"/>
                  </a:lnTo>
                  <a:lnTo>
                    <a:pt x="33055" y="19544"/>
                  </a:lnTo>
                  <a:lnTo>
                    <a:pt x="32918" y="19211"/>
                  </a:lnTo>
                  <a:lnTo>
                    <a:pt x="32781" y="18859"/>
                  </a:lnTo>
                  <a:lnTo>
                    <a:pt x="32624" y="18526"/>
                  </a:lnTo>
                  <a:lnTo>
                    <a:pt x="32468" y="18193"/>
                  </a:lnTo>
                  <a:lnTo>
                    <a:pt x="32291" y="17860"/>
                  </a:lnTo>
                  <a:lnTo>
                    <a:pt x="32233" y="17742"/>
                  </a:lnTo>
                  <a:lnTo>
                    <a:pt x="31802" y="16998"/>
                  </a:lnTo>
                  <a:lnTo>
                    <a:pt x="31410" y="16235"/>
                  </a:lnTo>
                  <a:lnTo>
                    <a:pt x="31038" y="15491"/>
                  </a:lnTo>
                  <a:lnTo>
                    <a:pt x="30705" y="14746"/>
                  </a:lnTo>
                  <a:lnTo>
                    <a:pt x="30216" y="13611"/>
                  </a:lnTo>
                  <a:lnTo>
                    <a:pt x="29765" y="12475"/>
                  </a:lnTo>
                  <a:lnTo>
                    <a:pt x="29335" y="11300"/>
                  </a:lnTo>
                  <a:lnTo>
                    <a:pt x="28923" y="10105"/>
                  </a:lnTo>
                  <a:lnTo>
                    <a:pt x="28610" y="9185"/>
                  </a:lnTo>
                  <a:lnTo>
                    <a:pt x="28258" y="8284"/>
                  </a:lnTo>
                  <a:lnTo>
                    <a:pt x="28062" y="7834"/>
                  </a:lnTo>
                  <a:lnTo>
                    <a:pt x="27866" y="7383"/>
                  </a:lnTo>
                  <a:lnTo>
                    <a:pt x="27670" y="6953"/>
                  </a:lnTo>
                  <a:lnTo>
                    <a:pt x="27435" y="6522"/>
                  </a:lnTo>
                  <a:lnTo>
                    <a:pt x="27063" y="5836"/>
                  </a:lnTo>
                  <a:lnTo>
                    <a:pt x="26848" y="5523"/>
                  </a:lnTo>
                  <a:lnTo>
                    <a:pt x="26632" y="5190"/>
                  </a:lnTo>
                  <a:lnTo>
                    <a:pt x="26397" y="4877"/>
                  </a:lnTo>
                  <a:lnTo>
                    <a:pt x="26162" y="4564"/>
                  </a:lnTo>
                  <a:lnTo>
                    <a:pt x="25908" y="4270"/>
                  </a:lnTo>
                  <a:lnTo>
                    <a:pt x="25653" y="3996"/>
                  </a:lnTo>
                  <a:lnTo>
                    <a:pt x="25203" y="3565"/>
                  </a:lnTo>
                  <a:lnTo>
                    <a:pt x="24752" y="3154"/>
                  </a:lnTo>
                  <a:lnTo>
                    <a:pt x="24302" y="2762"/>
                  </a:lnTo>
                  <a:lnTo>
                    <a:pt x="23832" y="2410"/>
                  </a:lnTo>
                  <a:lnTo>
                    <a:pt x="23284" y="2038"/>
                  </a:lnTo>
                  <a:lnTo>
                    <a:pt x="22735" y="1705"/>
                  </a:lnTo>
                  <a:lnTo>
                    <a:pt x="22187" y="1411"/>
                  </a:lnTo>
                  <a:lnTo>
                    <a:pt x="21600" y="1137"/>
                  </a:lnTo>
                  <a:lnTo>
                    <a:pt x="21032" y="882"/>
                  </a:lnTo>
                  <a:lnTo>
                    <a:pt x="20444" y="667"/>
                  </a:lnTo>
                  <a:lnTo>
                    <a:pt x="19837" y="491"/>
                  </a:lnTo>
                  <a:lnTo>
                    <a:pt x="19250" y="334"/>
                  </a:lnTo>
                  <a:lnTo>
                    <a:pt x="18643" y="216"/>
                  </a:lnTo>
                  <a:lnTo>
                    <a:pt x="18016" y="118"/>
                  </a:lnTo>
                  <a:lnTo>
                    <a:pt x="17409" y="40"/>
                  </a:lnTo>
                  <a:lnTo>
                    <a:pt x="167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2"/>
            <p:cNvSpPr/>
            <p:nvPr/>
          </p:nvSpPr>
          <p:spPr>
            <a:xfrm>
              <a:off x="2512900" y="377625"/>
              <a:ext cx="843025" cy="683950"/>
            </a:xfrm>
            <a:custGeom>
              <a:avLst/>
              <a:gdLst/>
              <a:ahLst/>
              <a:cxnLst/>
              <a:rect l="l" t="t" r="r" b="b"/>
              <a:pathLst>
                <a:path w="33721" h="27358" fill="none" extrusionOk="0">
                  <a:moveTo>
                    <a:pt x="33486" y="27357"/>
                  </a:moveTo>
                  <a:lnTo>
                    <a:pt x="157" y="27357"/>
                  </a:lnTo>
                  <a:lnTo>
                    <a:pt x="157" y="27357"/>
                  </a:lnTo>
                  <a:lnTo>
                    <a:pt x="79" y="25947"/>
                  </a:lnTo>
                  <a:lnTo>
                    <a:pt x="40" y="24361"/>
                  </a:lnTo>
                  <a:lnTo>
                    <a:pt x="0" y="22246"/>
                  </a:lnTo>
                  <a:lnTo>
                    <a:pt x="0" y="22246"/>
                  </a:lnTo>
                  <a:lnTo>
                    <a:pt x="20" y="21032"/>
                  </a:lnTo>
                  <a:lnTo>
                    <a:pt x="20" y="21032"/>
                  </a:lnTo>
                  <a:lnTo>
                    <a:pt x="59" y="19740"/>
                  </a:lnTo>
                  <a:lnTo>
                    <a:pt x="137" y="18447"/>
                  </a:lnTo>
                  <a:lnTo>
                    <a:pt x="275" y="17155"/>
                  </a:lnTo>
                  <a:lnTo>
                    <a:pt x="451" y="15863"/>
                  </a:lnTo>
                  <a:lnTo>
                    <a:pt x="451" y="15863"/>
                  </a:lnTo>
                  <a:lnTo>
                    <a:pt x="607" y="14923"/>
                  </a:lnTo>
                  <a:lnTo>
                    <a:pt x="784" y="13983"/>
                  </a:lnTo>
                  <a:lnTo>
                    <a:pt x="999" y="13023"/>
                  </a:lnTo>
                  <a:lnTo>
                    <a:pt x="1254" y="12083"/>
                  </a:lnTo>
                  <a:lnTo>
                    <a:pt x="1528" y="11143"/>
                  </a:lnTo>
                  <a:lnTo>
                    <a:pt x="1861" y="10223"/>
                  </a:lnTo>
                  <a:lnTo>
                    <a:pt x="2037" y="9753"/>
                  </a:lnTo>
                  <a:lnTo>
                    <a:pt x="2213" y="9303"/>
                  </a:lnTo>
                  <a:lnTo>
                    <a:pt x="2409" y="8872"/>
                  </a:lnTo>
                  <a:lnTo>
                    <a:pt x="2624" y="8421"/>
                  </a:lnTo>
                  <a:lnTo>
                    <a:pt x="2624" y="8421"/>
                  </a:lnTo>
                  <a:lnTo>
                    <a:pt x="2938" y="7814"/>
                  </a:lnTo>
                  <a:lnTo>
                    <a:pt x="3271" y="7227"/>
                  </a:lnTo>
                  <a:lnTo>
                    <a:pt x="3623" y="6659"/>
                  </a:lnTo>
                  <a:lnTo>
                    <a:pt x="4015" y="6111"/>
                  </a:lnTo>
                  <a:lnTo>
                    <a:pt x="4015" y="6111"/>
                  </a:lnTo>
                  <a:lnTo>
                    <a:pt x="4054" y="6052"/>
                  </a:lnTo>
                  <a:lnTo>
                    <a:pt x="4054" y="6052"/>
                  </a:lnTo>
                  <a:lnTo>
                    <a:pt x="4328" y="5699"/>
                  </a:lnTo>
                  <a:lnTo>
                    <a:pt x="4622" y="5347"/>
                  </a:lnTo>
                  <a:lnTo>
                    <a:pt x="4916" y="5014"/>
                  </a:lnTo>
                  <a:lnTo>
                    <a:pt x="5229" y="4701"/>
                  </a:lnTo>
                  <a:lnTo>
                    <a:pt x="5229" y="4701"/>
                  </a:lnTo>
                  <a:lnTo>
                    <a:pt x="5718" y="4231"/>
                  </a:lnTo>
                  <a:lnTo>
                    <a:pt x="6208" y="3800"/>
                  </a:lnTo>
                  <a:lnTo>
                    <a:pt x="6737" y="3389"/>
                  </a:lnTo>
                  <a:lnTo>
                    <a:pt x="7265" y="2977"/>
                  </a:lnTo>
                  <a:lnTo>
                    <a:pt x="7794" y="2605"/>
                  </a:lnTo>
                  <a:lnTo>
                    <a:pt x="8342" y="2272"/>
                  </a:lnTo>
                  <a:lnTo>
                    <a:pt x="8910" y="1940"/>
                  </a:lnTo>
                  <a:lnTo>
                    <a:pt x="9478" y="1646"/>
                  </a:lnTo>
                  <a:lnTo>
                    <a:pt x="10066" y="1352"/>
                  </a:lnTo>
                  <a:lnTo>
                    <a:pt x="10653" y="1117"/>
                  </a:lnTo>
                  <a:lnTo>
                    <a:pt x="11260" y="882"/>
                  </a:lnTo>
                  <a:lnTo>
                    <a:pt x="11848" y="686"/>
                  </a:lnTo>
                  <a:lnTo>
                    <a:pt x="12455" y="510"/>
                  </a:lnTo>
                  <a:lnTo>
                    <a:pt x="13081" y="353"/>
                  </a:lnTo>
                  <a:lnTo>
                    <a:pt x="13688" y="236"/>
                  </a:lnTo>
                  <a:lnTo>
                    <a:pt x="14315" y="138"/>
                  </a:lnTo>
                  <a:lnTo>
                    <a:pt x="14922" y="60"/>
                  </a:lnTo>
                  <a:lnTo>
                    <a:pt x="15549" y="21"/>
                  </a:lnTo>
                  <a:lnTo>
                    <a:pt x="16175" y="1"/>
                  </a:lnTo>
                  <a:lnTo>
                    <a:pt x="16782" y="1"/>
                  </a:lnTo>
                  <a:lnTo>
                    <a:pt x="17409" y="40"/>
                  </a:lnTo>
                  <a:lnTo>
                    <a:pt x="18016" y="118"/>
                  </a:lnTo>
                  <a:lnTo>
                    <a:pt x="18643" y="216"/>
                  </a:lnTo>
                  <a:lnTo>
                    <a:pt x="19250" y="334"/>
                  </a:lnTo>
                  <a:lnTo>
                    <a:pt x="19837" y="491"/>
                  </a:lnTo>
                  <a:lnTo>
                    <a:pt x="20444" y="667"/>
                  </a:lnTo>
                  <a:lnTo>
                    <a:pt x="21032" y="882"/>
                  </a:lnTo>
                  <a:lnTo>
                    <a:pt x="21600" y="1137"/>
                  </a:lnTo>
                  <a:lnTo>
                    <a:pt x="22187" y="1411"/>
                  </a:lnTo>
                  <a:lnTo>
                    <a:pt x="22735" y="1705"/>
                  </a:lnTo>
                  <a:lnTo>
                    <a:pt x="23284" y="2038"/>
                  </a:lnTo>
                  <a:lnTo>
                    <a:pt x="23832" y="2410"/>
                  </a:lnTo>
                  <a:lnTo>
                    <a:pt x="23832" y="2410"/>
                  </a:lnTo>
                  <a:lnTo>
                    <a:pt x="24302" y="2762"/>
                  </a:lnTo>
                  <a:lnTo>
                    <a:pt x="24752" y="3154"/>
                  </a:lnTo>
                  <a:lnTo>
                    <a:pt x="25203" y="3565"/>
                  </a:lnTo>
                  <a:lnTo>
                    <a:pt x="25653" y="3996"/>
                  </a:lnTo>
                  <a:lnTo>
                    <a:pt x="25653" y="3996"/>
                  </a:lnTo>
                  <a:lnTo>
                    <a:pt x="25908" y="4270"/>
                  </a:lnTo>
                  <a:lnTo>
                    <a:pt x="26162" y="4564"/>
                  </a:lnTo>
                  <a:lnTo>
                    <a:pt x="26397" y="4877"/>
                  </a:lnTo>
                  <a:lnTo>
                    <a:pt x="26632" y="5190"/>
                  </a:lnTo>
                  <a:lnTo>
                    <a:pt x="26848" y="5523"/>
                  </a:lnTo>
                  <a:lnTo>
                    <a:pt x="27063" y="5836"/>
                  </a:lnTo>
                  <a:lnTo>
                    <a:pt x="27435" y="6522"/>
                  </a:lnTo>
                  <a:lnTo>
                    <a:pt x="27435" y="6522"/>
                  </a:lnTo>
                  <a:lnTo>
                    <a:pt x="27670" y="6953"/>
                  </a:lnTo>
                  <a:lnTo>
                    <a:pt x="27866" y="7383"/>
                  </a:lnTo>
                  <a:lnTo>
                    <a:pt x="28062" y="7834"/>
                  </a:lnTo>
                  <a:lnTo>
                    <a:pt x="28258" y="8284"/>
                  </a:lnTo>
                  <a:lnTo>
                    <a:pt x="28610" y="9185"/>
                  </a:lnTo>
                  <a:lnTo>
                    <a:pt x="28923" y="10105"/>
                  </a:lnTo>
                  <a:lnTo>
                    <a:pt x="28923" y="10105"/>
                  </a:lnTo>
                  <a:lnTo>
                    <a:pt x="29335" y="11300"/>
                  </a:lnTo>
                  <a:lnTo>
                    <a:pt x="29765" y="12475"/>
                  </a:lnTo>
                  <a:lnTo>
                    <a:pt x="30216" y="13611"/>
                  </a:lnTo>
                  <a:lnTo>
                    <a:pt x="30705" y="14746"/>
                  </a:lnTo>
                  <a:lnTo>
                    <a:pt x="30705" y="14746"/>
                  </a:lnTo>
                  <a:lnTo>
                    <a:pt x="31038" y="15491"/>
                  </a:lnTo>
                  <a:lnTo>
                    <a:pt x="31410" y="16235"/>
                  </a:lnTo>
                  <a:lnTo>
                    <a:pt x="31802" y="16998"/>
                  </a:lnTo>
                  <a:lnTo>
                    <a:pt x="32233" y="17742"/>
                  </a:lnTo>
                  <a:lnTo>
                    <a:pt x="32233" y="17742"/>
                  </a:lnTo>
                  <a:lnTo>
                    <a:pt x="32291" y="17860"/>
                  </a:lnTo>
                  <a:lnTo>
                    <a:pt x="32291" y="17860"/>
                  </a:lnTo>
                  <a:lnTo>
                    <a:pt x="32468" y="18193"/>
                  </a:lnTo>
                  <a:lnTo>
                    <a:pt x="32624" y="18526"/>
                  </a:lnTo>
                  <a:lnTo>
                    <a:pt x="32781" y="18859"/>
                  </a:lnTo>
                  <a:lnTo>
                    <a:pt x="32918" y="19211"/>
                  </a:lnTo>
                  <a:lnTo>
                    <a:pt x="33055" y="19544"/>
                  </a:lnTo>
                  <a:lnTo>
                    <a:pt x="33173" y="19877"/>
                  </a:lnTo>
                  <a:lnTo>
                    <a:pt x="33349" y="20582"/>
                  </a:lnTo>
                  <a:lnTo>
                    <a:pt x="33349" y="20582"/>
                  </a:lnTo>
                  <a:lnTo>
                    <a:pt x="33447" y="20993"/>
                  </a:lnTo>
                  <a:lnTo>
                    <a:pt x="33525" y="21404"/>
                  </a:lnTo>
                  <a:lnTo>
                    <a:pt x="33584" y="21816"/>
                  </a:lnTo>
                  <a:lnTo>
                    <a:pt x="33643" y="22227"/>
                  </a:lnTo>
                  <a:lnTo>
                    <a:pt x="33682" y="22638"/>
                  </a:lnTo>
                  <a:lnTo>
                    <a:pt x="33701" y="23069"/>
                  </a:lnTo>
                  <a:lnTo>
                    <a:pt x="33721" y="23911"/>
                  </a:lnTo>
                  <a:lnTo>
                    <a:pt x="33721" y="24753"/>
                  </a:lnTo>
                  <a:lnTo>
                    <a:pt x="33662" y="25615"/>
                  </a:lnTo>
                  <a:lnTo>
                    <a:pt x="33584" y="26476"/>
                  </a:lnTo>
                  <a:lnTo>
                    <a:pt x="33486" y="273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2"/>
            <p:cNvSpPr/>
            <p:nvPr/>
          </p:nvSpPr>
          <p:spPr>
            <a:xfrm>
              <a:off x="2578500" y="528900"/>
              <a:ext cx="174300" cy="532675"/>
            </a:xfrm>
            <a:custGeom>
              <a:avLst/>
              <a:gdLst/>
              <a:ahLst/>
              <a:cxnLst/>
              <a:rect l="l" t="t" r="r" b="b"/>
              <a:pathLst>
                <a:path w="6972" h="21307" extrusionOk="0">
                  <a:moveTo>
                    <a:pt x="0" y="1"/>
                  </a:moveTo>
                  <a:lnTo>
                    <a:pt x="0" y="21306"/>
                  </a:lnTo>
                  <a:lnTo>
                    <a:pt x="6972" y="21306"/>
                  </a:lnTo>
                  <a:lnTo>
                    <a:pt x="6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2"/>
            <p:cNvSpPr/>
            <p:nvPr/>
          </p:nvSpPr>
          <p:spPr>
            <a:xfrm>
              <a:off x="2578500" y="528900"/>
              <a:ext cx="174300" cy="532675"/>
            </a:xfrm>
            <a:custGeom>
              <a:avLst/>
              <a:gdLst/>
              <a:ahLst/>
              <a:cxnLst/>
              <a:rect l="l" t="t" r="r" b="b"/>
              <a:pathLst>
                <a:path w="6972" h="21307" fill="none" extrusionOk="0">
                  <a:moveTo>
                    <a:pt x="6972" y="1"/>
                  </a:moveTo>
                  <a:lnTo>
                    <a:pt x="6972" y="21306"/>
                  </a:lnTo>
                  <a:lnTo>
                    <a:pt x="0" y="21306"/>
                  </a:lnTo>
                  <a:lnTo>
                    <a:pt x="0" y="1"/>
                  </a:lnTo>
                  <a:lnTo>
                    <a:pt x="69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2"/>
            <p:cNvSpPr/>
            <p:nvPr/>
          </p:nvSpPr>
          <p:spPr>
            <a:xfrm>
              <a:off x="2578500" y="528900"/>
              <a:ext cx="34775" cy="532675"/>
            </a:xfrm>
            <a:custGeom>
              <a:avLst/>
              <a:gdLst/>
              <a:ahLst/>
              <a:cxnLst/>
              <a:rect l="l" t="t" r="r" b="b"/>
              <a:pathLst>
                <a:path w="1391" h="21307" extrusionOk="0">
                  <a:moveTo>
                    <a:pt x="0" y="1"/>
                  </a:moveTo>
                  <a:lnTo>
                    <a:pt x="0" y="21306"/>
                  </a:lnTo>
                  <a:lnTo>
                    <a:pt x="1391" y="21306"/>
                  </a:lnTo>
                  <a:lnTo>
                    <a:pt x="13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2"/>
            <p:cNvSpPr/>
            <p:nvPr/>
          </p:nvSpPr>
          <p:spPr>
            <a:xfrm>
              <a:off x="2578500" y="528900"/>
              <a:ext cx="34775" cy="532675"/>
            </a:xfrm>
            <a:custGeom>
              <a:avLst/>
              <a:gdLst/>
              <a:ahLst/>
              <a:cxnLst/>
              <a:rect l="l" t="t" r="r" b="b"/>
              <a:pathLst>
                <a:path w="1391" h="21307" fill="none" extrusionOk="0">
                  <a:moveTo>
                    <a:pt x="1391" y="1"/>
                  </a:moveTo>
                  <a:lnTo>
                    <a:pt x="0" y="1"/>
                  </a:lnTo>
                  <a:lnTo>
                    <a:pt x="0" y="21306"/>
                  </a:lnTo>
                  <a:lnTo>
                    <a:pt x="1391" y="21306"/>
                  </a:lnTo>
                  <a:lnTo>
                    <a:pt x="139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2"/>
            <p:cNvSpPr/>
            <p:nvPr/>
          </p:nvSpPr>
          <p:spPr>
            <a:xfrm>
              <a:off x="2638725" y="547525"/>
              <a:ext cx="7850" cy="106725"/>
            </a:xfrm>
            <a:custGeom>
              <a:avLst/>
              <a:gdLst/>
              <a:ahLst/>
              <a:cxnLst/>
              <a:rect l="l" t="t" r="r" b="b"/>
              <a:pathLst>
                <a:path w="314" h="4269" extrusionOk="0">
                  <a:moveTo>
                    <a:pt x="0" y="0"/>
                  </a:moveTo>
                  <a:lnTo>
                    <a:pt x="0" y="4269"/>
                  </a:lnTo>
                  <a:lnTo>
                    <a:pt x="313" y="4269"/>
                  </a:lnTo>
                  <a:lnTo>
                    <a:pt x="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2"/>
            <p:cNvSpPr/>
            <p:nvPr/>
          </p:nvSpPr>
          <p:spPr>
            <a:xfrm>
              <a:off x="2659775" y="547525"/>
              <a:ext cx="8325" cy="106725"/>
            </a:xfrm>
            <a:custGeom>
              <a:avLst/>
              <a:gdLst/>
              <a:ahLst/>
              <a:cxnLst/>
              <a:rect l="l" t="t" r="r" b="b"/>
              <a:pathLst>
                <a:path w="333" h="4269" extrusionOk="0">
                  <a:moveTo>
                    <a:pt x="0" y="0"/>
                  </a:moveTo>
                  <a:lnTo>
                    <a:pt x="0" y="4269"/>
                  </a:lnTo>
                  <a:lnTo>
                    <a:pt x="333" y="4269"/>
                  </a:lnTo>
                  <a:lnTo>
                    <a:pt x="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2"/>
            <p:cNvSpPr/>
            <p:nvPr/>
          </p:nvSpPr>
          <p:spPr>
            <a:xfrm>
              <a:off x="2681300" y="547525"/>
              <a:ext cx="8350" cy="106725"/>
            </a:xfrm>
            <a:custGeom>
              <a:avLst/>
              <a:gdLst/>
              <a:ahLst/>
              <a:cxnLst/>
              <a:rect l="l" t="t" r="r" b="b"/>
              <a:pathLst>
                <a:path w="334" h="4269" extrusionOk="0">
                  <a:moveTo>
                    <a:pt x="1" y="0"/>
                  </a:moveTo>
                  <a:lnTo>
                    <a:pt x="1" y="4269"/>
                  </a:lnTo>
                  <a:lnTo>
                    <a:pt x="334" y="4269"/>
                  </a:lnTo>
                  <a:lnTo>
                    <a:pt x="3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2"/>
            <p:cNvSpPr/>
            <p:nvPr/>
          </p:nvSpPr>
          <p:spPr>
            <a:xfrm>
              <a:off x="2702850" y="547525"/>
              <a:ext cx="7850" cy="106725"/>
            </a:xfrm>
            <a:custGeom>
              <a:avLst/>
              <a:gdLst/>
              <a:ahLst/>
              <a:cxnLst/>
              <a:rect l="l" t="t" r="r" b="b"/>
              <a:pathLst>
                <a:path w="314" h="4269" extrusionOk="0">
                  <a:moveTo>
                    <a:pt x="0" y="0"/>
                  </a:moveTo>
                  <a:lnTo>
                    <a:pt x="0"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2"/>
            <p:cNvSpPr/>
            <p:nvPr/>
          </p:nvSpPr>
          <p:spPr>
            <a:xfrm>
              <a:off x="2724375" y="547525"/>
              <a:ext cx="7875" cy="106725"/>
            </a:xfrm>
            <a:custGeom>
              <a:avLst/>
              <a:gdLst/>
              <a:ahLst/>
              <a:cxnLst/>
              <a:rect l="l" t="t" r="r" b="b"/>
              <a:pathLst>
                <a:path w="315" h="4269" extrusionOk="0">
                  <a:moveTo>
                    <a:pt x="1" y="0"/>
                  </a:moveTo>
                  <a:lnTo>
                    <a:pt x="1"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2"/>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2"/>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2"/>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2"/>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2"/>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2"/>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2"/>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2"/>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2"/>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2"/>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2"/>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2"/>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2"/>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2"/>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2"/>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2"/>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2"/>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2"/>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2"/>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2"/>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2"/>
            <p:cNvSpPr/>
            <p:nvPr/>
          </p:nvSpPr>
          <p:spPr>
            <a:xfrm>
              <a:off x="2800275" y="530875"/>
              <a:ext cx="235000" cy="530200"/>
            </a:xfrm>
            <a:custGeom>
              <a:avLst/>
              <a:gdLst/>
              <a:ahLst/>
              <a:cxnLst/>
              <a:rect l="l" t="t" r="r" b="b"/>
              <a:pathLst>
                <a:path w="9400" h="21208" extrusionOk="0">
                  <a:moveTo>
                    <a:pt x="0" y="0"/>
                  </a:moveTo>
                  <a:lnTo>
                    <a:pt x="0" y="21208"/>
                  </a:lnTo>
                  <a:lnTo>
                    <a:pt x="9400" y="21208"/>
                  </a:lnTo>
                  <a:lnTo>
                    <a:pt x="9400" y="4230"/>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2"/>
            <p:cNvSpPr/>
            <p:nvPr/>
          </p:nvSpPr>
          <p:spPr>
            <a:xfrm>
              <a:off x="2800275" y="530875"/>
              <a:ext cx="235000" cy="530200"/>
            </a:xfrm>
            <a:custGeom>
              <a:avLst/>
              <a:gdLst/>
              <a:ahLst/>
              <a:cxnLst/>
              <a:rect l="l" t="t" r="r" b="b"/>
              <a:pathLst>
                <a:path w="9400" h="21208" fill="none" extrusionOk="0">
                  <a:moveTo>
                    <a:pt x="9400" y="4230"/>
                  </a:moveTo>
                  <a:lnTo>
                    <a:pt x="9400" y="21208"/>
                  </a:lnTo>
                  <a:lnTo>
                    <a:pt x="0" y="21208"/>
                  </a:lnTo>
                  <a:lnTo>
                    <a:pt x="0" y="0"/>
                  </a:lnTo>
                  <a:lnTo>
                    <a:pt x="9360" y="0"/>
                  </a:lnTo>
                  <a:lnTo>
                    <a:pt x="9360" y="0"/>
                  </a:lnTo>
                  <a:lnTo>
                    <a:pt x="9400" y="42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2"/>
            <p:cNvSpPr/>
            <p:nvPr/>
          </p:nvSpPr>
          <p:spPr>
            <a:xfrm>
              <a:off x="2960850" y="564150"/>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2"/>
            <p:cNvSpPr/>
            <p:nvPr/>
          </p:nvSpPr>
          <p:spPr>
            <a:xfrm>
              <a:off x="2918578" y="757050"/>
              <a:ext cx="97925" cy="34775"/>
            </a:xfrm>
            <a:custGeom>
              <a:avLst/>
              <a:gdLst/>
              <a:ahLst/>
              <a:cxnLst/>
              <a:rect l="l" t="t" r="r" b="b"/>
              <a:pathLst>
                <a:path w="3917" h="1391" extrusionOk="0">
                  <a:moveTo>
                    <a:pt x="3877" y="39"/>
                  </a:moveTo>
                  <a:lnTo>
                    <a:pt x="3877" y="1351"/>
                  </a:lnTo>
                  <a:lnTo>
                    <a:pt x="39" y="1351"/>
                  </a:lnTo>
                  <a:lnTo>
                    <a:pt x="39" y="39"/>
                  </a:lnTo>
                  <a:close/>
                  <a:moveTo>
                    <a:pt x="0" y="0"/>
                  </a:moveTo>
                  <a:lnTo>
                    <a:pt x="0" y="1391"/>
                  </a:lnTo>
                  <a:lnTo>
                    <a:pt x="3917" y="1391"/>
                  </a:lnTo>
                  <a:lnTo>
                    <a:pt x="3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2"/>
            <p:cNvSpPr/>
            <p:nvPr/>
          </p:nvSpPr>
          <p:spPr>
            <a:xfrm>
              <a:off x="2918578" y="970000"/>
              <a:ext cx="97925" cy="34775"/>
            </a:xfrm>
            <a:custGeom>
              <a:avLst/>
              <a:gdLst/>
              <a:ahLst/>
              <a:cxnLst/>
              <a:rect l="l" t="t" r="r" b="b"/>
              <a:pathLst>
                <a:path w="3917" h="1391"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2"/>
            <p:cNvSpPr/>
            <p:nvPr/>
          </p:nvSpPr>
          <p:spPr>
            <a:xfrm>
              <a:off x="2820350" y="860825"/>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6" y="1391"/>
                  </a:lnTo>
                  <a:lnTo>
                    <a:pt x="3916"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2"/>
            <p:cNvSpPr/>
            <p:nvPr/>
          </p:nvSpPr>
          <p:spPr>
            <a:xfrm>
              <a:off x="2820350" y="860825"/>
              <a:ext cx="97925" cy="34800"/>
            </a:xfrm>
            <a:custGeom>
              <a:avLst/>
              <a:gdLst/>
              <a:ahLst/>
              <a:cxnLst/>
              <a:rect l="l" t="t" r="r" b="b"/>
              <a:pathLst>
                <a:path w="3917" h="1392" fill="none" extrusionOk="0">
                  <a:moveTo>
                    <a:pt x="3916" y="1391"/>
                  </a:moveTo>
                  <a:lnTo>
                    <a:pt x="0" y="1391"/>
                  </a:lnTo>
                  <a:lnTo>
                    <a:pt x="0" y="1"/>
                  </a:lnTo>
                  <a:lnTo>
                    <a:pt x="3916" y="1"/>
                  </a:lnTo>
                  <a:lnTo>
                    <a:pt x="3916"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2"/>
            <p:cNvSpPr/>
            <p:nvPr/>
          </p:nvSpPr>
          <p:spPr>
            <a:xfrm>
              <a:off x="2821325" y="861800"/>
              <a:ext cx="95975" cy="32825"/>
            </a:xfrm>
            <a:custGeom>
              <a:avLst/>
              <a:gdLst/>
              <a:ahLst/>
              <a:cxnLst/>
              <a:rect l="l" t="t" r="r" b="b"/>
              <a:pathLst>
                <a:path w="3839" h="1313" fill="none" extrusionOk="0">
                  <a:moveTo>
                    <a:pt x="0" y="1313"/>
                  </a:moveTo>
                  <a:lnTo>
                    <a:pt x="3838" y="1313"/>
                  </a:lnTo>
                  <a:lnTo>
                    <a:pt x="3838" y="1"/>
                  </a:lnTo>
                  <a:lnTo>
                    <a:pt x="0" y="1"/>
                  </a:lnTo>
                  <a:lnTo>
                    <a:pt x="0"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2"/>
            <p:cNvSpPr/>
            <p:nvPr/>
          </p:nvSpPr>
          <p:spPr>
            <a:xfrm>
              <a:off x="2802225" y="669900"/>
              <a:ext cx="97925" cy="34775"/>
            </a:xfrm>
            <a:custGeom>
              <a:avLst/>
              <a:gdLst/>
              <a:ahLst/>
              <a:cxnLst/>
              <a:rect l="l" t="t" r="r" b="b"/>
              <a:pathLst>
                <a:path w="3917" h="1391" extrusionOk="0">
                  <a:moveTo>
                    <a:pt x="3878" y="40"/>
                  </a:moveTo>
                  <a:lnTo>
                    <a:pt x="3878" y="1352"/>
                  </a:lnTo>
                  <a:lnTo>
                    <a:pt x="40" y="1352"/>
                  </a:lnTo>
                  <a:lnTo>
                    <a:pt x="40" y="40"/>
                  </a:lnTo>
                  <a:close/>
                  <a:moveTo>
                    <a:pt x="1" y="1"/>
                  </a:moveTo>
                  <a:lnTo>
                    <a:pt x="1" y="1391"/>
                  </a:lnTo>
                  <a:lnTo>
                    <a:pt x="3917" y="1391"/>
                  </a:lnTo>
                  <a:lnTo>
                    <a:pt x="3917"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2"/>
            <p:cNvSpPr/>
            <p:nvPr/>
          </p:nvSpPr>
          <p:spPr>
            <a:xfrm>
              <a:off x="2802225" y="669900"/>
              <a:ext cx="97925" cy="34775"/>
            </a:xfrm>
            <a:custGeom>
              <a:avLst/>
              <a:gdLst/>
              <a:ahLst/>
              <a:cxnLst/>
              <a:rect l="l" t="t" r="r" b="b"/>
              <a:pathLst>
                <a:path w="3917" h="1391" fill="none" extrusionOk="0">
                  <a:moveTo>
                    <a:pt x="3917" y="1391"/>
                  </a:moveTo>
                  <a:lnTo>
                    <a:pt x="1" y="1391"/>
                  </a:lnTo>
                  <a:lnTo>
                    <a:pt x="1" y="1"/>
                  </a:lnTo>
                  <a:lnTo>
                    <a:pt x="3917" y="1"/>
                  </a:lnTo>
                  <a:lnTo>
                    <a:pt x="3917"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2"/>
            <p:cNvSpPr/>
            <p:nvPr/>
          </p:nvSpPr>
          <p:spPr>
            <a:xfrm>
              <a:off x="2803200" y="670875"/>
              <a:ext cx="95975" cy="32825"/>
            </a:xfrm>
            <a:custGeom>
              <a:avLst/>
              <a:gdLst/>
              <a:ahLst/>
              <a:cxnLst/>
              <a:rect l="l" t="t" r="r" b="b"/>
              <a:pathLst>
                <a:path w="3839" h="1313" fill="none" extrusionOk="0">
                  <a:moveTo>
                    <a:pt x="1" y="1313"/>
                  </a:moveTo>
                  <a:lnTo>
                    <a:pt x="3839" y="1313"/>
                  </a:lnTo>
                  <a:lnTo>
                    <a:pt x="3839" y="1"/>
                  </a:lnTo>
                  <a:lnTo>
                    <a:pt x="1" y="1"/>
                  </a:lnTo>
                  <a:lnTo>
                    <a:pt x="1"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2"/>
            <p:cNvSpPr/>
            <p:nvPr/>
          </p:nvSpPr>
          <p:spPr>
            <a:xfrm>
              <a:off x="2800275" y="530875"/>
              <a:ext cx="42600" cy="530200"/>
            </a:xfrm>
            <a:custGeom>
              <a:avLst/>
              <a:gdLst/>
              <a:ahLst/>
              <a:cxnLst/>
              <a:rect l="l" t="t" r="r" b="b"/>
              <a:pathLst>
                <a:path w="1704" h="21208" extrusionOk="0">
                  <a:moveTo>
                    <a:pt x="0" y="0"/>
                  </a:moveTo>
                  <a:lnTo>
                    <a:pt x="0" y="1449"/>
                  </a:lnTo>
                  <a:lnTo>
                    <a:pt x="372" y="842"/>
                  </a:lnTo>
                  <a:lnTo>
                    <a:pt x="783" y="196"/>
                  </a:lnTo>
                  <a:lnTo>
                    <a:pt x="1704" y="79"/>
                  </a:lnTo>
                  <a:lnTo>
                    <a:pt x="1704" y="0"/>
                  </a:lnTo>
                  <a:close/>
                  <a:moveTo>
                    <a:pt x="842" y="13238"/>
                  </a:moveTo>
                  <a:lnTo>
                    <a:pt x="842" y="14550"/>
                  </a:lnTo>
                  <a:lnTo>
                    <a:pt x="1704" y="14550"/>
                  </a:lnTo>
                  <a:lnTo>
                    <a:pt x="1704" y="13238"/>
                  </a:lnTo>
                  <a:close/>
                  <a:moveTo>
                    <a:pt x="1704" y="1606"/>
                  </a:moveTo>
                  <a:lnTo>
                    <a:pt x="0" y="2448"/>
                  </a:lnTo>
                  <a:lnTo>
                    <a:pt x="0" y="21208"/>
                  </a:lnTo>
                  <a:lnTo>
                    <a:pt x="1704" y="21208"/>
                  </a:lnTo>
                  <a:lnTo>
                    <a:pt x="1704" y="14589"/>
                  </a:lnTo>
                  <a:lnTo>
                    <a:pt x="803" y="14589"/>
                  </a:lnTo>
                  <a:lnTo>
                    <a:pt x="803" y="13199"/>
                  </a:lnTo>
                  <a:lnTo>
                    <a:pt x="1704" y="13199"/>
                  </a:lnTo>
                  <a:lnTo>
                    <a:pt x="1704" y="6952"/>
                  </a:lnTo>
                  <a:lnTo>
                    <a:pt x="79" y="6952"/>
                  </a:lnTo>
                  <a:lnTo>
                    <a:pt x="79" y="5562"/>
                  </a:lnTo>
                  <a:lnTo>
                    <a:pt x="1704" y="5562"/>
                  </a:lnTo>
                  <a:lnTo>
                    <a:pt x="1704" y="160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2"/>
            <p:cNvSpPr/>
            <p:nvPr/>
          </p:nvSpPr>
          <p:spPr>
            <a:xfrm>
              <a:off x="2821325" y="861800"/>
              <a:ext cx="21550" cy="32825"/>
            </a:xfrm>
            <a:custGeom>
              <a:avLst/>
              <a:gdLst/>
              <a:ahLst/>
              <a:cxnLst/>
              <a:rect l="l" t="t" r="r" b="b"/>
              <a:pathLst>
                <a:path w="862" h="1313" fill="none" extrusionOk="0">
                  <a:moveTo>
                    <a:pt x="862" y="1"/>
                  </a:moveTo>
                  <a:lnTo>
                    <a:pt x="0" y="1"/>
                  </a:lnTo>
                  <a:lnTo>
                    <a:pt x="0" y="1313"/>
                  </a:lnTo>
                  <a:lnTo>
                    <a:pt x="862" y="1313"/>
                  </a:lnTo>
                  <a:lnTo>
                    <a:pt x="8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2"/>
            <p:cNvSpPr/>
            <p:nvPr/>
          </p:nvSpPr>
          <p:spPr>
            <a:xfrm>
              <a:off x="2800275" y="571000"/>
              <a:ext cx="42600" cy="490075"/>
            </a:xfrm>
            <a:custGeom>
              <a:avLst/>
              <a:gdLst/>
              <a:ahLst/>
              <a:cxnLst/>
              <a:rect l="l" t="t" r="r" b="b"/>
              <a:pathLst>
                <a:path w="1704" h="19603" fill="none" extrusionOk="0">
                  <a:moveTo>
                    <a:pt x="1704" y="1"/>
                  </a:moveTo>
                  <a:lnTo>
                    <a:pt x="0" y="843"/>
                  </a:lnTo>
                  <a:lnTo>
                    <a:pt x="0" y="19603"/>
                  </a:lnTo>
                  <a:lnTo>
                    <a:pt x="1704" y="19603"/>
                  </a:lnTo>
                  <a:lnTo>
                    <a:pt x="1704" y="12984"/>
                  </a:lnTo>
                  <a:lnTo>
                    <a:pt x="803" y="12984"/>
                  </a:lnTo>
                  <a:lnTo>
                    <a:pt x="803" y="11594"/>
                  </a:lnTo>
                  <a:lnTo>
                    <a:pt x="1704" y="11594"/>
                  </a:lnTo>
                  <a:lnTo>
                    <a:pt x="1704" y="5347"/>
                  </a:lnTo>
                  <a:lnTo>
                    <a:pt x="79" y="5347"/>
                  </a:lnTo>
                  <a:lnTo>
                    <a:pt x="79" y="3957"/>
                  </a:lnTo>
                  <a:lnTo>
                    <a:pt x="1704" y="3957"/>
                  </a:lnTo>
                  <a:lnTo>
                    <a:pt x="17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2"/>
            <p:cNvSpPr/>
            <p:nvPr/>
          </p:nvSpPr>
          <p:spPr>
            <a:xfrm>
              <a:off x="2800275" y="530875"/>
              <a:ext cx="42600" cy="36250"/>
            </a:xfrm>
            <a:custGeom>
              <a:avLst/>
              <a:gdLst/>
              <a:ahLst/>
              <a:cxnLst/>
              <a:rect l="l" t="t" r="r" b="b"/>
              <a:pathLst>
                <a:path w="1704" h="1450" fill="none" extrusionOk="0">
                  <a:moveTo>
                    <a:pt x="1704" y="0"/>
                  </a:moveTo>
                  <a:lnTo>
                    <a:pt x="0" y="0"/>
                  </a:lnTo>
                  <a:lnTo>
                    <a:pt x="0" y="1449"/>
                  </a:lnTo>
                  <a:lnTo>
                    <a:pt x="372" y="842"/>
                  </a:lnTo>
                  <a:lnTo>
                    <a:pt x="372" y="842"/>
                  </a:lnTo>
                  <a:lnTo>
                    <a:pt x="783" y="196"/>
                  </a:lnTo>
                  <a:lnTo>
                    <a:pt x="1704" y="79"/>
                  </a:lnTo>
                  <a:lnTo>
                    <a:pt x="1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2"/>
            <p:cNvSpPr/>
            <p:nvPr/>
          </p:nvSpPr>
          <p:spPr>
            <a:xfrm>
              <a:off x="2820350" y="860825"/>
              <a:ext cx="22525" cy="34800"/>
            </a:xfrm>
            <a:custGeom>
              <a:avLst/>
              <a:gdLst/>
              <a:ahLst/>
              <a:cxnLst/>
              <a:rect l="l" t="t" r="r" b="b"/>
              <a:pathLst>
                <a:path w="901" h="1392" extrusionOk="0">
                  <a:moveTo>
                    <a:pt x="0" y="1"/>
                  </a:moveTo>
                  <a:lnTo>
                    <a:pt x="0" y="1391"/>
                  </a:lnTo>
                  <a:lnTo>
                    <a:pt x="901" y="1391"/>
                  </a:lnTo>
                  <a:lnTo>
                    <a:pt x="901" y="1352"/>
                  </a:lnTo>
                  <a:lnTo>
                    <a:pt x="39" y="1352"/>
                  </a:lnTo>
                  <a:lnTo>
                    <a:pt x="39" y="40"/>
                  </a:lnTo>
                  <a:lnTo>
                    <a:pt x="901" y="40"/>
                  </a:lnTo>
                  <a:lnTo>
                    <a:pt x="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2"/>
            <p:cNvSpPr/>
            <p:nvPr/>
          </p:nvSpPr>
          <p:spPr>
            <a:xfrm>
              <a:off x="2803200" y="670875"/>
              <a:ext cx="39675" cy="32825"/>
            </a:xfrm>
            <a:custGeom>
              <a:avLst/>
              <a:gdLst/>
              <a:ahLst/>
              <a:cxnLst/>
              <a:rect l="l" t="t" r="r" b="b"/>
              <a:pathLst>
                <a:path w="1587" h="1313" extrusionOk="0">
                  <a:moveTo>
                    <a:pt x="1" y="1"/>
                  </a:moveTo>
                  <a:lnTo>
                    <a:pt x="1" y="1313"/>
                  </a:lnTo>
                  <a:lnTo>
                    <a:pt x="1587" y="1313"/>
                  </a:lnTo>
                  <a:lnTo>
                    <a:pt x="1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2"/>
            <p:cNvSpPr/>
            <p:nvPr/>
          </p:nvSpPr>
          <p:spPr>
            <a:xfrm>
              <a:off x="2803200" y="670875"/>
              <a:ext cx="39675" cy="32825"/>
            </a:xfrm>
            <a:custGeom>
              <a:avLst/>
              <a:gdLst/>
              <a:ahLst/>
              <a:cxnLst/>
              <a:rect l="l" t="t" r="r" b="b"/>
              <a:pathLst>
                <a:path w="1587" h="1313" fill="none" extrusionOk="0">
                  <a:moveTo>
                    <a:pt x="1587" y="1"/>
                  </a:moveTo>
                  <a:lnTo>
                    <a:pt x="1" y="1"/>
                  </a:lnTo>
                  <a:lnTo>
                    <a:pt x="1" y="1313"/>
                  </a:lnTo>
                  <a:lnTo>
                    <a:pt x="1587" y="1313"/>
                  </a:lnTo>
                  <a:lnTo>
                    <a:pt x="158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2"/>
            <p:cNvSpPr/>
            <p:nvPr/>
          </p:nvSpPr>
          <p:spPr>
            <a:xfrm>
              <a:off x="2802225" y="669900"/>
              <a:ext cx="40650" cy="34775"/>
            </a:xfrm>
            <a:custGeom>
              <a:avLst/>
              <a:gdLst/>
              <a:ahLst/>
              <a:cxnLst/>
              <a:rect l="l" t="t" r="r" b="b"/>
              <a:pathLst>
                <a:path w="1626" h="1391" extrusionOk="0">
                  <a:moveTo>
                    <a:pt x="1" y="1"/>
                  </a:moveTo>
                  <a:lnTo>
                    <a:pt x="1" y="1391"/>
                  </a:lnTo>
                  <a:lnTo>
                    <a:pt x="1626" y="1391"/>
                  </a:lnTo>
                  <a:lnTo>
                    <a:pt x="1626" y="1352"/>
                  </a:lnTo>
                  <a:lnTo>
                    <a:pt x="40" y="1352"/>
                  </a:lnTo>
                  <a:lnTo>
                    <a:pt x="40" y="40"/>
                  </a:lnTo>
                  <a:lnTo>
                    <a:pt x="1626" y="40"/>
                  </a:lnTo>
                  <a:lnTo>
                    <a:pt x="1626" y="1"/>
                  </a:lnTo>
                  <a:close/>
                </a:path>
              </a:pathLst>
            </a:custGeom>
            <a:solidFill>
              <a:srgbClr val="AB8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2"/>
            <p:cNvSpPr/>
            <p:nvPr/>
          </p:nvSpPr>
          <p:spPr>
            <a:xfrm>
              <a:off x="2802225" y="669900"/>
              <a:ext cx="40650" cy="34775"/>
            </a:xfrm>
            <a:custGeom>
              <a:avLst/>
              <a:gdLst/>
              <a:ahLst/>
              <a:cxnLst/>
              <a:rect l="l" t="t" r="r" b="b"/>
              <a:pathLst>
                <a:path w="1626" h="1391" fill="none" extrusionOk="0">
                  <a:moveTo>
                    <a:pt x="1626" y="1"/>
                  </a:moveTo>
                  <a:lnTo>
                    <a:pt x="1" y="1"/>
                  </a:lnTo>
                  <a:lnTo>
                    <a:pt x="1" y="1391"/>
                  </a:lnTo>
                  <a:lnTo>
                    <a:pt x="1626" y="1391"/>
                  </a:lnTo>
                  <a:lnTo>
                    <a:pt x="1626" y="1352"/>
                  </a:lnTo>
                  <a:lnTo>
                    <a:pt x="40" y="1352"/>
                  </a:lnTo>
                  <a:lnTo>
                    <a:pt x="40" y="40"/>
                  </a:lnTo>
                  <a:lnTo>
                    <a:pt x="1626" y="40"/>
                  </a:lnTo>
                  <a:lnTo>
                    <a:pt x="16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2"/>
            <p:cNvSpPr/>
            <p:nvPr/>
          </p:nvSpPr>
          <p:spPr>
            <a:xfrm>
              <a:off x="2873200" y="565625"/>
              <a:ext cx="58775" cy="58775"/>
            </a:xfrm>
            <a:custGeom>
              <a:avLst/>
              <a:gdLst/>
              <a:ahLst/>
              <a:cxnLst/>
              <a:rect l="l" t="t" r="r" b="b"/>
              <a:pathLst>
                <a:path w="2351" h="2351" extrusionOk="0">
                  <a:moveTo>
                    <a:pt x="1058" y="1"/>
                  </a:moveTo>
                  <a:lnTo>
                    <a:pt x="941" y="20"/>
                  </a:lnTo>
                  <a:lnTo>
                    <a:pt x="725" y="98"/>
                  </a:lnTo>
                  <a:lnTo>
                    <a:pt x="530" y="196"/>
                  </a:lnTo>
                  <a:lnTo>
                    <a:pt x="353" y="353"/>
                  </a:lnTo>
                  <a:lnTo>
                    <a:pt x="216" y="510"/>
                  </a:lnTo>
                  <a:lnTo>
                    <a:pt x="99" y="725"/>
                  </a:lnTo>
                  <a:lnTo>
                    <a:pt x="40" y="940"/>
                  </a:lnTo>
                  <a:lnTo>
                    <a:pt x="21" y="1058"/>
                  </a:lnTo>
                  <a:lnTo>
                    <a:pt x="1" y="1175"/>
                  </a:lnTo>
                  <a:lnTo>
                    <a:pt x="21" y="1293"/>
                  </a:lnTo>
                  <a:lnTo>
                    <a:pt x="40" y="1410"/>
                  </a:lnTo>
                  <a:lnTo>
                    <a:pt x="99" y="1626"/>
                  </a:lnTo>
                  <a:lnTo>
                    <a:pt x="216" y="1841"/>
                  </a:lnTo>
                  <a:lnTo>
                    <a:pt x="353" y="1998"/>
                  </a:lnTo>
                  <a:lnTo>
                    <a:pt x="530" y="2155"/>
                  </a:lnTo>
                  <a:lnTo>
                    <a:pt x="725" y="2253"/>
                  </a:lnTo>
                  <a:lnTo>
                    <a:pt x="941" y="2331"/>
                  </a:lnTo>
                  <a:lnTo>
                    <a:pt x="1058" y="2350"/>
                  </a:lnTo>
                  <a:lnTo>
                    <a:pt x="1313" y="2350"/>
                  </a:lnTo>
                  <a:lnTo>
                    <a:pt x="1411" y="2331"/>
                  </a:lnTo>
                  <a:lnTo>
                    <a:pt x="1646" y="2253"/>
                  </a:lnTo>
                  <a:lnTo>
                    <a:pt x="1842" y="2155"/>
                  </a:lnTo>
                  <a:lnTo>
                    <a:pt x="2018" y="1998"/>
                  </a:lnTo>
                  <a:lnTo>
                    <a:pt x="2155" y="1841"/>
                  </a:lnTo>
                  <a:lnTo>
                    <a:pt x="2272" y="1626"/>
                  </a:lnTo>
                  <a:lnTo>
                    <a:pt x="2331" y="1410"/>
                  </a:lnTo>
                  <a:lnTo>
                    <a:pt x="2351" y="1293"/>
                  </a:lnTo>
                  <a:lnTo>
                    <a:pt x="2351" y="1175"/>
                  </a:lnTo>
                  <a:lnTo>
                    <a:pt x="2351" y="1058"/>
                  </a:lnTo>
                  <a:lnTo>
                    <a:pt x="2331" y="940"/>
                  </a:lnTo>
                  <a:lnTo>
                    <a:pt x="2272" y="725"/>
                  </a:lnTo>
                  <a:lnTo>
                    <a:pt x="2155" y="510"/>
                  </a:lnTo>
                  <a:lnTo>
                    <a:pt x="2018" y="353"/>
                  </a:lnTo>
                  <a:lnTo>
                    <a:pt x="1842" y="196"/>
                  </a:lnTo>
                  <a:lnTo>
                    <a:pt x="1646" y="98"/>
                  </a:lnTo>
                  <a:lnTo>
                    <a:pt x="1411"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2"/>
            <p:cNvSpPr/>
            <p:nvPr/>
          </p:nvSpPr>
          <p:spPr>
            <a:xfrm>
              <a:off x="2952025" y="654225"/>
              <a:ext cx="59275" cy="58775"/>
            </a:xfrm>
            <a:custGeom>
              <a:avLst/>
              <a:gdLst/>
              <a:ahLst/>
              <a:cxnLst/>
              <a:rect l="l" t="t" r="r" b="b"/>
              <a:pathLst>
                <a:path w="2371" h="2351" extrusionOk="0">
                  <a:moveTo>
                    <a:pt x="1176" y="1"/>
                  </a:moveTo>
                  <a:lnTo>
                    <a:pt x="1058" y="21"/>
                  </a:lnTo>
                  <a:lnTo>
                    <a:pt x="941" y="21"/>
                  </a:lnTo>
                  <a:lnTo>
                    <a:pt x="725" y="99"/>
                  </a:lnTo>
                  <a:lnTo>
                    <a:pt x="529" y="216"/>
                  </a:lnTo>
                  <a:lnTo>
                    <a:pt x="353" y="353"/>
                  </a:lnTo>
                  <a:lnTo>
                    <a:pt x="216" y="530"/>
                  </a:lnTo>
                  <a:lnTo>
                    <a:pt x="99" y="725"/>
                  </a:lnTo>
                  <a:lnTo>
                    <a:pt x="40" y="941"/>
                  </a:lnTo>
                  <a:lnTo>
                    <a:pt x="20" y="1058"/>
                  </a:lnTo>
                  <a:lnTo>
                    <a:pt x="1" y="1176"/>
                  </a:lnTo>
                  <a:lnTo>
                    <a:pt x="20" y="1293"/>
                  </a:lnTo>
                  <a:lnTo>
                    <a:pt x="40" y="1411"/>
                  </a:lnTo>
                  <a:lnTo>
                    <a:pt x="99" y="1646"/>
                  </a:lnTo>
                  <a:lnTo>
                    <a:pt x="216" y="1842"/>
                  </a:lnTo>
                  <a:lnTo>
                    <a:pt x="353" y="2018"/>
                  </a:lnTo>
                  <a:lnTo>
                    <a:pt x="529" y="2155"/>
                  </a:lnTo>
                  <a:lnTo>
                    <a:pt x="725" y="2272"/>
                  </a:lnTo>
                  <a:lnTo>
                    <a:pt x="941" y="2331"/>
                  </a:lnTo>
                  <a:lnTo>
                    <a:pt x="1058" y="2351"/>
                  </a:lnTo>
                  <a:lnTo>
                    <a:pt x="1313" y="2351"/>
                  </a:lnTo>
                  <a:lnTo>
                    <a:pt x="1430" y="2331"/>
                  </a:lnTo>
                  <a:lnTo>
                    <a:pt x="1646" y="2272"/>
                  </a:lnTo>
                  <a:lnTo>
                    <a:pt x="1841" y="2155"/>
                  </a:lnTo>
                  <a:lnTo>
                    <a:pt x="2018" y="2018"/>
                  </a:lnTo>
                  <a:lnTo>
                    <a:pt x="2155" y="1842"/>
                  </a:lnTo>
                  <a:lnTo>
                    <a:pt x="2272" y="1646"/>
                  </a:lnTo>
                  <a:lnTo>
                    <a:pt x="2331" y="1411"/>
                  </a:lnTo>
                  <a:lnTo>
                    <a:pt x="2351" y="1293"/>
                  </a:lnTo>
                  <a:lnTo>
                    <a:pt x="2370" y="1176"/>
                  </a:lnTo>
                  <a:lnTo>
                    <a:pt x="2351" y="1058"/>
                  </a:lnTo>
                  <a:lnTo>
                    <a:pt x="2331" y="941"/>
                  </a:lnTo>
                  <a:lnTo>
                    <a:pt x="2272" y="725"/>
                  </a:lnTo>
                  <a:lnTo>
                    <a:pt x="2155" y="530"/>
                  </a:lnTo>
                  <a:lnTo>
                    <a:pt x="2018" y="353"/>
                  </a:lnTo>
                  <a:lnTo>
                    <a:pt x="1841" y="216"/>
                  </a:lnTo>
                  <a:lnTo>
                    <a:pt x="1646" y="99"/>
                  </a:lnTo>
                  <a:lnTo>
                    <a:pt x="1430" y="21"/>
                  </a:lnTo>
                  <a:lnTo>
                    <a:pt x="1313" y="21"/>
                  </a:lnTo>
                  <a:lnTo>
                    <a:pt x="1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2"/>
            <p:cNvSpPr/>
            <p:nvPr/>
          </p:nvSpPr>
          <p:spPr>
            <a:xfrm>
              <a:off x="2952025" y="855925"/>
              <a:ext cx="59275" cy="58775"/>
            </a:xfrm>
            <a:custGeom>
              <a:avLst/>
              <a:gdLst/>
              <a:ahLst/>
              <a:cxnLst/>
              <a:rect l="l" t="t" r="r" b="b"/>
              <a:pathLst>
                <a:path w="2371" h="2351" extrusionOk="0">
                  <a:moveTo>
                    <a:pt x="1058" y="1"/>
                  </a:moveTo>
                  <a:lnTo>
                    <a:pt x="941" y="20"/>
                  </a:lnTo>
                  <a:lnTo>
                    <a:pt x="725" y="99"/>
                  </a:lnTo>
                  <a:lnTo>
                    <a:pt x="529" y="197"/>
                  </a:lnTo>
                  <a:lnTo>
                    <a:pt x="353" y="334"/>
                  </a:lnTo>
                  <a:lnTo>
                    <a:pt x="216" y="510"/>
                  </a:lnTo>
                  <a:lnTo>
                    <a:pt x="99" y="725"/>
                  </a:lnTo>
                  <a:lnTo>
                    <a:pt x="40" y="941"/>
                  </a:lnTo>
                  <a:lnTo>
                    <a:pt x="20" y="1058"/>
                  </a:lnTo>
                  <a:lnTo>
                    <a:pt x="1" y="1176"/>
                  </a:lnTo>
                  <a:lnTo>
                    <a:pt x="20" y="1293"/>
                  </a:lnTo>
                  <a:lnTo>
                    <a:pt x="40" y="1411"/>
                  </a:lnTo>
                  <a:lnTo>
                    <a:pt x="99" y="1626"/>
                  </a:lnTo>
                  <a:lnTo>
                    <a:pt x="216" y="1842"/>
                  </a:lnTo>
                  <a:lnTo>
                    <a:pt x="353" y="1998"/>
                  </a:lnTo>
                  <a:lnTo>
                    <a:pt x="529" y="2155"/>
                  </a:lnTo>
                  <a:lnTo>
                    <a:pt x="725" y="2253"/>
                  </a:lnTo>
                  <a:lnTo>
                    <a:pt x="941" y="2331"/>
                  </a:lnTo>
                  <a:lnTo>
                    <a:pt x="1058" y="2351"/>
                  </a:lnTo>
                  <a:lnTo>
                    <a:pt x="1313" y="2351"/>
                  </a:lnTo>
                  <a:lnTo>
                    <a:pt x="1430" y="2331"/>
                  </a:lnTo>
                  <a:lnTo>
                    <a:pt x="1646" y="2253"/>
                  </a:lnTo>
                  <a:lnTo>
                    <a:pt x="1841" y="2155"/>
                  </a:lnTo>
                  <a:lnTo>
                    <a:pt x="2018" y="1998"/>
                  </a:lnTo>
                  <a:lnTo>
                    <a:pt x="2155" y="1842"/>
                  </a:lnTo>
                  <a:lnTo>
                    <a:pt x="2272" y="1626"/>
                  </a:lnTo>
                  <a:lnTo>
                    <a:pt x="2331" y="1411"/>
                  </a:lnTo>
                  <a:lnTo>
                    <a:pt x="2351" y="1293"/>
                  </a:lnTo>
                  <a:lnTo>
                    <a:pt x="2370" y="1176"/>
                  </a:lnTo>
                  <a:lnTo>
                    <a:pt x="2351" y="1058"/>
                  </a:lnTo>
                  <a:lnTo>
                    <a:pt x="2331" y="941"/>
                  </a:lnTo>
                  <a:lnTo>
                    <a:pt x="2272" y="725"/>
                  </a:lnTo>
                  <a:lnTo>
                    <a:pt x="2155" y="510"/>
                  </a:lnTo>
                  <a:lnTo>
                    <a:pt x="2018" y="334"/>
                  </a:lnTo>
                  <a:lnTo>
                    <a:pt x="1841" y="197"/>
                  </a:lnTo>
                  <a:lnTo>
                    <a:pt x="1646" y="99"/>
                  </a:lnTo>
                  <a:lnTo>
                    <a:pt x="1430"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2"/>
            <p:cNvSpPr/>
            <p:nvPr/>
          </p:nvSpPr>
          <p:spPr>
            <a:xfrm>
              <a:off x="2875650" y="756075"/>
              <a:ext cx="58775" cy="58750"/>
            </a:xfrm>
            <a:custGeom>
              <a:avLst/>
              <a:gdLst/>
              <a:ahLst/>
              <a:cxnLst/>
              <a:rect l="l" t="t" r="r" b="b"/>
              <a:pathLst>
                <a:path w="2351" h="2350" extrusionOk="0">
                  <a:moveTo>
                    <a:pt x="1176" y="0"/>
                  </a:moveTo>
                  <a:lnTo>
                    <a:pt x="1058" y="20"/>
                  </a:lnTo>
                  <a:lnTo>
                    <a:pt x="941" y="39"/>
                  </a:lnTo>
                  <a:lnTo>
                    <a:pt x="706" y="98"/>
                  </a:lnTo>
                  <a:lnTo>
                    <a:pt x="510" y="215"/>
                  </a:lnTo>
                  <a:lnTo>
                    <a:pt x="334" y="353"/>
                  </a:lnTo>
                  <a:lnTo>
                    <a:pt x="197" y="529"/>
                  </a:lnTo>
                  <a:lnTo>
                    <a:pt x="99" y="725"/>
                  </a:lnTo>
                  <a:lnTo>
                    <a:pt x="20" y="940"/>
                  </a:lnTo>
                  <a:lnTo>
                    <a:pt x="1" y="1057"/>
                  </a:lnTo>
                  <a:lnTo>
                    <a:pt x="1" y="1175"/>
                  </a:lnTo>
                  <a:lnTo>
                    <a:pt x="1" y="1312"/>
                  </a:lnTo>
                  <a:lnTo>
                    <a:pt x="20" y="1410"/>
                  </a:lnTo>
                  <a:lnTo>
                    <a:pt x="99" y="1645"/>
                  </a:lnTo>
                  <a:lnTo>
                    <a:pt x="197" y="1841"/>
                  </a:lnTo>
                  <a:lnTo>
                    <a:pt x="334" y="2017"/>
                  </a:lnTo>
                  <a:lnTo>
                    <a:pt x="510" y="2154"/>
                  </a:lnTo>
                  <a:lnTo>
                    <a:pt x="706" y="2272"/>
                  </a:lnTo>
                  <a:lnTo>
                    <a:pt x="941" y="2330"/>
                  </a:lnTo>
                  <a:lnTo>
                    <a:pt x="1058" y="2350"/>
                  </a:lnTo>
                  <a:lnTo>
                    <a:pt x="1293" y="2350"/>
                  </a:lnTo>
                  <a:lnTo>
                    <a:pt x="1411" y="2330"/>
                  </a:lnTo>
                  <a:lnTo>
                    <a:pt x="1626" y="2272"/>
                  </a:lnTo>
                  <a:lnTo>
                    <a:pt x="1822" y="2154"/>
                  </a:lnTo>
                  <a:lnTo>
                    <a:pt x="1998" y="2017"/>
                  </a:lnTo>
                  <a:lnTo>
                    <a:pt x="2155" y="1841"/>
                  </a:lnTo>
                  <a:lnTo>
                    <a:pt x="2253" y="1645"/>
                  </a:lnTo>
                  <a:lnTo>
                    <a:pt x="2331" y="1410"/>
                  </a:lnTo>
                  <a:lnTo>
                    <a:pt x="2351" y="1312"/>
                  </a:lnTo>
                  <a:lnTo>
                    <a:pt x="2351" y="1175"/>
                  </a:lnTo>
                  <a:lnTo>
                    <a:pt x="2351" y="1057"/>
                  </a:lnTo>
                  <a:lnTo>
                    <a:pt x="2331" y="940"/>
                  </a:lnTo>
                  <a:lnTo>
                    <a:pt x="2253" y="725"/>
                  </a:lnTo>
                  <a:lnTo>
                    <a:pt x="2155" y="529"/>
                  </a:lnTo>
                  <a:lnTo>
                    <a:pt x="1998" y="353"/>
                  </a:lnTo>
                  <a:lnTo>
                    <a:pt x="1822" y="215"/>
                  </a:lnTo>
                  <a:lnTo>
                    <a:pt x="1626" y="98"/>
                  </a:lnTo>
                  <a:lnTo>
                    <a:pt x="1411" y="39"/>
                  </a:lnTo>
                  <a:lnTo>
                    <a:pt x="1293" y="20"/>
                  </a:lnTo>
                  <a:lnTo>
                    <a:pt x="1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2"/>
            <p:cNvSpPr/>
            <p:nvPr/>
          </p:nvSpPr>
          <p:spPr>
            <a:xfrm>
              <a:off x="2875650" y="952375"/>
              <a:ext cx="58775" cy="58775"/>
            </a:xfrm>
            <a:custGeom>
              <a:avLst/>
              <a:gdLst/>
              <a:ahLst/>
              <a:cxnLst/>
              <a:rect l="l" t="t" r="r" b="b"/>
              <a:pathLst>
                <a:path w="2351" h="2351" extrusionOk="0">
                  <a:moveTo>
                    <a:pt x="1058" y="1"/>
                  </a:moveTo>
                  <a:lnTo>
                    <a:pt x="941" y="20"/>
                  </a:lnTo>
                  <a:lnTo>
                    <a:pt x="706" y="98"/>
                  </a:lnTo>
                  <a:lnTo>
                    <a:pt x="510" y="196"/>
                  </a:lnTo>
                  <a:lnTo>
                    <a:pt x="334" y="333"/>
                  </a:lnTo>
                  <a:lnTo>
                    <a:pt x="197" y="510"/>
                  </a:lnTo>
                  <a:lnTo>
                    <a:pt x="99" y="706"/>
                  </a:lnTo>
                  <a:lnTo>
                    <a:pt x="20" y="941"/>
                  </a:lnTo>
                  <a:lnTo>
                    <a:pt x="1" y="1058"/>
                  </a:lnTo>
                  <a:lnTo>
                    <a:pt x="1" y="1175"/>
                  </a:lnTo>
                  <a:lnTo>
                    <a:pt x="1" y="1293"/>
                  </a:lnTo>
                  <a:lnTo>
                    <a:pt x="20" y="1410"/>
                  </a:lnTo>
                  <a:lnTo>
                    <a:pt x="99" y="1626"/>
                  </a:lnTo>
                  <a:lnTo>
                    <a:pt x="197" y="1822"/>
                  </a:lnTo>
                  <a:lnTo>
                    <a:pt x="334" y="1998"/>
                  </a:lnTo>
                  <a:lnTo>
                    <a:pt x="510" y="2155"/>
                  </a:lnTo>
                  <a:lnTo>
                    <a:pt x="706" y="2253"/>
                  </a:lnTo>
                  <a:lnTo>
                    <a:pt x="941" y="2331"/>
                  </a:lnTo>
                  <a:lnTo>
                    <a:pt x="1058" y="2350"/>
                  </a:lnTo>
                  <a:lnTo>
                    <a:pt x="1293" y="2350"/>
                  </a:lnTo>
                  <a:lnTo>
                    <a:pt x="1411" y="2331"/>
                  </a:lnTo>
                  <a:lnTo>
                    <a:pt x="1626" y="2253"/>
                  </a:lnTo>
                  <a:lnTo>
                    <a:pt x="1822" y="2155"/>
                  </a:lnTo>
                  <a:lnTo>
                    <a:pt x="1998" y="1998"/>
                  </a:lnTo>
                  <a:lnTo>
                    <a:pt x="2155" y="1822"/>
                  </a:lnTo>
                  <a:lnTo>
                    <a:pt x="2253" y="1626"/>
                  </a:lnTo>
                  <a:lnTo>
                    <a:pt x="2331" y="1410"/>
                  </a:lnTo>
                  <a:lnTo>
                    <a:pt x="2351" y="1293"/>
                  </a:lnTo>
                  <a:lnTo>
                    <a:pt x="2351" y="1175"/>
                  </a:lnTo>
                  <a:lnTo>
                    <a:pt x="2351" y="1058"/>
                  </a:lnTo>
                  <a:lnTo>
                    <a:pt x="2331" y="941"/>
                  </a:lnTo>
                  <a:lnTo>
                    <a:pt x="2253" y="706"/>
                  </a:lnTo>
                  <a:lnTo>
                    <a:pt x="2155" y="510"/>
                  </a:lnTo>
                  <a:lnTo>
                    <a:pt x="1998" y="333"/>
                  </a:lnTo>
                  <a:lnTo>
                    <a:pt x="1822" y="196"/>
                  </a:lnTo>
                  <a:lnTo>
                    <a:pt x="1626" y="98"/>
                  </a:lnTo>
                  <a:lnTo>
                    <a:pt x="1411" y="20"/>
                  </a:lnTo>
                  <a:lnTo>
                    <a:pt x="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2"/>
            <p:cNvSpPr/>
            <p:nvPr/>
          </p:nvSpPr>
          <p:spPr>
            <a:xfrm>
              <a:off x="3099875" y="593050"/>
              <a:ext cx="36250" cy="468525"/>
            </a:xfrm>
            <a:custGeom>
              <a:avLst/>
              <a:gdLst/>
              <a:ahLst/>
              <a:cxnLst/>
              <a:rect l="l" t="t" r="r" b="b"/>
              <a:pathLst>
                <a:path w="1450" h="18741" extrusionOk="0">
                  <a:moveTo>
                    <a:pt x="0" y="0"/>
                  </a:moveTo>
                  <a:lnTo>
                    <a:pt x="0" y="18740"/>
                  </a:lnTo>
                  <a:lnTo>
                    <a:pt x="1450" y="18740"/>
                  </a:lnTo>
                  <a:lnTo>
                    <a:pt x="1450"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2"/>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2"/>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2"/>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2"/>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2"/>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2"/>
            <p:cNvSpPr/>
            <p:nvPr/>
          </p:nvSpPr>
          <p:spPr>
            <a:xfrm>
              <a:off x="3099875" y="593050"/>
              <a:ext cx="173825" cy="468525"/>
            </a:xfrm>
            <a:custGeom>
              <a:avLst/>
              <a:gdLst/>
              <a:ahLst/>
              <a:cxnLst/>
              <a:rect l="l" t="t" r="r" b="b"/>
              <a:pathLst>
                <a:path w="6953" h="18741" extrusionOk="0">
                  <a:moveTo>
                    <a:pt x="0" y="0"/>
                  </a:moveTo>
                  <a:lnTo>
                    <a:pt x="0" y="18740"/>
                  </a:lnTo>
                  <a:lnTo>
                    <a:pt x="6952" y="18740"/>
                  </a:lnTo>
                  <a:lnTo>
                    <a:pt x="6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2"/>
            <p:cNvSpPr/>
            <p:nvPr/>
          </p:nvSpPr>
          <p:spPr>
            <a:xfrm>
              <a:off x="3105250" y="523025"/>
              <a:ext cx="164525" cy="70050"/>
            </a:xfrm>
            <a:custGeom>
              <a:avLst/>
              <a:gdLst/>
              <a:ahLst/>
              <a:cxnLst/>
              <a:rect l="l" t="t" r="r" b="b"/>
              <a:pathLst>
                <a:path w="6581" h="2802" extrusionOk="0">
                  <a:moveTo>
                    <a:pt x="3114" y="1"/>
                  </a:moveTo>
                  <a:lnTo>
                    <a:pt x="2684" y="20"/>
                  </a:lnTo>
                  <a:lnTo>
                    <a:pt x="2625" y="20"/>
                  </a:lnTo>
                  <a:lnTo>
                    <a:pt x="2233" y="99"/>
                  </a:lnTo>
                  <a:lnTo>
                    <a:pt x="1900" y="177"/>
                  </a:lnTo>
                  <a:lnTo>
                    <a:pt x="1802" y="216"/>
                  </a:lnTo>
                  <a:lnTo>
                    <a:pt x="1489" y="353"/>
                  </a:lnTo>
                  <a:lnTo>
                    <a:pt x="1215" y="510"/>
                  </a:lnTo>
                  <a:lnTo>
                    <a:pt x="980" y="686"/>
                  </a:lnTo>
                  <a:lnTo>
                    <a:pt x="784" y="882"/>
                  </a:lnTo>
                  <a:lnTo>
                    <a:pt x="608" y="1097"/>
                  </a:lnTo>
                  <a:lnTo>
                    <a:pt x="451" y="1313"/>
                  </a:lnTo>
                  <a:lnTo>
                    <a:pt x="334" y="1528"/>
                  </a:lnTo>
                  <a:lnTo>
                    <a:pt x="236" y="1744"/>
                  </a:lnTo>
                  <a:lnTo>
                    <a:pt x="158" y="1940"/>
                  </a:lnTo>
                  <a:lnTo>
                    <a:pt x="99" y="2135"/>
                  </a:lnTo>
                  <a:lnTo>
                    <a:pt x="20" y="2468"/>
                  </a:lnTo>
                  <a:lnTo>
                    <a:pt x="1" y="2684"/>
                  </a:lnTo>
                  <a:lnTo>
                    <a:pt x="1" y="2762"/>
                  </a:lnTo>
                  <a:lnTo>
                    <a:pt x="510" y="2762"/>
                  </a:lnTo>
                  <a:lnTo>
                    <a:pt x="1842" y="2782"/>
                  </a:lnTo>
                  <a:lnTo>
                    <a:pt x="4916" y="2782"/>
                  </a:lnTo>
                  <a:lnTo>
                    <a:pt x="6091" y="2801"/>
                  </a:lnTo>
                  <a:lnTo>
                    <a:pt x="6581" y="2801"/>
                  </a:lnTo>
                  <a:lnTo>
                    <a:pt x="6541" y="2605"/>
                  </a:lnTo>
                  <a:lnTo>
                    <a:pt x="6483" y="2370"/>
                  </a:lnTo>
                  <a:lnTo>
                    <a:pt x="6365" y="2096"/>
                  </a:lnTo>
                  <a:lnTo>
                    <a:pt x="6228" y="1783"/>
                  </a:lnTo>
                  <a:lnTo>
                    <a:pt x="6013" y="1430"/>
                  </a:lnTo>
                  <a:lnTo>
                    <a:pt x="5895" y="1274"/>
                  </a:lnTo>
                  <a:lnTo>
                    <a:pt x="5758" y="1097"/>
                  </a:lnTo>
                  <a:lnTo>
                    <a:pt x="5601" y="921"/>
                  </a:lnTo>
                  <a:lnTo>
                    <a:pt x="5425" y="765"/>
                  </a:lnTo>
                  <a:lnTo>
                    <a:pt x="5308" y="686"/>
                  </a:lnTo>
                  <a:lnTo>
                    <a:pt x="5073" y="530"/>
                  </a:lnTo>
                  <a:lnTo>
                    <a:pt x="4799" y="373"/>
                  </a:lnTo>
                  <a:lnTo>
                    <a:pt x="4505" y="236"/>
                  </a:lnTo>
                  <a:lnTo>
                    <a:pt x="4172" y="138"/>
                  </a:lnTo>
                  <a:lnTo>
                    <a:pt x="4133" y="118"/>
                  </a:lnTo>
                  <a:lnTo>
                    <a:pt x="3741" y="40"/>
                  </a:lnTo>
                  <a:lnTo>
                    <a:pt x="33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2"/>
            <p:cNvSpPr/>
            <p:nvPr/>
          </p:nvSpPr>
          <p:spPr>
            <a:xfrm>
              <a:off x="3117000" y="527450"/>
              <a:ext cx="35775" cy="64625"/>
            </a:xfrm>
            <a:custGeom>
              <a:avLst/>
              <a:gdLst/>
              <a:ahLst/>
              <a:cxnLst/>
              <a:rect l="l" t="t" r="r" b="b"/>
              <a:pathLst>
                <a:path w="1431" h="2585" extrusionOk="0">
                  <a:moveTo>
                    <a:pt x="1430" y="0"/>
                  </a:moveTo>
                  <a:lnTo>
                    <a:pt x="1332" y="39"/>
                  </a:lnTo>
                  <a:lnTo>
                    <a:pt x="1117" y="274"/>
                  </a:lnTo>
                  <a:lnTo>
                    <a:pt x="921" y="529"/>
                  </a:lnTo>
                  <a:lnTo>
                    <a:pt x="745" y="803"/>
                  </a:lnTo>
                  <a:lnTo>
                    <a:pt x="569" y="1097"/>
                  </a:lnTo>
                  <a:lnTo>
                    <a:pt x="412" y="1430"/>
                  </a:lnTo>
                  <a:lnTo>
                    <a:pt x="255" y="1782"/>
                  </a:lnTo>
                  <a:lnTo>
                    <a:pt x="118" y="2174"/>
                  </a:lnTo>
                  <a:lnTo>
                    <a:pt x="1" y="2585"/>
                  </a:lnTo>
                  <a:lnTo>
                    <a:pt x="40" y="2585"/>
                  </a:lnTo>
                  <a:lnTo>
                    <a:pt x="158" y="2174"/>
                  </a:lnTo>
                  <a:lnTo>
                    <a:pt x="295" y="1802"/>
                  </a:lnTo>
                  <a:lnTo>
                    <a:pt x="451" y="1449"/>
                  </a:lnTo>
                  <a:lnTo>
                    <a:pt x="608" y="1116"/>
                  </a:lnTo>
                  <a:lnTo>
                    <a:pt x="765" y="842"/>
                  </a:lnTo>
                  <a:lnTo>
                    <a:pt x="941" y="568"/>
                  </a:lnTo>
                  <a:lnTo>
                    <a:pt x="1176" y="294"/>
                  </a:lnTo>
                  <a:lnTo>
                    <a:pt x="14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2"/>
            <p:cNvSpPr/>
            <p:nvPr/>
          </p:nvSpPr>
          <p:spPr>
            <a:xfrm>
              <a:off x="3151275" y="523525"/>
              <a:ext cx="21075" cy="69050"/>
            </a:xfrm>
            <a:custGeom>
              <a:avLst/>
              <a:gdLst/>
              <a:ahLst/>
              <a:cxnLst/>
              <a:rect l="l" t="t" r="r" b="b"/>
              <a:pathLst>
                <a:path w="843" h="2762" extrusionOk="0">
                  <a:moveTo>
                    <a:pt x="784" y="0"/>
                  </a:moveTo>
                  <a:lnTo>
                    <a:pt x="588" y="353"/>
                  </a:lnTo>
                  <a:lnTo>
                    <a:pt x="412" y="745"/>
                  </a:lnTo>
                  <a:lnTo>
                    <a:pt x="255" y="1175"/>
                  </a:lnTo>
                  <a:lnTo>
                    <a:pt x="138" y="1626"/>
                  </a:lnTo>
                  <a:lnTo>
                    <a:pt x="59" y="2194"/>
                  </a:lnTo>
                  <a:lnTo>
                    <a:pt x="1" y="2762"/>
                  </a:lnTo>
                  <a:lnTo>
                    <a:pt x="40" y="2762"/>
                  </a:lnTo>
                  <a:lnTo>
                    <a:pt x="99" y="2194"/>
                  </a:lnTo>
                  <a:lnTo>
                    <a:pt x="138" y="1920"/>
                  </a:lnTo>
                  <a:lnTo>
                    <a:pt x="177" y="1645"/>
                  </a:lnTo>
                  <a:lnTo>
                    <a:pt x="294" y="1175"/>
                  </a:lnTo>
                  <a:lnTo>
                    <a:pt x="451" y="745"/>
                  </a:lnTo>
                  <a:lnTo>
                    <a:pt x="627" y="353"/>
                  </a:lnTo>
                  <a:lnTo>
                    <a:pt x="8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2"/>
            <p:cNvSpPr/>
            <p:nvPr/>
          </p:nvSpPr>
          <p:spPr>
            <a:xfrm>
              <a:off x="3186525" y="523025"/>
              <a:ext cx="4925" cy="69550"/>
            </a:xfrm>
            <a:custGeom>
              <a:avLst/>
              <a:gdLst/>
              <a:ahLst/>
              <a:cxnLst/>
              <a:rect l="l" t="t" r="r" b="b"/>
              <a:pathLst>
                <a:path w="197" h="2782" extrusionOk="0">
                  <a:moveTo>
                    <a:pt x="1" y="1"/>
                  </a:moveTo>
                  <a:lnTo>
                    <a:pt x="1" y="706"/>
                  </a:lnTo>
                  <a:lnTo>
                    <a:pt x="20" y="1391"/>
                  </a:lnTo>
                  <a:lnTo>
                    <a:pt x="79" y="2096"/>
                  </a:lnTo>
                  <a:lnTo>
                    <a:pt x="157" y="2782"/>
                  </a:lnTo>
                  <a:lnTo>
                    <a:pt x="196" y="2782"/>
                  </a:lnTo>
                  <a:lnTo>
                    <a:pt x="118" y="2096"/>
                  </a:lnTo>
                  <a:lnTo>
                    <a:pt x="79" y="1391"/>
                  </a:lnTo>
                  <a:lnTo>
                    <a:pt x="40" y="706"/>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2"/>
            <p:cNvSpPr/>
            <p:nvPr/>
          </p:nvSpPr>
          <p:spPr>
            <a:xfrm>
              <a:off x="3208550" y="525975"/>
              <a:ext cx="19625" cy="66600"/>
            </a:xfrm>
            <a:custGeom>
              <a:avLst/>
              <a:gdLst/>
              <a:ahLst/>
              <a:cxnLst/>
              <a:rect l="l" t="t" r="r" b="b"/>
              <a:pathLst>
                <a:path w="785" h="2664" extrusionOk="0">
                  <a:moveTo>
                    <a:pt x="1" y="0"/>
                  </a:moveTo>
                  <a:lnTo>
                    <a:pt x="138" y="314"/>
                  </a:lnTo>
                  <a:lnTo>
                    <a:pt x="255" y="647"/>
                  </a:lnTo>
                  <a:lnTo>
                    <a:pt x="373" y="979"/>
                  </a:lnTo>
                  <a:lnTo>
                    <a:pt x="471" y="1312"/>
                  </a:lnTo>
                  <a:lnTo>
                    <a:pt x="549" y="1645"/>
                  </a:lnTo>
                  <a:lnTo>
                    <a:pt x="627" y="1978"/>
                  </a:lnTo>
                  <a:lnTo>
                    <a:pt x="686" y="2331"/>
                  </a:lnTo>
                  <a:lnTo>
                    <a:pt x="725" y="2664"/>
                  </a:lnTo>
                  <a:lnTo>
                    <a:pt x="784" y="2664"/>
                  </a:lnTo>
                  <a:lnTo>
                    <a:pt x="725" y="2331"/>
                  </a:lnTo>
                  <a:lnTo>
                    <a:pt x="667" y="1978"/>
                  </a:lnTo>
                  <a:lnTo>
                    <a:pt x="588" y="1645"/>
                  </a:lnTo>
                  <a:lnTo>
                    <a:pt x="510" y="1312"/>
                  </a:lnTo>
                  <a:lnTo>
                    <a:pt x="412" y="979"/>
                  </a:lnTo>
                  <a:lnTo>
                    <a:pt x="294" y="647"/>
                  </a:lnTo>
                  <a:lnTo>
                    <a:pt x="177" y="333"/>
                  </a:lnTo>
                  <a:lnTo>
                    <a:pt x="40" y="2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2"/>
            <p:cNvSpPr/>
            <p:nvPr/>
          </p:nvSpPr>
          <p:spPr>
            <a:xfrm>
              <a:off x="3237925" y="540175"/>
              <a:ext cx="20600" cy="52900"/>
            </a:xfrm>
            <a:custGeom>
              <a:avLst/>
              <a:gdLst/>
              <a:ahLst/>
              <a:cxnLst/>
              <a:rect l="l" t="t" r="r" b="b"/>
              <a:pathLst>
                <a:path w="824" h="2116" extrusionOk="0">
                  <a:moveTo>
                    <a:pt x="1" y="0"/>
                  </a:moveTo>
                  <a:lnTo>
                    <a:pt x="157" y="235"/>
                  </a:lnTo>
                  <a:lnTo>
                    <a:pt x="275" y="470"/>
                  </a:lnTo>
                  <a:lnTo>
                    <a:pt x="392" y="725"/>
                  </a:lnTo>
                  <a:lnTo>
                    <a:pt x="490" y="999"/>
                  </a:lnTo>
                  <a:lnTo>
                    <a:pt x="588" y="1273"/>
                  </a:lnTo>
                  <a:lnTo>
                    <a:pt x="666" y="1547"/>
                  </a:lnTo>
                  <a:lnTo>
                    <a:pt x="784" y="2115"/>
                  </a:lnTo>
                  <a:lnTo>
                    <a:pt x="823" y="2115"/>
                  </a:lnTo>
                  <a:lnTo>
                    <a:pt x="706" y="1547"/>
                  </a:lnTo>
                  <a:lnTo>
                    <a:pt x="627" y="1254"/>
                  </a:lnTo>
                  <a:lnTo>
                    <a:pt x="529" y="979"/>
                  </a:lnTo>
                  <a:lnTo>
                    <a:pt x="451" y="744"/>
                  </a:lnTo>
                  <a:lnTo>
                    <a:pt x="334" y="509"/>
                  </a:lnTo>
                  <a:lnTo>
                    <a:pt x="236" y="294"/>
                  </a:lnTo>
                  <a:lnTo>
                    <a:pt x="118" y="7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2"/>
            <p:cNvSpPr/>
            <p:nvPr/>
          </p:nvSpPr>
          <p:spPr>
            <a:xfrm>
              <a:off x="3148825" y="61360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2"/>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2"/>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2"/>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2"/>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2"/>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2"/>
            <p:cNvSpPr/>
            <p:nvPr/>
          </p:nvSpPr>
          <p:spPr>
            <a:xfrm>
              <a:off x="3148825" y="959725"/>
              <a:ext cx="112150" cy="23025"/>
            </a:xfrm>
            <a:custGeom>
              <a:avLst/>
              <a:gdLst/>
              <a:ahLst/>
              <a:cxnLst/>
              <a:rect l="l" t="t" r="r" b="b"/>
              <a:pathLst>
                <a:path w="4486" h="921" extrusionOk="0">
                  <a:moveTo>
                    <a:pt x="1" y="0"/>
                  </a:moveTo>
                  <a:lnTo>
                    <a:pt x="1" y="921"/>
                  </a:lnTo>
                  <a:lnTo>
                    <a:pt x="4485" y="92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2"/>
            <p:cNvSpPr/>
            <p:nvPr/>
          </p:nvSpPr>
          <p:spPr>
            <a:xfrm>
              <a:off x="2551575" y="717875"/>
              <a:ext cx="307950" cy="53400"/>
            </a:xfrm>
            <a:custGeom>
              <a:avLst/>
              <a:gdLst/>
              <a:ahLst/>
              <a:cxnLst/>
              <a:rect l="l" t="t" r="r" b="b"/>
              <a:pathLst>
                <a:path w="12318" h="2136" extrusionOk="0">
                  <a:moveTo>
                    <a:pt x="7167" y="1"/>
                  </a:moveTo>
                  <a:lnTo>
                    <a:pt x="6972" y="40"/>
                  </a:lnTo>
                  <a:lnTo>
                    <a:pt x="6795" y="79"/>
                  </a:lnTo>
                  <a:lnTo>
                    <a:pt x="6423" y="177"/>
                  </a:lnTo>
                  <a:lnTo>
                    <a:pt x="6110" y="294"/>
                  </a:lnTo>
                  <a:lnTo>
                    <a:pt x="5797" y="431"/>
                  </a:lnTo>
                  <a:lnTo>
                    <a:pt x="5483" y="569"/>
                  </a:lnTo>
                  <a:lnTo>
                    <a:pt x="5190" y="745"/>
                  </a:lnTo>
                  <a:lnTo>
                    <a:pt x="4916" y="941"/>
                  </a:lnTo>
                  <a:lnTo>
                    <a:pt x="4641" y="1136"/>
                  </a:lnTo>
                  <a:lnTo>
                    <a:pt x="4367" y="1352"/>
                  </a:lnTo>
                  <a:lnTo>
                    <a:pt x="4132" y="1587"/>
                  </a:lnTo>
                  <a:lnTo>
                    <a:pt x="3936" y="1763"/>
                  </a:lnTo>
                  <a:lnTo>
                    <a:pt x="3819" y="1841"/>
                  </a:lnTo>
                  <a:lnTo>
                    <a:pt x="3721" y="1920"/>
                  </a:lnTo>
                  <a:lnTo>
                    <a:pt x="3604" y="1959"/>
                  </a:lnTo>
                  <a:lnTo>
                    <a:pt x="3486" y="1978"/>
                  </a:lnTo>
                  <a:lnTo>
                    <a:pt x="3369" y="1959"/>
                  </a:lnTo>
                  <a:lnTo>
                    <a:pt x="3271" y="1920"/>
                  </a:lnTo>
                  <a:lnTo>
                    <a:pt x="3173" y="1822"/>
                  </a:lnTo>
                  <a:lnTo>
                    <a:pt x="3114" y="1724"/>
                  </a:lnTo>
                  <a:lnTo>
                    <a:pt x="3016" y="1489"/>
                  </a:lnTo>
                  <a:lnTo>
                    <a:pt x="2938" y="1371"/>
                  </a:lnTo>
                  <a:lnTo>
                    <a:pt x="2859" y="1273"/>
                  </a:lnTo>
                  <a:lnTo>
                    <a:pt x="2762" y="1176"/>
                  </a:lnTo>
                  <a:lnTo>
                    <a:pt x="2664" y="1097"/>
                  </a:lnTo>
                  <a:lnTo>
                    <a:pt x="2546" y="1038"/>
                  </a:lnTo>
                  <a:lnTo>
                    <a:pt x="2409" y="980"/>
                  </a:lnTo>
                  <a:lnTo>
                    <a:pt x="2292" y="941"/>
                  </a:lnTo>
                  <a:lnTo>
                    <a:pt x="2154" y="901"/>
                  </a:lnTo>
                  <a:lnTo>
                    <a:pt x="2017" y="882"/>
                  </a:lnTo>
                  <a:lnTo>
                    <a:pt x="1880" y="882"/>
                  </a:lnTo>
                  <a:lnTo>
                    <a:pt x="1587" y="901"/>
                  </a:lnTo>
                  <a:lnTo>
                    <a:pt x="1449" y="941"/>
                  </a:lnTo>
                  <a:lnTo>
                    <a:pt x="1312" y="980"/>
                  </a:lnTo>
                  <a:lnTo>
                    <a:pt x="1175" y="1019"/>
                  </a:lnTo>
                  <a:lnTo>
                    <a:pt x="1058" y="1097"/>
                  </a:lnTo>
                  <a:lnTo>
                    <a:pt x="901" y="1195"/>
                  </a:lnTo>
                  <a:lnTo>
                    <a:pt x="745" y="1293"/>
                  </a:lnTo>
                  <a:lnTo>
                    <a:pt x="607" y="1411"/>
                  </a:lnTo>
                  <a:lnTo>
                    <a:pt x="470" y="1548"/>
                  </a:lnTo>
                  <a:lnTo>
                    <a:pt x="216" y="1841"/>
                  </a:lnTo>
                  <a:lnTo>
                    <a:pt x="0" y="2135"/>
                  </a:lnTo>
                  <a:lnTo>
                    <a:pt x="12318" y="2135"/>
                  </a:lnTo>
                  <a:lnTo>
                    <a:pt x="12259" y="1959"/>
                  </a:lnTo>
                  <a:lnTo>
                    <a:pt x="12161" y="1783"/>
                  </a:lnTo>
                  <a:lnTo>
                    <a:pt x="12043" y="1626"/>
                  </a:lnTo>
                  <a:lnTo>
                    <a:pt x="11887" y="1489"/>
                  </a:lnTo>
                  <a:lnTo>
                    <a:pt x="11730" y="1391"/>
                  </a:lnTo>
                  <a:lnTo>
                    <a:pt x="11554" y="1293"/>
                  </a:lnTo>
                  <a:lnTo>
                    <a:pt x="11358" y="1234"/>
                  </a:lnTo>
                  <a:lnTo>
                    <a:pt x="11162" y="1195"/>
                  </a:lnTo>
                  <a:lnTo>
                    <a:pt x="10947" y="1195"/>
                  </a:lnTo>
                  <a:lnTo>
                    <a:pt x="10751" y="1234"/>
                  </a:lnTo>
                  <a:lnTo>
                    <a:pt x="10536" y="1293"/>
                  </a:lnTo>
                  <a:lnTo>
                    <a:pt x="10340" y="1371"/>
                  </a:lnTo>
                  <a:lnTo>
                    <a:pt x="10144" y="1469"/>
                  </a:lnTo>
                  <a:lnTo>
                    <a:pt x="9987" y="1606"/>
                  </a:lnTo>
                  <a:lnTo>
                    <a:pt x="9811" y="1763"/>
                  </a:lnTo>
                  <a:lnTo>
                    <a:pt x="9674" y="1920"/>
                  </a:lnTo>
                  <a:lnTo>
                    <a:pt x="9537" y="1626"/>
                  </a:lnTo>
                  <a:lnTo>
                    <a:pt x="9380" y="1313"/>
                  </a:lnTo>
                  <a:lnTo>
                    <a:pt x="9184" y="1038"/>
                  </a:lnTo>
                  <a:lnTo>
                    <a:pt x="8989" y="764"/>
                  </a:lnTo>
                  <a:lnTo>
                    <a:pt x="8754" y="529"/>
                  </a:lnTo>
                  <a:lnTo>
                    <a:pt x="8499" y="334"/>
                  </a:lnTo>
                  <a:lnTo>
                    <a:pt x="8362" y="236"/>
                  </a:lnTo>
                  <a:lnTo>
                    <a:pt x="8225" y="157"/>
                  </a:lnTo>
                  <a:lnTo>
                    <a:pt x="8088" y="99"/>
                  </a:lnTo>
                  <a:lnTo>
                    <a:pt x="7931" y="59"/>
                  </a:lnTo>
                  <a:lnTo>
                    <a:pt x="7735" y="20"/>
                  </a:lnTo>
                  <a:lnTo>
                    <a:pt x="7540"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2"/>
            <p:cNvSpPr/>
            <p:nvPr/>
          </p:nvSpPr>
          <p:spPr>
            <a:xfrm>
              <a:off x="2912375" y="542125"/>
              <a:ext cx="287875" cy="57300"/>
            </a:xfrm>
            <a:custGeom>
              <a:avLst/>
              <a:gdLst/>
              <a:ahLst/>
              <a:cxnLst/>
              <a:rect l="l" t="t" r="r" b="b"/>
              <a:pathLst>
                <a:path w="11515" h="2292" extrusionOk="0">
                  <a:moveTo>
                    <a:pt x="6149" y="1"/>
                  </a:moveTo>
                  <a:lnTo>
                    <a:pt x="5953" y="20"/>
                  </a:lnTo>
                  <a:lnTo>
                    <a:pt x="5777" y="40"/>
                  </a:lnTo>
                  <a:lnTo>
                    <a:pt x="5601" y="79"/>
                  </a:lnTo>
                  <a:lnTo>
                    <a:pt x="5425" y="138"/>
                  </a:lnTo>
                  <a:lnTo>
                    <a:pt x="5072" y="275"/>
                  </a:lnTo>
                  <a:lnTo>
                    <a:pt x="4739" y="451"/>
                  </a:lnTo>
                  <a:lnTo>
                    <a:pt x="4426" y="666"/>
                  </a:lnTo>
                  <a:lnTo>
                    <a:pt x="4132" y="901"/>
                  </a:lnTo>
                  <a:lnTo>
                    <a:pt x="3819" y="1215"/>
                  </a:lnTo>
                  <a:lnTo>
                    <a:pt x="3525" y="1528"/>
                  </a:lnTo>
                  <a:lnTo>
                    <a:pt x="3369" y="1685"/>
                  </a:lnTo>
                  <a:lnTo>
                    <a:pt x="3212" y="1822"/>
                  </a:lnTo>
                  <a:lnTo>
                    <a:pt x="3036" y="1959"/>
                  </a:lnTo>
                  <a:lnTo>
                    <a:pt x="2860" y="2057"/>
                  </a:lnTo>
                  <a:lnTo>
                    <a:pt x="2762" y="2115"/>
                  </a:lnTo>
                  <a:lnTo>
                    <a:pt x="2644" y="2135"/>
                  </a:lnTo>
                  <a:lnTo>
                    <a:pt x="2546" y="2115"/>
                  </a:lnTo>
                  <a:lnTo>
                    <a:pt x="2468" y="2057"/>
                  </a:lnTo>
                  <a:lnTo>
                    <a:pt x="2311" y="1920"/>
                  </a:lnTo>
                  <a:lnTo>
                    <a:pt x="2155" y="1822"/>
                  </a:lnTo>
                  <a:lnTo>
                    <a:pt x="1978" y="1743"/>
                  </a:lnTo>
                  <a:lnTo>
                    <a:pt x="1802" y="1685"/>
                  </a:lnTo>
                  <a:lnTo>
                    <a:pt x="1626" y="1665"/>
                  </a:lnTo>
                  <a:lnTo>
                    <a:pt x="1430" y="1646"/>
                  </a:lnTo>
                  <a:lnTo>
                    <a:pt x="1254" y="1665"/>
                  </a:lnTo>
                  <a:lnTo>
                    <a:pt x="1058" y="1704"/>
                  </a:lnTo>
                  <a:lnTo>
                    <a:pt x="882" y="1763"/>
                  </a:lnTo>
                  <a:lnTo>
                    <a:pt x="647" y="1861"/>
                  </a:lnTo>
                  <a:lnTo>
                    <a:pt x="412" y="1998"/>
                  </a:lnTo>
                  <a:lnTo>
                    <a:pt x="196" y="2135"/>
                  </a:lnTo>
                  <a:lnTo>
                    <a:pt x="1" y="2292"/>
                  </a:lnTo>
                  <a:lnTo>
                    <a:pt x="11515" y="2292"/>
                  </a:lnTo>
                  <a:lnTo>
                    <a:pt x="11495" y="2135"/>
                  </a:lnTo>
                  <a:lnTo>
                    <a:pt x="11456" y="1998"/>
                  </a:lnTo>
                  <a:lnTo>
                    <a:pt x="11378" y="1861"/>
                  </a:lnTo>
                  <a:lnTo>
                    <a:pt x="11280" y="1743"/>
                  </a:lnTo>
                  <a:lnTo>
                    <a:pt x="11162" y="1626"/>
                  </a:lnTo>
                  <a:lnTo>
                    <a:pt x="11025" y="1548"/>
                  </a:lnTo>
                  <a:lnTo>
                    <a:pt x="10888" y="1489"/>
                  </a:lnTo>
                  <a:lnTo>
                    <a:pt x="10732" y="1430"/>
                  </a:lnTo>
                  <a:lnTo>
                    <a:pt x="10575" y="1411"/>
                  </a:lnTo>
                  <a:lnTo>
                    <a:pt x="10418" y="1411"/>
                  </a:lnTo>
                  <a:lnTo>
                    <a:pt x="10262" y="1430"/>
                  </a:lnTo>
                  <a:lnTo>
                    <a:pt x="10105" y="1450"/>
                  </a:lnTo>
                  <a:lnTo>
                    <a:pt x="9811" y="1548"/>
                  </a:lnTo>
                  <a:lnTo>
                    <a:pt x="9517" y="1665"/>
                  </a:lnTo>
                  <a:lnTo>
                    <a:pt x="9302" y="1763"/>
                  </a:lnTo>
                  <a:lnTo>
                    <a:pt x="9087" y="1822"/>
                  </a:lnTo>
                  <a:lnTo>
                    <a:pt x="8989" y="1841"/>
                  </a:lnTo>
                  <a:lnTo>
                    <a:pt x="8871" y="1841"/>
                  </a:lnTo>
                  <a:lnTo>
                    <a:pt x="8773" y="1822"/>
                  </a:lnTo>
                  <a:lnTo>
                    <a:pt x="8675" y="1783"/>
                  </a:lnTo>
                  <a:lnTo>
                    <a:pt x="8578" y="1704"/>
                  </a:lnTo>
                  <a:lnTo>
                    <a:pt x="8519" y="1606"/>
                  </a:lnTo>
                  <a:lnTo>
                    <a:pt x="8382" y="1371"/>
                  </a:lnTo>
                  <a:lnTo>
                    <a:pt x="8264" y="1156"/>
                  </a:lnTo>
                  <a:lnTo>
                    <a:pt x="8108" y="941"/>
                  </a:lnTo>
                  <a:lnTo>
                    <a:pt x="7951" y="764"/>
                  </a:lnTo>
                  <a:lnTo>
                    <a:pt x="7755" y="568"/>
                  </a:lnTo>
                  <a:lnTo>
                    <a:pt x="7559" y="412"/>
                  </a:lnTo>
                  <a:lnTo>
                    <a:pt x="7344" y="275"/>
                  </a:lnTo>
                  <a:lnTo>
                    <a:pt x="7109" y="177"/>
                  </a:lnTo>
                  <a:lnTo>
                    <a:pt x="6874" y="79"/>
                  </a:lnTo>
                  <a:lnTo>
                    <a:pt x="6698" y="40"/>
                  </a:lnTo>
                  <a:lnTo>
                    <a:pt x="6521" y="20"/>
                  </a:lnTo>
                  <a:lnTo>
                    <a:pt x="6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2"/>
            <p:cNvSpPr/>
            <p:nvPr/>
          </p:nvSpPr>
          <p:spPr>
            <a:xfrm>
              <a:off x="2918750" y="876500"/>
              <a:ext cx="391175" cy="77850"/>
            </a:xfrm>
            <a:custGeom>
              <a:avLst/>
              <a:gdLst/>
              <a:ahLst/>
              <a:cxnLst/>
              <a:rect l="l" t="t" r="r" b="b"/>
              <a:pathLst>
                <a:path w="15647" h="3114" extrusionOk="0">
                  <a:moveTo>
                    <a:pt x="8342" y="0"/>
                  </a:moveTo>
                  <a:lnTo>
                    <a:pt x="8088" y="20"/>
                  </a:lnTo>
                  <a:lnTo>
                    <a:pt x="7853" y="59"/>
                  </a:lnTo>
                  <a:lnTo>
                    <a:pt x="7598" y="118"/>
                  </a:lnTo>
                  <a:lnTo>
                    <a:pt x="7363" y="196"/>
                  </a:lnTo>
                  <a:lnTo>
                    <a:pt x="7108" y="274"/>
                  </a:lnTo>
                  <a:lnTo>
                    <a:pt x="6873" y="372"/>
                  </a:lnTo>
                  <a:lnTo>
                    <a:pt x="6658" y="490"/>
                  </a:lnTo>
                  <a:lnTo>
                    <a:pt x="6423" y="607"/>
                  </a:lnTo>
                  <a:lnTo>
                    <a:pt x="6208" y="764"/>
                  </a:lnTo>
                  <a:lnTo>
                    <a:pt x="5992" y="901"/>
                  </a:lnTo>
                  <a:lnTo>
                    <a:pt x="5796" y="1058"/>
                  </a:lnTo>
                  <a:lnTo>
                    <a:pt x="5601" y="1234"/>
                  </a:lnTo>
                  <a:lnTo>
                    <a:pt x="5189" y="1645"/>
                  </a:lnTo>
                  <a:lnTo>
                    <a:pt x="4778" y="2076"/>
                  </a:lnTo>
                  <a:lnTo>
                    <a:pt x="4582" y="2291"/>
                  </a:lnTo>
                  <a:lnTo>
                    <a:pt x="4367" y="2487"/>
                  </a:lnTo>
                  <a:lnTo>
                    <a:pt x="4132" y="2663"/>
                  </a:lnTo>
                  <a:lnTo>
                    <a:pt x="3877" y="2820"/>
                  </a:lnTo>
                  <a:lnTo>
                    <a:pt x="3740" y="2879"/>
                  </a:lnTo>
                  <a:lnTo>
                    <a:pt x="3682" y="2898"/>
                  </a:lnTo>
                  <a:lnTo>
                    <a:pt x="3525" y="2898"/>
                  </a:lnTo>
                  <a:lnTo>
                    <a:pt x="3466" y="2879"/>
                  </a:lnTo>
                  <a:lnTo>
                    <a:pt x="3349" y="2801"/>
                  </a:lnTo>
                  <a:lnTo>
                    <a:pt x="3133" y="2624"/>
                  </a:lnTo>
                  <a:lnTo>
                    <a:pt x="2937" y="2487"/>
                  </a:lnTo>
                  <a:lnTo>
                    <a:pt x="2702" y="2370"/>
                  </a:lnTo>
                  <a:lnTo>
                    <a:pt x="2467" y="2291"/>
                  </a:lnTo>
                  <a:lnTo>
                    <a:pt x="2213" y="2252"/>
                  </a:lnTo>
                  <a:lnTo>
                    <a:pt x="1958" y="2252"/>
                  </a:lnTo>
                  <a:lnTo>
                    <a:pt x="1704" y="2272"/>
                  </a:lnTo>
                  <a:lnTo>
                    <a:pt x="1449" y="2331"/>
                  </a:lnTo>
                  <a:lnTo>
                    <a:pt x="1195" y="2409"/>
                  </a:lnTo>
                  <a:lnTo>
                    <a:pt x="881" y="2546"/>
                  </a:lnTo>
                  <a:lnTo>
                    <a:pt x="568" y="2703"/>
                  </a:lnTo>
                  <a:lnTo>
                    <a:pt x="294" y="2898"/>
                  </a:lnTo>
                  <a:lnTo>
                    <a:pt x="0" y="3114"/>
                  </a:lnTo>
                  <a:lnTo>
                    <a:pt x="15646" y="3114"/>
                  </a:lnTo>
                  <a:lnTo>
                    <a:pt x="15607" y="2918"/>
                  </a:lnTo>
                  <a:lnTo>
                    <a:pt x="15548" y="2722"/>
                  </a:lnTo>
                  <a:lnTo>
                    <a:pt x="15450" y="2526"/>
                  </a:lnTo>
                  <a:lnTo>
                    <a:pt x="15313" y="2370"/>
                  </a:lnTo>
                  <a:lnTo>
                    <a:pt x="15137" y="2233"/>
                  </a:lnTo>
                  <a:lnTo>
                    <a:pt x="14961" y="2115"/>
                  </a:lnTo>
                  <a:lnTo>
                    <a:pt x="14765" y="2017"/>
                  </a:lnTo>
                  <a:lnTo>
                    <a:pt x="14569" y="1959"/>
                  </a:lnTo>
                  <a:lnTo>
                    <a:pt x="14354" y="1939"/>
                  </a:lnTo>
                  <a:lnTo>
                    <a:pt x="14138" y="1919"/>
                  </a:lnTo>
                  <a:lnTo>
                    <a:pt x="13923" y="1939"/>
                  </a:lnTo>
                  <a:lnTo>
                    <a:pt x="13727" y="1978"/>
                  </a:lnTo>
                  <a:lnTo>
                    <a:pt x="13512" y="2037"/>
                  </a:lnTo>
                  <a:lnTo>
                    <a:pt x="13296" y="2096"/>
                  </a:lnTo>
                  <a:lnTo>
                    <a:pt x="12905" y="2272"/>
                  </a:lnTo>
                  <a:lnTo>
                    <a:pt x="12631" y="2389"/>
                  </a:lnTo>
                  <a:lnTo>
                    <a:pt x="12494" y="2448"/>
                  </a:lnTo>
                  <a:lnTo>
                    <a:pt x="12337" y="2487"/>
                  </a:lnTo>
                  <a:lnTo>
                    <a:pt x="12200" y="2507"/>
                  </a:lnTo>
                  <a:lnTo>
                    <a:pt x="12043" y="2507"/>
                  </a:lnTo>
                  <a:lnTo>
                    <a:pt x="11906" y="2487"/>
                  </a:lnTo>
                  <a:lnTo>
                    <a:pt x="11789" y="2429"/>
                  </a:lnTo>
                  <a:lnTo>
                    <a:pt x="11710" y="2389"/>
                  </a:lnTo>
                  <a:lnTo>
                    <a:pt x="11651" y="2331"/>
                  </a:lnTo>
                  <a:lnTo>
                    <a:pt x="11554" y="2194"/>
                  </a:lnTo>
                  <a:lnTo>
                    <a:pt x="11456" y="2037"/>
                  </a:lnTo>
                  <a:lnTo>
                    <a:pt x="11377" y="1880"/>
                  </a:lnTo>
                  <a:lnTo>
                    <a:pt x="11221" y="1586"/>
                  </a:lnTo>
                  <a:lnTo>
                    <a:pt x="11005" y="1293"/>
                  </a:lnTo>
                  <a:lnTo>
                    <a:pt x="10790" y="1038"/>
                  </a:lnTo>
                  <a:lnTo>
                    <a:pt x="10535" y="803"/>
                  </a:lnTo>
                  <a:lnTo>
                    <a:pt x="10261" y="588"/>
                  </a:lnTo>
                  <a:lnTo>
                    <a:pt x="9967" y="392"/>
                  </a:lnTo>
                  <a:lnTo>
                    <a:pt x="9654" y="235"/>
                  </a:lnTo>
                  <a:lnTo>
                    <a:pt x="9341" y="137"/>
                  </a:lnTo>
                  <a:lnTo>
                    <a:pt x="9086" y="59"/>
                  </a:lnTo>
                  <a:lnTo>
                    <a:pt x="8851" y="20"/>
                  </a:lnTo>
                  <a:lnTo>
                    <a:pt x="8597"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2"/>
            <p:cNvSpPr/>
            <p:nvPr/>
          </p:nvSpPr>
          <p:spPr>
            <a:xfrm>
              <a:off x="2614725" y="493650"/>
              <a:ext cx="139050" cy="92575"/>
            </a:xfrm>
            <a:custGeom>
              <a:avLst/>
              <a:gdLst/>
              <a:ahLst/>
              <a:cxnLst/>
              <a:rect l="l" t="t" r="r" b="b"/>
              <a:pathLst>
                <a:path w="5562" h="3703" extrusionOk="0">
                  <a:moveTo>
                    <a:pt x="2311" y="1"/>
                  </a:moveTo>
                  <a:lnTo>
                    <a:pt x="2076" y="21"/>
                  </a:lnTo>
                  <a:lnTo>
                    <a:pt x="1841" y="40"/>
                  </a:lnTo>
                  <a:lnTo>
                    <a:pt x="1606" y="99"/>
                  </a:lnTo>
                  <a:lnTo>
                    <a:pt x="1391" y="177"/>
                  </a:lnTo>
                  <a:lnTo>
                    <a:pt x="1175" y="275"/>
                  </a:lnTo>
                  <a:lnTo>
                    <a:pt x="980" y="412"/>
                  </a:lnTo>
                  <a:lnTo>
                    <a:pt x="823" y="588"/>
                  </a:lnTo>
                  <a:lnTo>
                    <a:pt x="901" y="549"/>
                  </a:lnTo>
                  <a:lnTo>
                    <a:pt x="999" y="530"/>
                  </a:lnTo>
                  <a:lnTo>
                    <a:pt x="1097" y="510"/>
                  </a:lnTo>
                  <a:lnTo>
                    <a:pt x="1195" y="530"/>
                  </a:lnTo>
                  <a:lnTo>
                    <a:pt x="1273" y="549"/>
                  </a:lnTo>
                  <a:lnTo>
                    <a:pt x="1371" y="588"/>
                  </a:lnTo>
                  <a:lnTo>
                    <a:pt x="1430" y="647"/>
                  </a:lnTo>
                  <a:lnTo>
                    <a:pt x="1508" y="725"/>
                  </a:lnTo>
                  <a:lnTo>
                    <a:pt x="1548" y="804"/>
                  </a:lnTo>
                  <a:lnTo>
                    <a:pt x="1567" y="902"/>
                  </a:lnTo>
                  <a:lnTo>
                    <a:pt x="1567" y="1000"/>
                  </a:lnTo>
                  <a:lnTo>
                    <a:pt x="1548" y="1098"/>
                  </a:lnTo>
                  <a:lnTo>
                    <a:pt x="1528" y="1176"/>
                  </a:lnTo>
                  <a:lnTo>
                    <a:pt x="1469" y="1254"/>
                  </a:lnTo>
                  <a:lnTo>
                    <a:pt x="1410" y="1333"/>
                  </a:lnTo>
                  <a:lnTo>
                    <a:pt x="1332" y="1372"/>
                  </a:lnTo>
                  <a:lnTo>
                    <a:pt x="1254" y="1411"/>
                  </a:lnTo>
                  <a:lnTo>
                    <a:pt x="1175" y="1430"/>
                  </a:lnTo>
                  <a:lnTo>
                    <a:pt x="1019" y="1430"/>
                  </a:lnTo>
                  <a:lnTo>
                    <a:pt x="843" y="1411"/>
                  </a:lnTo>
                  <a:lnTo>
                    <a:pt x="686" y="1411"/>
                  </a:lnTo>
                  <a:lnTo>
                    <a:pt x="588" y="1430"/>
                  </a:lnTo>
                  <a:lnTo>
                    <a:pt x="490" y="1470"/>
                  </a:lnTo>
                  <a:lnTo>
                    <a:pt x="412" y="1509"/>
                  </a:lnTo>
                  <a:lnTo>
                    <a:pt x="314" y="1548"/>
                  </a:lnTo>
                  <a:lnTo>
                    <a:pt x="255" y="1607"/>
                  </a:lnTo>
                  <a:lnTo>
                    <a:pt x="177" y="1685"/>
                  </a:lnTo>
                  <a:lnTo>
                    <a:pt x="118" y="1763"/>
                  </a:lnTo>
                  <a:lnTo>
                    <a:pt x="79" y="1842"/>
                  </a:lnTo>
                  <a:lnTo>
                    <a:pt x="20" y="2018"/>
                  </a:lnTo>
                  <a:lnTo>
                    <a:pt x="1" y="2214"/>
                  </a:lnTo>
                  <a:lnTo>
                    <a:pt x="1" y="2410"/>
                  </a:lnTo>
                  <a:lnTo>
                    <a:pt x="1" y="2586"/>
                  </a:lnTo>
                  <a:lnTo>
                    <a:pt x="20" y="2547"/>
                  </a:lnTo>
                  <a:lnTo>
                    <a:pt x="40" y="2488"/>
                  </a:lnTo>
                  <a:lnTo>
                    <a:pt x="118" y="2429"/>
                  </a:lnTo>
                  <a:lnTo>
                    <a:pt x="236" y="2390"/>
                  </a:lnTo>
                  <a:lnTo>
                    <a:pt x="353" y="2370"/>
                  </a:lnTo>
                  <a:lnTo>
                    <a:pt x="431" y="2370"/>
                  </a:lnTo>
                  <a:lnTo>
                    <a:pt x="529" y="2390"/>
                  </a:lnTo>
                  <a:lnTo>
                    <a:pt x="588" y="2429"/>
                  </a:lnTo>
                  <a:lnTo>
                    <a:pt x="627" y="2468"/>
                  </a:lnTo>
                  <a:lnTo>
                    <a:pt x="666" y="2527"/>
                  </a:lnTo>
                  <a:lnTo>
                    <a:pt x="686" y="2605"/>
                  </a:lnTo>
                  <a:lnTo>
                    <a:pt x="705" y="2742"/>
                  </a:lnTo>
                  <a:lnTo>
                    <a:pt x="705" y="2899"/>
                  </a:lnTo>
                  <a:lnTo>
                    <a:pt x="666" y="3056"/>
                  </a:lnTo>
                  <a:lnTo>
                    <a:pt x="647" y="3193"/>
                  </a:lnTo>
                  <a:lnTo>
                    <a:pt x="647" y="3350"/>
                  </a:lnTo>
                  <a:lnTo>
                    <a:pt x="666" y="3408"/>
                  </a:lnTo>
                  <a:lnTo>
                    <a:pt x="686" y="3487"/>
                  </a:lnTo>
                  <a:lnTo>
                    <a:pt x="725" y="3545"/>
                  </a:lnTo>
                  <a:lnTo>
                    <a:pt x="784" y="3585"/>
                  </a:lnTo>
                  <a:lnTo>
                    <a:pt x="901" y="3663"/>
                  </a:lnTo>
                  <a:lnTo>
                    <a:pt x="1058" y="3702"/>
                  </a:lnTo>
                  <a:lnTo>
                    <a:pt x="1215" y="3702"/>
                  </a:lnTo>
                  <a:lnTo>
                    <a:pt x="1430" y="3682"/>
                  </a:lnTo>
                  <a:lnTo>
                    <a:pt x="1528" y="3663"/>
                  </a:lnTo>
                  <a:lnTo>
                    <a:pt x="1645" y="3624"/>
                  </a:lnTo>
                  <a:lnTo>
                    <a:pt x="1763" y="3526"/>
                  </a:lnTo>
                  <a:lnTo>
                    <a:pt x="1861" y="3428"/>
                  </a:lnTo>
                  <a:lnTo>
                    <a:pt x="1959" y="3310"/>
                  </a:lnTo>
                  <a:lnTo>
                    <a:pt x="2037" y="3193"/>
                  </a:lnTo>
                  <a:lnTo>
                    <a:pt x="2194" y="2919"/>
                  </a:lnTo>
                  <a:lnTo>
                    <a:pt x="2331" y="2664"/>
                  </a:lnTo>
                  <a:lnTo>
                    <a:pt x="2390" y="2605"/>
                  </a:lnTo>
                  <a:lnTo>
                    <a:pt x="2448" y="2547"/>
                  </a:lnTo>
                  <a:lnTo>
                    <a:pt x="2507" y="2507"/>
                  </a:lnTo>
                  <a:lnTo>
                    <a:pt x="2585" y="2488"/>
                  </a:lnTo>
                  <a:lnTo>
                    <a:pt x="2644" y="2527"/>
                  </a:lnTo>
                  <a:lnTo>
                    <a:pt x="2703" y="2566"/>
                  </a:lnTo>
                  <a:lnTo>
                    <a:pt x="2742" y="2625"/>
                  </a:lnTo>
                  <a:lnTo>
                    <a:pt x="2762" y="2684"/>
                  </a:lnTo>
                  <a:lnTo>
                    <a:pt x="2762" y="2762"/>
                  </a:lnTo>
                  <a:lnTo>
                    <a:pt x="2742" y="2821"/>
                  </a:lnTo>
                  <a:lnTo>
                    <a:pt x="2703" y="2958"/>
                  </a:lnTo>
                  <a:lnTo>
                    <a:pt x="2527" y="3545"/>
                  </a:lnTo>
                  <a:lnTo>
                    <a:pt x="2546" y="3565"/>
                  </a:lnTo>
                  <a:lnTo>
                    <a:pt x="2585" y="3565"/>
                  </a:lnTo>
                  <a:lnTo>
                    <a:pt x="2664" y="3545"/>
                  </a:lnTo>
                  <a:lnTo>
                    <a:pt x="2801" y="3467"/>
                  </a:lnTo>
                  <a:lnTo>
                    <a:pt x="2938" y="3389"/>
                  </a:lnTo>
                  <a:lnTo>
                    <a:pt x="3055" y="3291"/>
                  </a:lnTo>
                  <a:lnTo>
                    <a:pt x="3153" y="3193"/>
                  </a:lnTo>
                  <a:lnTo>
                    <a:pt x="3251" y="3075"/>
                  </a:lnTo>
                  <a:lnTo>
                    <a:pt x="3349" y="2938"/>
                  </a:lnTo>
                  <a:lnTo>
                    <a:pt x="3408" y="2801"/>
                  </a:lnTo>
                  <a:lnTo>
                    <a:pt x="3467" y="2664"/>
                  </a:lnTo>
                  <a:lnTo>
                    <a:pt x="3564" y="2390"/>
                  </a:lnTo>
                  <a:lnTo>
                    <a:pt x="3623" y="2253"/>
                  </a:lnTo>
                  <a:lnTo>
                    <a:pt x="3721" y="2155"/>
                  </a:lnTo>
                  <a:lnTo>
                    <a:pt x="3839" y="2077"/>
                  </a:lnTo>
                  <a:lnTo>
                    <a:pt x="3956" y="2018"/>
                  </a:lnTo>
                  <a:lnTo>
                    <a:pt x="4113" y="1998"/>
                  </a:lnTo>
                  <a:lnTo>
                    <a:pt x="4250" y="1998"/>
                  </a:lnTo>
                  <a:lnTo>
                    <a:pt x="4524" y="2018"/>
                  </a:lnTo>
                  <a:lnTo>
                    <a:pt x="4681" y="2038"/>
                  </a:lnTo>
                  <a:lnTo>
                    <a:pt x="4818" y="2018"/>
                  </a:lnTo>
                  <a:lnTo>
                    <a:pt x="4916" y="1998"/>
                  </a:lnTo>
                  <a:lnTo>
                    <a:pt x="4994" y="1959"/>
                  </a:lnTo>
                  <a:lnTo>
                    <a:pt x="5170" y="1861"/>
                  </a:lnTo>
                  <a:lnTo>
                    <a:pt x="5327" y="1724"/>
                  </a:lnTo>
                  <a:lnTo>
                    <a:pt x="5444" y="1568"/>
                  </a:lnTo>
                  <a:lnTo>
                    <a:pt x="5523" y="1391"/>
                  </a:lnTo>
                  <a:lnTo>
                    <a:pt x="5542" y="1293"/>
                  </a:lnTo>
                  <a:lnTo>
                    <a:pt x="5562" y="1195"/>
                  </a:lnTo>
                  <a:lnTo>
                    <a:pt x="5562" y="1098"/>
                  </a:lnTo>
                  <a:lnTo>
                    <a:pt x="5542" y="1000"/>
                  </a:lnTo>
                  <a:lnTo>
                    <a:pt x="5503" y="902"/>
                  </a:lnTo>
                  <a:lnTo>
                    <a:pt x="5464" y="804"/>
                  </a:lnTo>
                  <a:lnTo>
                    <a:pt x="5405" y="725"/>
                  </a:lnTo>
                  <a:lnTo>
                    <a:pt x="5346" y="647"/>
                  </a:lnTo>
                  <a:lnTo>
                    <a:pt x="5170" y="530"/>
                  </a:lnTo>
                  <a:lnTo>
                    <a:pt x="4955" y="412"/>
                  </a:lnTo>
                  <a:lnTo>
                    <a:pt x="4739" y="334"/>
                  </a:lnTo>
                  <a:lnTo>
                    <a:pt x="4504" y="256"/>
                  </a:lnTo>
                  <a:lnTo>
                    <a:pt x="4269" y="197"/>
                  </a:lnTo>
                  <a:lnTo>
                    <a:pt x="3858" y="118"/>
                  </a:lnTo>
                  <a:lnTo>
                    <a:pt x="3525" y="60"/>
                  </a:lnTo>
                  <a:lnTo>
                    <a:pt x="3212" y="21"/>
                  </a:lnTo>
                  <a:lnTo>
                    <a:pt x="2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2"/>
            <p:cNvSpPr/>
            <p:nvPr/>
          </p:nvSpPr>
          <p:spPr>
            <a:xfrm>
              <a:off x="2664650" y="503950"/>
              <a:ext cx="51450" cy="47025"/>
            </a:xfrm>
            <a:custGeom>
              <a:avLst/>
              <a:gdLst/>
              <a:ahLst/>
              <a:cxnLst/>
              <a:rect l="l" t="t" r="r" b="b"/>
              <a:pathLst>
                <a:path w="2058" h="1881" extrusionOk="0">
                  <a:moveTo>
                    <a:pt x="1235" y="0"/>
                  </a:moveTo>
                  <a:lnTo>
                    <a:pt x="960" y="20"/>
                  </a:lnTo>
                  <a:lnTo>
                    <a:pt x="765" y="39"/>
                  </a:lnTo>
                  <a:lnTo>
                    <a:pt x="569" y="118"/>
                  </a:lnTo>
                  <a:lnTo>
                    <a:pt x="393" y="196"/>
                  </a:lnTo>
                  <a:lnTo>
                    <a:pt x="216" y="294"/>
                  </a:lnTo>
                  <a:lnTo>
                    <a:pt x="138" y="372"/>
                  </a:lnTo>
                  <a:lnTo>
                    <a:pt x="60" y="451"/>
                  </a:lnTo>
                  <a:lnTo>
                    <a:pt x="20" y="548"/>
                  </a:lnTo>
                  <a:lnTo>
                    <a:pt x="20" y="607"/>
                  </a:lnTo>
                  <a:lnTo>
                    <a:pt x="40" y="646"/>
                  </a:lnTo>
                  <a:lnTo>
                    <a:pt x="60" y="607"/>
                  </a:lnTo>
                  <a:lnTo>
                    <a:pt x="99" y="568"/>
                  </a:lnTo>
                  <a:lnTo>
                    <a:pt x="197" y="548"/>
                  </a:lnTo>
                  <a:lnTo>
                    <a:pt x="295" y="568"/>
                  </a:lnTo>
                  <a:lnTo>
                    <a:pt x="353" y="588"/>
                  </a:lnTo>
                  <a:lnTo>
                    <a:pt x="393" y="607"/>
                  </a:lnTo>
                  <a:lnTo>
                    <a:pt x="451" y="705"/>
                  </a:lnTo>
                  <a:lnTo>
                    <a:pt x="471" y="803"/>
                  </a:lnTo>
                  <a:lnTo>
                    <a:pt x="471" y="901"/>
                  </a:lnTo>
                  <a:lnTo>
                    <a:pt x="451" y="999"/>
                  </a:lnTo>
                  <a:lnTo>
                    <a:pt x="412" y="1097"/>
                  </a:lnTo>
                  <a:lnTo>
                    <a:pt x="353" y="1175"/>
                  </a:lnTo>
                  <a:lnTo>
                    <a:pt x="197" y="1332"/>
                  </a:lnTo>
                  <a:lnTo>
                    <a:pt x="79" y="1469"/>
                  </a:lnTo>
                  <a:lnTo>
                    <a:pt x="40" y="1547"/>
                  </a:lnTo>
                  <a:lnTo>
                    <a:pt x="1" y="1626"/>
                  </a:lnTo>
                  <a:lnTo>
                    <a:pt x="1" y="1704"/>
                  </a:lnTo>
                  <a:lnTo>
                    <a:pt x="20" y="1802"/>
                  </a:lnTo>
                  <a:lnTo>
                    <a:pt x="79" y="1860"/>
                  </a:lnTo>
                  <a:lnTo>
                    <a:pt x="118" y="1880"/>
                  </a:lnTo>
                  <a:lnTo>
                    <a:pt x="236" y="1880"/>
                  </a:lnTo>
                  <a:lnTo>
                    <a:pt x="295" y="1860"/>
                  </a:lnTo>
                  <a:lnTo>
                    <a:pt x="588" y="1723"/>
                  </a:lnTo>
                  <a:lnTo>
                    <a:pt x="902" y="1586"/>
                  </a:lnTo>
                  <a:lnTo>
                    <a:pt x="1176" y="1410"/>
                  </a:lnTo>
                  <a:lnTo>
                    <a:pt x="1450" y="1234"/>
                  </a:lnTo>
                  <a:lnTo>
                    <a:pt x="1626" y="1058"/>
                  </a:lnTo>
                  <a:lnTo>
                    <a:pt x="1802" y="862"/>
                  </a:lnTo>
                  <a:lnTo>
                    <a:pt x="1940" y="666"/>
                  </a:lnTo>
                  <a:lnTo>
                    <a:pt x="1979" y="548"/>
                  </a:lnTo>
                  <a:lnTo>
                    <a:pt x="2018" y="431"/>
                  </a:lnTo>
                  <a:lnTo>
                    <a:pt x="2057" y="294"/>
                  </a:lnTo>
                  <a:lnTo>
                    <a:pt x="2057" y="176"/>
                  </a:lnTo>
                  <a:lnTo>
                    <a:pt x="2018" y="118"/>
                  </a:lnTo>
                  <a:lnTo>
                    <a:pt x="1940" y="59"/>
                  </a:lnTo>
                  <a:lnTo>
                    <a:pt x="1861" y="39"/>
                  </a:lnTo>
                  <a:lnTo>
                    <a:pt x="1744" y="20"/>
                  </a:lnTo>
                  <a:lnTo>
                    <a:pt x="15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2"/>
            <p:cNvSpPr/>
            <p:nvPr/>
          </p:nvSpPr>
          <p:spPr>
            <a:xfrm>
              <a:off x="2778725" y="520100"/>
              <a:ext cx="167450" cy="82750"/>
            </a:xfrm>
            <a:custGeom>
              <a:avLst/>
              <a:gdLst/>
              <a:ahLst/>
              <a:cxnLst/>
              <a:rect l="l" t="t" r="r" b="b"/>
              <a:pathLst>
                <a:path w="6698" h="3310" extrusionOk="0">
                  <a:moveTo>
                    <a:pt x="6639" y="0"/>
                  </a:moveTo>
                  <a:lnTo>
                    <a:pt x="1645" y="627"/>
                  </a:lnTo>
                  <a:lnTo>
                    <a:pt x="1234" y="1273"/>
                  </a:lnTo>
                  <a:lnTo>
                    <a:pt x="1" y="3310"/>
                  </a:lnTo>
                  <a:lnTo>
                    <a:pt x="5366" y="647"/>
                  </a:lnTo>
                  <a:lnTo>
                    <a:pt x="6521" y="79"/>
                  </a:lnTo>
                  <a:lnTo>
                    <a:pt x="6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2"/>
            <p:cNvSpPr/>
            <p:nvPr/>
          </p:nvSpPr>
          <p:spPr>
            <a:xfrm>
              <a:off x="2778725" y="520100"/>
              <a:ext cx="167450" cy="82750"/>
            </a:xfrm>
            <a:custGeom>
              <a:avLst/>
              <a:gdLst/>
              <a:ahLst/>
              <a:cxnLst/>
              <a:rect l="l" t="t" r="r" b="b"/>
              <a:pathLst>
                <a:path w="6698" h="3310" fill="none" extrusionOk="0">
                  <a:moveTo>
                    <a:pt x="6698" y="0"/>
                  </a:moveTo>
                  <a:lnTo>
                    <a:pt x="6521" y="79"/>
                  </a:lnTo>
                  <a:lnTo>
                    <a:pt x="5366" y="647"/>
                  </a:lnTo>
                  <a:lnTo>
                    <a:pt x="1" y="3310"/>
                  </a:lnTo>
                  <a:lnTo>
                    <a:pt x="1234" y="1273"/>
                  </a:lnTo>
                  <a:lnTo>
                    <a:pt x="1645" y="627"/>
                  </a:lnTo>
                  <a:lnTo>
                    <a:pt x="6639" y="0"/>
                  </a:lnTo>
                  <a:lnTo>
                    <a:pt x="66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2"/>
            <p:cNvSpPr/>
            <p:nvPr/>
          </p:nvSpPr>
          <p:spPr>
            <a:xfrm>
              <a:off x="2924125" y="522050"/>
              <a:ext cx="17650" cy="8850"/>
            </a:xfrm>
            <a:custGeom>
              <a:avLst/>
              <a:gdLst/>
              <a:ahLst/>
              <a:cxnLst/>
              <a:rect l="l" t="t" r="r" b="b"/>
              <a:pathLst>
                <a:path w="706" h="354" extrusionOk="0">
                  <a:moveTo>
                    <a:pt x="705" y="1"/>
                  </a:moveTo>
                  <a:lnTo>
                    <a:pt x="0" y="353"/>
                  </a:lnTo>
                  <a:lnTo>
                    <a:pt x="98" y="353"/>
                  </a:lnTo>
                  <a:lnTo>
                    <a:pt x="412" y="177"/>
                  </a:lnTo>
                  <a:lnTo>
                    <a:pt x="70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2"/>
            <p:cNvSpPr/>
            <p:nvPr/>
          </p:nvSpPr>
          <p:spPr>
            <a:xfrm>
              <a:off x="2924125" y="522050"/>
              <a:ext cx="17650" cy="8850"/>
            </a:xfrm>
            <a:custGeom>
              <a:avLst/>
              <a:gdLst/>
              <a:ahLst/>
              <a:cxnLst/>
              <a:rect l="l" t="t" r="r" b="b"/>
              <a:pathLst>
                <a:path w="706" h="354" fill="none" extrusionOk="0">
                  <a:moveTo>
                    <a:pt x="705" y="1"/>
                  </a:moveTo>
                  <a:lnTo>
                    <a:pt x="0" y="353"/>
                  </a:lnTo>
                  <a:lnTo>
                    <a:pt x="98" y="353"/>
                  </a:lnTo>
                  <a:lnTo>
                    <a:pt x="98" y="353"/>
                  </a:lnTo>
                  <a:lnTo>
                    <a:pt x="412" y="177"/>
                  </a:lnTo>
                  <a:lnTo>
                    <a:pt x="70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2"/>
            <p:cNvSpPr/>
            <p:nvPr/>
          </p:nvSpPr>
          <p:spPr>
            <a:xfrm>
              <a:off x="2912875" y="530875"/>
              <a:ext cx="13725" cy="5400"/>
            </a:xfrm>
            <a:custGeom>
              <a:avLst/>
              <a:gdLst/>
              <a:ahLst/>
              <a:cxnLst/>
              <a:rect l="l" t="t" r="r" b="b"/>
              <a:pathLst>
                <a:path w="549" h="216" extrusionOk="0">
                  <a:moveTo>
                    <a:pt x="450" y="0"/>
                  </a:moveTo>
                  <a:lnTo>
                    <a:pt x="0" y="216"/>
                  </a:lnTo>
                  <a:lnTo>
                    <a:pt x="78" y="196"/>
                  </a:lnTo>
                  <a:lnTo>
                    <a:pt x="313" y="98"/>
                  </a:lnTo>
                  <a:lnTo>
                    <a:pt x="548" y="0"/>
                  </a:lnTo>
                  <a:close/>
                </a:path>
              </a:pathLst>
            </a:custGeom>
            <a:solidFill>
              <a:srgbClr val="624B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2"/>
            <p:cNvSpPr/>
            <p:nvPr/>
          </p:nvSpPr>
          <p:spPr>
            <a:xfrm>
              <a:off x="2912875" y="530875"/>
              <a:ext cx="13725" cy="5400"/>
            </a:xfrm>
            <a:custGeom>
              <a:avLst/>
              <a:gdLst/>
              <a:ahLst/>
              <a:cxnLst/>
              <a:rect l="l" t="t" r="r" b="b"/>
              <a:pathLst>
                <a:path w="549" h="216" fill="none" extrusionOk="0">
                  <a:moveTo>
                    <a:pt x="548" y="0"/>
                  </a:moveTo>
                  <a:lnTo>
                    <a:pt x="450" y="0"/>
                  </a:lnTo>
                  <a:lnTo>
                    <a:pt x="0" y="216"/>
                  </a:lnTo>
                  <a:lnTo>
                    <a:pt x="0" y="216"/>
                  </a:lnTo>
                  <a:lnTo>
                    <a:pt x="78" y="196"/>
                  </a:lnTo>
                  <a:lnTo>
                    <a:pt x="78" y="196"/>
                  </a:lnTo>
                  <a:lnTo>
                    <a:pt x="313" y="98"/>
                  </a:lnTo>
                  <a:lnTo>
                    <a:pt x="54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2"/>
            <p:cNvSpPr/>
            <p:nvPr/>
          </p:nvSpPr>
          <p:spPr>
            <a:xfrm>
              <a:off x="2809575" y="520100"/>
              <a:ext cx="135125" cy="32325"/>
            </a:xfrm>
            <a:custGeom>
              <a:avLst/>
              <a:gdLst/>
              <a:ahLst/>
              <a:cxnLst/>
              <a:rect l="l" t="t" r="r" b="b"/>
              <a:pathLst>
                <a:path w="5405" h="1293" extrusionOk="0">
                  <a:moveTo>
                    <a:pt x="5405" y="0"/>
                  </a:moveTo>
                  <a:lnTo>
                    <a:pt x="1332" y="510"/>
                  </a:lnTo>
                  <a:lnTo>
                    <a:pt x="411" y="627"/>
                  </a:lnTo>
                  <a:lnTo>
                    <a:pt x="0" y="1273"/>
                  </a:lnTo>
                  <a:lnTo>
                    <a:pt x="176" y="1293"/>
                  </a:lnTo>
                  <a:lnTo>
                    <a:pt x="646" y="1273"/>
                  </a:lnTo>
                  <a:lnTo>
                    <a:pt x="1136" y="1234"/>
                  </a:lnTo>
                  <a:lnTo>
                    <a:pt x="1626" y="1195"/>
                  </a:lnTo>
                  <a:lnTo>
                    <a:pt x="2096" y="1117"/>
                  </a:lnTo>
                  <a:lnTo>
                    <a:pt x="2605" y="1038"/>
                  </a:lnTo>
                  <a:lnTo>
                    <a:pt x="3133" y="940"/>
                  </a:lnTo>
                  <a:lnTo>
                    <a:pt x="3643" y="803"/>
                  </a:lnTo>
                  <a:lnTo>
                    <a:pt x="4132" y="647"/>
                  </a:lnTo>
                  <a:lnTo>
                    <a:pt x="4582" y="431"/>
                  </a:lnTo>
                  <a:lnTo>
                    <a:pt x="5287" y="79"/>
                  </a:lnTo>
                  <a:lnTo>
                    <a:pt x="5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2"/>
            <p:cNvSpPr/>
            <p:nvPr/>
          </p:nvSpPr>
          <p:spPr>
            <a:xfrm>
              <a:off x="2809575" y="520100"/>
              <a:ext cx="135125" cy="32325"/>
            </a:xfrm>
            <a:custGeom>
              <a:avLst/>
              <a:gdLst/>
              <a:ahLst/>
              <a:cxnLst/>
              <a:rect l="l" t="t" r="r" b="b"/>
              <a:pathLst>
                <a:path w="5405" h="1293" fill="none" extrusionOk="0">
                  <a:moveTo>
                    <a:pt x="5405" y="0"/>
                  </a:moveTo>
                  <a:lnTo>
                    <a:pt x="1332" y="510"/>
                  </a:lnTo>
                  <a:lnTo>
                    <a:pt x="411" y="627"/>
                  </a:lnTo>
                  <a:lnTo>
                    <a:pt x="0" y="1273"/>
                  </a:lnTo>
                  <a:lnTo>
                    <a:pt x="0" y="1273"/>
                  </a:lnTo>
                  <a:lnTo>
                    <a:pt x="176" y="1293"/>
                  </a:lnTo>
                  <a:lnTo>
                    <a:pt x="176" y="1293"/>
                  </a:lnTo>
                  <a:lnTo>
                    <a:pt x="646" y="1273"/>
                  </a:lnTo>
                  <a:lnTo>
                    <a:pt x="1136" y="1234"/>
                  </a:lnTo>
                  <a:lnTo>
                    <a:pt x="1626" y="1195"/>
                  </a:lnTo>
                  <a:lnTo>
                    <a:pt x="2096" y="1117"/>
                  </a:lnTo>
                  <a:lnTo>
                    <a:pt x="2096" y="1117"/>
                  </a:lnTo>
                  <a:lnTo>
                    <a:pt x="2605" y="1038"/>
                  </a:lnTo>
                  <a:lnTo>
                    <a:pt x="3133" y="940"/>
                  </a:lnTo>
                  <a:lnTo>
                    <a:pt x="3643" y="803"/>
                  </a:lnTo>
                  <a:lnTo>
                    <a:pt x="4132" y="647"/>
                  </a:lnTo>
                  <a:lnTo>
                    <a:pt x="4132" y="647"/>
                  </a:lnTo>
                  <a:lnTo>
                    <a:pt x="4582" y="431"/>
                  </a:lnTo>
                  <a:lnTo>
                    <a:pt x="5287" y="79"/>
                  </a:lnTo>
                  <a:lnTo>
                    <a:pt x="5287" y="79"/>
                  </a:lnTo>
                  <a:lnTo>
                    <a:pt x="5287" y="79"/>
                  </a:lnTo>
                  <a:lnTo>
                    <a:pt x="540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2"/>
            <p:cNvSpPr/>
            <p:nvPr/>
          </p:nvSpPr>
          <p:spPr>
            <a:xfrm>
              <a:off x="2727825" y="402600"/>
              <a:ext cx="187025" cy="42625"/>
            </a:xfrm>
            <a:custGeom>
              <a:avLst/>
              <a:gdLst/>
              <a:ahLst/>
              <a:cxnLst/>
              <a:rect l="l" t="t" r="r" b="b"/>
              <a:pathLst>
                <a:path w="7481" h="1705" extrusionOk="0">
                  <a:moveTo>
                    <a:pt x="0" y="1"/>
                  </a:moveTo>
                  <a:lnTo>
                    <a:pt x="1997" y="1293"/>
                  </a:lnTo>
                  <a:lnTo>
                    <a:pt x="2644" y="1704"/>
                  </a:lnTo>
                  <a:lnTo>
                    <a:pt x="7422" y="99"/>
                  </a:lnTo>
                  <a:lnTo>
                    <a:pt x="7480" y="79"/>
                  </a:lnTo>
                  <a:lnTo>
                    <a:pt x="7285" y="79"/>
                  </a:lnTo>
                  <a:lnTo>
                    <a:pt x="5992" y="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2"/>
            <p:cNvSpPr/>
            <p:nvPr/>
          </p:nvSpPr>
          <p:spPr>
            <a:xfrm>
              <a:off x="2727825" y="402600"/>
              <a:ext cx="187025" cy="42625"/>
            </a:xfrm>
            <a:custGeom>
              <a:avLst/>
              <a:gdLst/>
              <a:ahLst/>
              <a:cxnLst/>
              <a:rect l="l" t="t" r="r" b="b"/>
              <a:pathLst>
                <a:path w="7481" h="1705" fill="none" extrusionOk="0">
                  <a:moveTo>
                    <a:pt x="7480" y="79"/>
                  </a:moveTo>
                  <a:lnTo>
                    <a:pt x="7285" y="79"/>
                  </a:lnTo>
                  <a:lnTo>
                    <a:pt x="5992" y="59"/>
                  </a:lnTo>
                  <a:lnTo>
                    <a:pt x="0" y="1"/>
                  </a:lnTo>
                  <a:lnTo>
                    <a:pt x="1997" y="1293"/>
                  </a:lnTo>
                  <a:lnTo>
                    <a:pt x="2644" y="1704"/>
                  </a:lnTo>
                  <a:lnTo>
                    <a:pt x="7422" y="99"/>
                  </a:lnTo>
                  <a:lnTo>
                    <a:pt x="7480" y="7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2"/>
            <p:cNvSpPr/>
            <p:nvPr/>
          </p:nvSpPr>
          <p:spPr>
            <a:xfrm>
              <a:off x="2877625" y="403100"/>
              <a:ext cx="32325" cy="1475"/>
            </a:xfrm>
            <a:custGeom>
              <a:avLst/>
              <a:gdLst/>
              <a:ahLst/>
              <a:cxnLst/>
              <a:rect l="l" t="t" r="r" b="b"/>
              <a:pathLst>
                <a:path w="1293" h="59" extrusionOk="0">
                  <a:moveTo>
                    <a:pt x="607" y="0"/>
                  </a:moveTo>
                  <a:lnTo>
                    <a:pt x="333" y="20"/>
                  </a:lnTo>
                  <a:lnTo>
                    <a:pt x="78" y="39"/>
                  </a:lnTo>
                  <a:lnTo>
                    <a:pt x="0" y="39"/>
                  </a:lnTo>
                  <a:lnTo>
                    <a:pt x="1293" y="59"/>
                  </a:lnTo>
                  <a:lnTo>
                    <a:pt x="960" y="20"/>
                  </a:lnTo>
                  <a:lnTo>
                    <a:pt x="607"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2"/>
            <p:cNvSpPr/>
            <p:nvPr/>
          </p:nvSpPr>
          <p:spPr>
            <a:xfrm>
              <a:off x="2877625" y="403100"/>
              <a:ext cx="32325" cy="1475"/>
            </a:xfrm>
            <a:custGeom>
              <a:avLst/>
              <a:gdLst/>
              <a:ahLst/>
              <a:cxnLst/>
              <a:rect l="l" t="t" r="r" b="b"/>
              <a:pathLst>
                <a:path w="1293" h="59" fill="none" extrusionOk="0">
                  <a:moveTo>
                    <a:pt x="607" y="0"/>
                  </a:moveTo>
                  <a:lnTo>
                    <a:pt x="607" y="0"/>
                  </a:lnTo>
                  <a:lnTo>
                    <a:pt x="333" y="20"/>
                  </a:lnTo>
                  <a:lnTo>
                    <a:pt x="78" y="39"/>
                  </a:lnTo>
                  <a:lnTo>
                    <a:pt x="78" y="39"/>
                  </a:lnTo>
                  <a:lnTo>
                    <a:pt x="0" y="39"/>
                  </a:lnTo>
                  <a:lnTo>
                    <a:pt x="0" y="39"/>
                  </a:lnTo>
                  <a:lnTo>
                    <a:pt x="1293" y="59"/>
                  </a:lnTo>
                  <a:lnTo>
                    <a:pt x="1293" y="59"/>
                  </a:lnTo>
                  <a:lnTo>
                    <a:pt x="1293" y="59"/>
                  </a:lnTo>
                  <a:lnTo>
                    <a:pt x="960" y="20"/>
                  </a:lnTo>
                  <a:lnTo>
                    <a:pt x="60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2"/>
            <p:cNvSpPr/>
            <p:nvPr/>
          </p:nvSpPr>
          <p:spPr>
            <a:xfrm>
              <a:off x="2777750" y="404075"/>
              <a:ext cx="135625" cy="41150"/>
            </a:xfrm>
            <a:custGeom>
              <a:avLst/>
              <a:gdLst/>
              <a:ahLst/>
              <a:cxnLst/>
              <a:rect l="l" t="t" r="r" b="b"/>
              <a:pathLst>
                <a:path w="5425" h="1646" extrusionOk="0">
                  <a:moveTo>
                    <a:pt x="3995" y="0"/>
                  </a:moveTo>
                  <a:lnTo>
                    <a:pt x="3466" y="79"/>
                  </a:lnTo>
                  <a:lnTo>
                    <a:pt x="2957" y="177"/>
                  </a:lnTo>
                  <a:lnTo>
                    <a:pt x="2448" y="314"/>
                  </a:lnTo>
                  <a:lnTo>
                    <a:pt x="1939" y="470"/>
                  </a:lnTo>
                  <a:lnTo>
                    <a:pt x="1449" y="627"/>
                  </a:lnTo>
                  <a:lnTo>
                    <a:pt x="960" y="803"/>
                  </a:lnTo>
                  <a:lnTo>
                    <a:pt x="470" y="999"/>
                  </a:lnTo>
                  <a:lnTo>
                    <a:pt x="0" y="1234"/>
                  </a:lnTo>
                  <a:lnTo>
                    <a:pt x="647" y="1645"/>
                  </a:lnTo>
                  <a:lnTo>
                    <a:pt x="5425" y="40"/>
                  </a:lnTo>
                  <a:lnTo>
                    <a:pt x="5288" y="20"/>
                  </a:lnTo>
                  <a:lnTo>
                    <a:pt x="3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2"/>
            <p:cNvSpPr/>
            <p:nvPr/>
          </p:nvSpPr>
          <p:spPr>
            <a:xfrm>
              <a:off x="2777750" y="404075"/>
              <a:ext cx="135625" cy="41150"/>
            </a:xfrm>
            <a:custGeom>
              <a:avLst/>
              <a:gdLst/>
              <a:ahLst/>
              <a:cxnLst/>
              <a:rect l="l" t="t" r="r" b="b"/>
              <a:pathLst>
                <a:path w="5425" h="1646" fill="none" extrusionOk="0">
                  <a:moveTo>
                    <a:pt x="3995" y="0"/>
                  </a:moveTo>
                  <a:lnTo>
                    <a:pt x="3995" y="0"/>
                  </a:lnTo>
                  <a:lnTo>
                    <a:pt x="3466" y="79"/>
                  </a:lnTo>
                  <a:lnTo>
                    <a:pt x="2957" y="177"/>
                  </a:lnTo>
                  <a:lnTo>
                    <a:pt x="2448" y="314"/>
                  </a:lnTo>
                  <a:lnTo>
                    <a:pt x="1939" y="470"/>
                  </a:lnTo>
                  <a:lnTo>
                    <a:pt x="1939" y="470"/>
                  </a:lnTo>
                  <a:lnTo>
                    <a:pt x="1449" y="627"/>
                  </a:lnTo>
                  <a:lnTo>
                    <a:pt x="960" y="803"/>
                  </a:lnTo>
                  <a:lnTo>
                    <a:pt x="470" y="999"/>
                  </a:lnTo>
                  <a:lnTo>
                    <a:pt x="0" y="1234"/>
                  </a:lnTo>
                  <a:lnTo>
                    <a:pt x="647" y="1645"/>
                  </a:lnTo>
                  <a:lnTo>
                    <a:pt x="5425" y="40"/>
                  </a:lnTo>
                  <a:lnTo>
                    <a:pt x="5425" y="40"/>
                  </a:lnTo>
                  <a:lnTo>
                    <a:pt x="5288" y="20"/>
                  </a:lnTo>
                  <a:lnTo>
                    <a:pt x="5288" y="20"/>
                  </a:lnTo>
                  <a:lnTo>
                    <a:pt x="399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2"/>
            <p:cNvSpPr/>
            <p:nvPr/>
          </p:nvSpPr>
          <p:spPr>
            <a:xfrm>
              <a:off x="2693050" y="399175"/>
              <a:ext cx="359850" cy="178725"/>
            </a:xfrm>
            <a:custGeom>
              <a:avLst/>
              <a:gdLst/>
              <a:ahLst/>
              <a:cxnLst/>
              <a:rect l="l" t="t" r="r" b="b"/>
              <a:pathLst>
                <a:path w="14394" h="7149" extrusionOk="0">
                  <a:moveTo>
                    <a:pt x="9381" y="1"/>
                  </a:moveTo>
                  <a:lnTo>
                    <a:pt x="8950" y="20"/>
                  </a:lnTo>
                  <a:lnTo>
                    <a:pt x="8519" y="79"/>
                  </a:lnTo>
                  <a:lnTo>
                    <a:pt x="8069" y="138"/>
                  </a:lnTo>
                  <a:lnTo>
                    <a:pt x="7599" y="236"/>
                  </a:lnTo>
                  <a:lnTo>
                    <a:pt x="7227" y="314"/>
                  </a:lnTo>
                  <a:lnTo>
                    <a:pt x="6874" y="412"/>
                  </a:lnTo>
                  <a:lnTo>
                    <a:pt x="6541" y="510"/>
                  </a:lnTo>
                  <a:lnTo>
                    <a:pt x="6208" y="627"/>
                  </a:lnTo>
                  <a:lnTo>
                    <a:pt x="5621" y="882"/>
                  </a:lnTo>
                  <a:lnTo>
                    <a:pt x="5072" y="1136"/>
                  </a:lnTo>
                  <a:lnTo>
                    <a:pt x="4798" y="1293"/>
                  </a:lnTo>
                  <a:lnTo>
                    <a:pt x="4524" y="1450"/>
                  </a:lnTo>
                  <a:lnTo>
                    <a:pt x="4054" y="1783"/>
                  </a:lnTo>
                  <a:lnTo>
                    <a:pt x="3663" y="2096"/>
                  </a:lnTo>
                  <a:lnTo>
                    <a:pt x="3330" y="2409"/>
                  </a:lnTo>
                  <a:lnTo>
                    <a:pt x="3055" y="2683"/>
                  </a:lnTo>
                  <a:lnTo>
                    <a:pt x="2821" y="2938"/>
                  </a:lnTo>
                  <a:lnTo>
                    <a:pt x="2664" y="3153"/>
                  </a:lnTo>
                  <a:lnTo>
                    <a:pt x="2546" y="3330"/>
                  </a:lnTo>
                  <a:lnTo>
                    <a:pt x="2448" y="3467"/>
                  </a:lnTo>
                  <a:lnTo>
                    <a:pt x="334" y="3173"/>
                  </a:lnTo>
                  <a:lnTo>
                    <a:pt x="255" y="3153"/>
                  </a:lnTo>
                  <a:lnTo>
                    <a:pt x="1" y="3114"/>
                  </a:lnTo>
                  <a:lnTo>
                    <a:pt x="1" y="3114"/>
                  </a:lnTo>
                  <a:lnTo>
                    <a:pt x="941" y="7148"/>
                  </a:lnTo>
                  <a:lnTo>
                    <a:pt x="1352" y="6737"/>
                  </a:lnTo>
                  <a:lnTo>
                    <a:pt x="1430" y="6659"/>
                  </a:lnTo>
                  <a:lnTo>
                    <a:pt x="2938" y="5112"/>
                  </a:lnTo>
                  <a:lnTo>
                    <a:pt x="3075" y="5170"/>
                  </a:lnTo>
                  <a:lnTo>
                    <a:pt x="3408" y="5307"/>
                  </a:lnTo>
                  <a:lnTo>
                    <a:pt x="3682" y="5405"/>
                  </a:lnTo>
                  <a:lnTo>
                    <a:pt x="3976" y="5484"/>
                  </a:lnTo>
                  <a:lnTo>
                    <a:pt x="4328" y="5582"/>
                  </a:lnTo>
                  <a:lnTo>
                    <a:pt x="4720" y="5660"/>
                  </a:lnTo>
                  <a:lnTo>
                    <a:pt x="5033" y="5699"/>
                  </a:lnTo>
                  <a:lnTo>
                    <a:pt x="5366" y="5738"/>
                  </a:lnTo>
                  <a:lnTo>
                    <a:pt x="5719" y="5758"/>
                  </a:lnTo>
                  <a:lnTo>
                    <a:pt x="6091" y="5777"/>
                  </a:lnTo>
                  <a:lnTo>
                    <a:pt x="6443" y="5777"/>
                  </a:lnTo>
                  <a:lnTo>
                    <a:pt x="6815" y="5758"/>
                  </a:lnTo>
                  <a:lnTo>
                    <a:pt x="7187" y="5719"/>
                  </a:lnTo>
                  <a:lnTo>
                    <a:pt x="7579" y="5660"/>
                  </a:lnTo>
                  <a:lnTo>
                    <a:pt x="7990" y="5582"/>
                  </a:lnTo>
                  <a:lnTo>
                    <a:pt x="8401" y="5503"/>
                  </a:lnTo>
                  <a:lnTo>
                    <a:pt x="8813" y="5386"/>
                  </a:lnTo>
                  <a:lnTo>
                    <a:pt x="9243" y="5229"/>
                  </a:lnTo>
                  <a:lnTo>
                    <a:pt x="9851" y="4994"/>
                  </a:lnTo>
                  <a:lnTo>
                    <a:pt x="10399" y="4739"/>
                  </a:lnTo>
                  <a:lnTo>
                    <a:pt x="10928" y="4465"/>
                  </a:lnTo>
                  <a:lnTo>
                    <a:pt x="11417" y="4152"/>
                  </a:lnTo>
                  <a:lnTo>
                    <a:pt x="11789" y="3897"/>
                  </a:lnTo>
                  <a:lnTo>
                    <a:pt x="12122" y="3643"/>
                  </a:lnTo>
                  <a:lnTo>
                    <a:pt x="12455" y="3369"/>
                  </a:lnTo>
                  <a:lnTo>
                    <a:pt x="12749" y="3114"/>
                  </a:lnTo>
                  <a:lnTo>
                    <a:pt x="13023" y="2860"/>
                  </a:lnTo>
                  <a:lnTo>
                    <a:pt x="13258" y="2605"/>
                  </a:lnTo>
                  <a:lnTo>
                    <a:pt x="13669" y="2135"/>
                  </a:lnTo>
                  <a:lnTo>
                    <a:pt x="14002" y="1724"/>
                  </a:lnTo>
                  <a:lnTo>
                    <a:pt x="14217" y="1410"/>
                  </a:lnTo>
                  <a:lnTo>
                    <a:pt x="14394" y="1117"/>
                  </a:lnTo>
                  <a:lnTo>
                    <a:pt x="14159" y="999"/>
                  </a:lnTo>
                  <a:lnTo>
                    <a:pt x="13865" y="862"/>
                  </a:lnTo>
                  <a:lnTo>
                    <a:pt x="13454" y="686"/>
                  </a:lnTo>
                  <a:lnTo>
                    <a:pt x="12964" y="510"/>
                  </a:lnTo>
                  <a:lnTo>
                    <a:pt x="12377" y="333"/>
                  </a:lnTo>
                  <a:lnTo>
                    <a:pt x="11711" y="196"/>
                  </a:lnTo>
                  <a:lnTo>
                    <a:pt x="11358" y="118"/>
                  </a:lnTo>
                  <a:lnTo>
                    <a:pt x="10967" y="79"/>
                  </a:lnTo>
                  <a:lnTo>
                    <a:pt x="10595" y="40"/>
                  </a:lnTo>
                  <a:lnTo>
                    <a:pt x="10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2"/>
            <p:cNvSpPr/>
            <p:nvPr/>
          </p:nvSpPr>
          <p:spPr>
            <a:xfrm>
              <a:off x="2963775" y="401125"/>
              <a:ext cx="89125" cy="101875"/>
            </a:xfrm>
            <a:custGeom>
              <a:avLst/>
              <a:gdLst/>
              <a:ahLst/>
              <a:cxnLst/>
              <a:rect l="l" t="t" r="r" b="b"/>
              <a:pathLst>
                <a:path w="3565" h="4075" extrusionOk="0">
                  <a:moveTo>
                    <a:pt x="138" y="1"/>
                  </a:moveTo>
                  <a:lnTo>
                    <a:pt x="59" y="353"/>
                  </a:lnTo>
                  <a:lnTo>
                    <a:pt x="20" y="745"/>
                  </a:lnTo>
                  <a:lnTo>
                    <a:pt x="1" y="1117"/>
                  </a:lnTo>
                  <a:lnTo>
                    <a:pt x="1" y="1509"/>
                  </a:lnTo>
                  <a:lnTo>
                    <a:pt x="20" y="1900"/>
                  </a:lnTo>
                  <a:lnTo>
                    <a:pt x="79" y="2272"/>
                  </a:lnTo>
                  <a:lnTo>
                    <a:pt x="138" y="2645"/>
                  </a:lnTo>
                  <a:lnTo>
                    <a:pt x="216" y="3017"/>
                  </a:lnTo>
                  <a:lnTo>
                    <a:pt x="294" y="3291"/>
                  </a:lnTo>
                  <a:lnTo>
                    <a:pt x="373" y="3565"/>
                  </a:lnTo>
                  <a:lnTo>
                    <a:pt x="471" y="3819"/>
                  </a:lnTo>
                  <a:lnTo>
                    <a:pt x="588" y="4074"/>
                  </a:lnTo>
                  <a:lnTo>
                    <a:pt x="960" y="3819"/>
                  </a:lnTo>
                  <a:lnTo>
                    <a:pt x="1293" y="3565"/>
                  </a:lnTo>
                  <a:lnTo>
                    <a:pt x="1626" y="3291"/>
                  </a:lnTo>
                  <a:lnTo>
                    <a:pt x="1920" y="3036"/>
                  </a:lnTo>
                  <a:lnTo>
                    <a:pt x="2194" y="2782"/>
                  </a:lnTo>
                  <a:lnTo>
                    <a:pt x="2429" y="2527"/>
                  </a:lnTo>
                  <a:lnTo>
                    <a:pt x="2840" y="2057"/>
                  </a:lnTo>
                  <a:lnTo>
                    <a:pt x="3173" y="1646"/>
                  </a:lnTo>
                  <a:lnTo>
                    <a:pt x="3388" y="1332"/>
                  </a:lnTo>
                  <a:lnTo>
                    <a:pt x="3565" y="1039"/>
                  </a:lnTo>
                  <a:lnTo>
                    <a:pt x="3330" y="921"/>
                  </a:lnTo>
                  <a:lnTo>
                    <a:pt x="3036" y="784"/>
                  </a:lnTo>
                  <a:lnTo>
                    <a:pt x="2625" y="608"/>
                  </a:lnTo>
                  <a:lnTo>
                    <a:pt x="2135" y="432"/>
                  </a:lnTo>
                  <a:lnTo>
                    <a:pt x="1548" y="255"/>
                  </a:lnTo>
                  <a:lnTo>
                    <a:pt x="882" y="118"/>
                  </a:lnTo>
                  <a:lnTo>
                    <a:pt x="529" y="40"/>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2"/>
            <p:cNvSpPr/>
            <p:nvPr/>
          </p:nvSpPr>
          <p:spPr>
            <a:xfrm>
              <a:off x="2865375" y="429050"/>
              <a:ext cx="68075" cy="68550"/>
            </a:xfrm>
            <a:custGeom>
              <a:avLst/>
              <a:gdLst/>
              <a:ahLst/>
              <a:cxnLst/>
              <a:rect l="l" t="t" r="r" b="b"/>
              <a:pathLst>
                <a:path w="2723" h="2742" extrusionOk="0">
                  <a:moveTo>
                    <a:pt x="1371" y="0"/>
                  </a:moveTo>
                  <a:lnTo>
                    <a:pt x="1234" y="20"/>
                  </a:lnTo>
                  <a:lnTo>
                    <a:pt x="1097" y="39"/>
                  </a:lnTo>
                  <a:lnTo>
                    <a:pt x="960" y="78"/>
                  </a:lnTo>
                  <a:lnTo>
                    <a:pt x="823" y="118"/>
                  </a:lnTo>
                  <a:lnTo>
                    <a:pt x="706" y="176"/>
                  </a:lnTo>
                  <a:lnTo>
                    <a:pt x="608" y="235"/>
                  </a:lnTo>
                  <a:lnTo>
                    <a:pt x="490" y="313"/>
                  </a:lnTo>
                  <a:lnTo>
                    <a:pt x="392" y="411"/>
                  </a:lnTo>
                  <a:lnTo>
                    <a:pt x="314" y="509"/>
                  </a:lnTo>
                  <a:lnTo>
                    <a:pt x="236" y="607"/>
                  </a:lnTo>
                  <a:lnTo>
                    <a:pt x="157" y="725"/>
                  </a:lnTo>
                  <a:lnTo>
                    <a:pt x="99" y="842"/>
                  </a:lnTo>
                  <a:lnTo>
                    <a:pt x="59" y="979"/>
                  </a:lnTo>
                  <a:lnTo>
                    <a:pt x="20" y="1097"/>
                  </a:lnTo>
                  <a:lnTo>
                    <a:pt x="1" y="1234"/>
                  </a:lnTo>
                  <a:lnTo>
                    <a:pt x="1" y="1371"/>
                  </a:lnTo>
                  <a:lnTo>
                    <a:pt x="1" y="1508"/>
                  </a:lnTo>
                  <a:lnTo>
                    <a:pt x="20" y="1645"/>
                  </a:lnTo>
                  <a:lnTo>
                    <a:pt x="59" y="1782"/>
                  </a:lnTo>
                  <a:lnTo>
                    <a:pt x="99" y="1900"/>
                  </a:lnTo>
                  <a:lnTo>
                    <a:pt x="157" y="2037"/>
                  </a:lnTo>
                  <a:lnTo>
                    <a:pt x="236" y="2135"/>
                  </a:lnTo>
                  <a:lnTo>
                    <a:pt x="314" y="2252"/>
                  </a:lnTo>
                  <a:lnTo>
                    <a:pt x="392" y="2350"/>
                  </a:lnTo>
                  <a:lnTo>
                    <a:pt x="490" y="2428"/>
                  </a:lnTo>
                  <a:lnTo>
                    <a:pt x="608" y="2507"/>
                  </a:lnTo>
                  <a:lnTo>
                    <a:pt x="706" y="2585"/>
                  </a:lnTo>
                  <a:lnTo>
                    <a:pt x="823" y="2644"/>
                  </a:lnTo>
                  <a:lnTo>
                    <a:pt x="960" y="2683"/>
                  </a:lnTo>
                  <a:lnTo>
                    <a:pt x="1097" y="2722"/>
                  </a:lnTo>
                  <a:lnTo>
                    <a:pt x="1234" y="2742"/>
                  </a:lnTo>
                  <a:lnTo>
                    <a:pt x="1508" y="2742"/>
                  </a:lnTo>
                  <a:lnTo>
                    <a:pt x="1646" y="2722"/>
                  </a:lnTo>
                  <a:lnTo>
                    <a:pt x="1763" y="2683"/>
                  </a:lnTo>
                  <a:lnTo>
                    <a:pt x="1900" y="2644"/>
                  </a:lnTo>
                  <a:lnTo>
                    <a:pt x="2018" y="2585"/>
                  </a:lnTo>
                  <a:lnTo>
                    <a:pt x="2135" y="2507"/>
                  </a:lnTo>
                  <a:lnTo>
                    <a:pt x="2233" y="2428"/>
                  </a:lnTo>
                  <a:lnTo>
                    <a:pt x="2331" y="2350"/>
                  </a:lnTo>
                  <a:lnTo>
                    <a:pt x="2409" y="2252"/>
                  </a:lnTo>
                  <a:lnTo>
                    <a:pt x="2507" y="2135"/>
                  </a:lnTo>
                  <a:lnTo>
                    <a:pt x="2566" y="2037"/>
                  </a:lnTo>
                  <a:lnTo>
                    <a:pt x="2625" y="1900"/>
                  </a:lnTo>
                  <a:lnTo>
                    <a:pt x="2664" y="1782"/>
                  </a:lnTo>
                  <a:lnTo>
                    <a:pt x="2703" y="1645"/>
                  </a:lnTo>
                  <a:lnTo>
                    <a:pt x="2723" y="1508"/>
                  </a:lnTo>
                  <a:lnTo>
                    <a:pt x="2723" y="1371"/>
                  </a:lnTo>
                  <a:lnTo>
                    <a:pt x="2723" y="1234"/>
                  </a:lnTo>
                  <a:lnTo>
                    <a:pt x="2703" y="1097"/>
                  </a:lnTo>
                  <a:lnTo>
                    <a:pt x="2664" y="979"/>
                  </a:lnTo>
                  <a:lnTo>
                    <a:pt x="2625" y="842"/>
                  </a:lnTo>
                  <a:lnTo>
                    <a:pt x="2566" y="725"/>
                  </a:lnTo>
                  <a:lnTo>
                    <a:pt x="2507" y="607"/>
                  </a:lnTo>
                  <a:lnTo>
                    <a:pt x="2409" y="509"/>
                  </a:lnTo>
                  <a:lnTo>
                    <a:pt x="2331" y="411"/>
                  </a:lnTo>
                  <a:lnTo>
                    <a:pt x="2233" y="313"/>
                  </a:lnTo>
                  <a:lnTo>
                    <a:pt x="2135" y="235"/>
                  </a:lnTo>
                  <a:lnTo>
                    <a:pt x="2018" y="176"/>
                  </a:lnTo>
                  <a:lnTo>
                    <a:pt x="1900" y="118"/>
                  </a:lnTo>
                  <a:lnTo>
                    <a:pt x="1763" y="78"/>
                  </a:lnTo>
                  <a:lnTo>
                    <a:pt x="1646" y="39"/>
                  </a:lnTo>
                  <a:lnTo>
                    <a:pt x="1508" y="20"/>
                  </a:lnTo>
                  <a:lnTo>
                    <a:pt x="1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2"/>
            <p:cNvSpPr/>
            <p:nvPr/>
          </p:nvSpPr>
          <p:spPr>
            <a:xfrm>
              <a:off x="2791450" y="427575"/>
              <a:ext cx="53875" cy="116050"/>
            </a:xfrm>
            <a:custGeom>
              <a:avLst/>
              <a:gdLst/>
              <a:ahLst/>
              <a:cxnLst/>
              <a:rect l="l" t="t" r="r" b="b"/>
              <a:pathLst>
                <a:path w="2155" h="4642" extrusionOk="0">
                  <a:moveTo>
                    <a:pt x="1136" y="0"/>
                  </a:moveTo>
                  <a:lnTo>
                    <a:pt x="862" y="157"/>
                  </a:lnTo>
                  <a:lnTo>
                    <a:pt x="588" y="314"/>
                  </a:lnTo>
                  <a:lnTo>
                    <a:pt x="118" y="647"/>
                  </a:lnTo>
                  <a:lnTo>
                    <a:pt x="79" y="921"/>
                  </a:lnTo>
                  <a:lnTo>
                    <a:pt x="40" y="1214"/>
                  </a:lnTo>
                  <a:lnTo>
                    <a:pt x="1" y="1508"/>
                  </a:lnTo>
                  <a:lnTo>
                    <a:pt x="1" y="1782"/>
                  </a:lnTo>
                  <a:lnTo>
                    <a:pt x="1" y="2076"/>
                  </a:lnTo>
                  <a:lnTo>
                    <a:pt x="20" y="2350"/>
                  </a:lnTo>
                  <a:lnTo>
                    <a:pt x="59" y="2644"/>
                  </a:lnTo>
                  <a:lnTo>
                    <a:pt x="118" y="2918"/>
                  </a:lnTo>
                  <a:lnTo>
                    <a:pt x="236" y="3349"/>
                  </a:lnTo>
                  <a:lnTo>
                    <a:pt x="392" y="3741"/>
                  </a:lnTo>
                  <a:lnTo>
                    <a:pt x="569" y="4132"/>
                  </a:lnTo>
                  <a:lnTo>
                    <a:pt x="784" y="4524"/>
                  </a:lnTo>
                  <a:lnTo>
                    <a:pt x="1097" y="4563"/>
                  </a:lnTo>
                  <a:lnTo>
                    <a:pt x="1430" y="4602"/>
                  </a:lnTo>
                  <a:lnTo>
                    <a:pt x="1783" y="4622"/>
                  </a:lnTo>
                  <a:lnTo>
                    <a:pt x="2155" y="4641"/>
                  </a:lnTo>
                  <a:lnTo>
                    <a:pt x="1939" y="4367"/>
                  </a:lnTo>
                  <a:lnTo>
                    <a:pt x="1763" y="4054"/>
                  </a:lnTo>
                  <a:lnTo>
                    <a:pt x="1606" y="3741"/>
                  </a:lnTo>
                  <a:lnTo>
                    <a:pt x="1489" y="3427"/>
                  </a:lnTo>
                  <a:lnTo>
                    <a:pt x="1352" y="3016"/>
                  </a:lnTo>
                  <a:lnTo>
                    <a:pt x="1234" y="2585"/>
                  </a:lnTo>
                  <a:lnTo>
                    <a:pt x="1156" y="2154"/>
                  </a:lnTo>
                  <a:lnTo>
                    <a:pt x="1097" y="1743"/>
                  </a:lnTo>
                  <a:lnTo>
                    <a:pt x="1078" y="1293"/>
                  </a:lnTo>
                  <a:lnTo>
                    <a:pt x="1078" y="862"/>
                  </a:lnTo>
                  <a:lnTo>
                    <a:pt x="1097" y="431"/>
                  </a:lnTo>
                  <a:lnTo>
                    <a:pt x="1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2"/>
            <p:cNvSpPr/>
            <p:nvPr/>
          </p:nvSpPr>
          <p:spPr>
            <a:xfrm>
              <a:off x="2699425" y="478000"/>
              <a:ext cx="29400" cy="89600"/>
            </a:xfrm>
            <a:custGeom>
              <a:avLst/>
              <a:gdLst/>
              <a:ahLst/>
              <a:cxnLst/>
              <a:rect l="l" t="t" r="r" b="b"/>
              <a:pathLst>
                <a:path w="1176" h="3584" extrusionOk="0">
                  <a:moveTo>
                    <a:pt x="0" y="0"/>
                  </a:moveTo>
                  <a:lnTo>
                    <a:pt x="79" y="470"/>
                  </a:lnTo>
                  <a:lnTo>
                    <a:pt x="176" y="921"/>
                  </a:lnTo>
                  <a:lnTo>
                    <a:pt x="294" y="1391"/>
                  </a:lnTo>
                  <a:lnTo>
                    <a:pt x="431" y="1841"/>
                  </a:lnTo>
                  <a:lnTo>
                    <a:pt x="568" y="2272"/>
                  </a:lnTo>
                  <a:lnTo>
                    <a:pt x="725" y="2722"/>
                  </a:lnTo>
                  <a:lnTo>
                    <a:pt x="901" y="3153"/>
                  </a:lnTo>
                  <a:lnTo>
                    <a:pt x="1097" y="3584"/>
                  </a:lnTo>
                  <a:lnTo>
                    <a:pt x="1175" y="3506"/>
                  </a:lnTo>
                  <a:lnTo>
                    <a:pt x="979" y="3094"/>
                  </a:lnTo>
                  <a:lnTo>
                    <a:pt x="803" y="2664"/>
                  </a:lnTo>
                  <a:lnTo>
                    <a:pt x="646" y="2233"/>
                  </a:lnTo>
                  <a:lnTo>
                    <a:pt x="509" y="1802"/>
                  </a:lnTo>
                  <a:lnTo>
                    <a:pt x="372" y="1371"/>
                  </a:lnTo>
                  <a:lnTo>
                    <a:pt x="255" y="921"/>
                  </a:lnTo>
                  <a:lnTo>
                    <a:pt x="157" y="470"/>
                  </a:lnTo>
                  <a:lnTo>
                    <a:pt x="79" y="20"/>
                  </a:lnTo>
                  <a:lnTo>
                    <a:pt x="0"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2"/>
            <p:cNvSpPr/>
            <p:nvPr/>
          </p:nvSpPr>
          <p:spPr>
            <a:xfrm>
              <a:off x="3062675" y="416300"/>
              <a:ext cx="104775" cy="97450"/>
            </a:xfrm>
            <a:custGeom>
              <a:avLst/>
              <a:gdLst/>
              <a:ahLst/>
              <a:cxnLst/>
              <a:rect l="l" t="t" r="r" b="b"/>
              <a:pathLst>
                <a:path w="4191" h="3898" extrusionOk="0">
                  <a:moveTo>
                    <a:pt x="2213" y="1"/>
                  </a:moveTo>
                  <a:lnTo>
                    <a:pt x="1704" y="1587"/>
                  </a:lnTo>
                  <a:lnTo>
                    <a:pt x="0" y="1626"/>
                  </a:lnTo>
                  <a:lnTo>
                    <a:pt x="1567" y="2214"/>
                  </a:lnTo>
                  <a:lnTo>
                    <a:pt x="960" y="3800"/>
                  </a:lnTo>
                  <a:lnTo>
                    <a:pt x="2076" y="2547"/>
                  </a:lnTo>
                  <a:lnTo>
                    <a:pt x="2957" y="3898"/>
                  </a:lnTo>
                  <a:lnTo>
                    <a:pt x="2742" y="2370"/>
                  </a:lnTo>
                  <a:lnTo>
                    <a:pt x="4191" y="1998"/>
                  </a:lnTo>
                  <a:lnTo>
                    <a:pt x="2546" y="1665"/>
                  </a:lnTo>
                  <a:lnTo>
                    <a:pt x="2213" y="1"/>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2"/>
            <p:cNvSpPr/>
            <p:nvPr/>
          </p:nvSpPr>
          <p:spPr>
            <a:xfrm>
              <a:off x="2547650" y="856425"/>
              <a:ext cx="104800" cy="97450"/>
            </a:xfrm>
            <a:custGeom>
              <a:avLst/>
              <a:gdLst/>
              <a:ahLst/>
              <a:cxnLst/>
              <a:rect l="l" t="t" r="r" b="b"/>
              <a:pathLst>
                <a:path w="4192" h="3898" extrusionOk="0">
                  <a:moveTo>
                    <a:pt x="2214" y="0"/>
                  </a:moveTo>
                  <a:lnTo>
                    <a:pt x="1704" y="1567"/>
                  </a:lnTo>
                  <a:lnTo>
                    <a:pt x="1" y="1626"/>
                  </a:lnTo>
                  <a:lnTo>
                    <a:pt x="1567" y="2213"/>
                  </a:lnTo>
                  <a:lnTo>
                    <a:pt x="960" y="3799"/>
                  </a:lnTo>
                  <a:lnTo>
                    <a:pt x="2096" y="2546"/>
                  </a:lnTo>
                  <a:lnTo>
                    <a:pt x="2958" y="3897"/>
                  </a:lnTo>
                  <a:lnTo>
                    <a:pt x="2742" y="2370"/>
                  </a:lnTo>
                  <a:lnTo>
                    <a:pt x="4191" y="1998"/>
                  </a:lnTo>
                  <a:lnTo>
                    <a:pt x="2546" y="1665"/>
                  </a:lnTo>
                  <a:lnTo>
                    <a:pt x="2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2"/>
            <p:cNvSpPr/>
            <p:nvPr/>
          </p:nvSpPr>
          <p:spPr>
            <a:xfrm>
              <a:off x="3216400" y="754600"/>
              <a:ext cx="104775" cy="97450"/>
            </a:xfrm>
            <a:custGeom>
              <a:avLst/>
              <a:gdLst/>
              <a:ahLst/>
              <a:cxnLst/>
              <a:rect l="l" t="t" r="r" b="b"/>
              <a:pathLst>
                <a:path w="4191" h="3898" extrusionOk="0">
                  <a:moveTo>
                    <a:pt x="2213" y="0"/>
                  </a:moveTo>
                  <a:lnTo>
                    <a:pt x="1704" y="1586"/>
                  </a:lnTo>
                  <a:lnTo>
                    <a:pt x="0" y="1626"/>
                  </a:lnTo>
                  <a:lnTo>
                    <a:pt x="1567" y="2213"/>
                  </a:lnTo>
                  <a:lnTo>
                    <a:pt x="960" y="3799"/>
                  </a:lnTo>
                  <a:lnTo>
                    <a:pt x="2095" y="2566"/>
                  </a:lnTo>
                  <a:lnTo>
                    <a:pt x="2957" y="3897"/>
                  </a:lnTo>
                  <a:lnTo>
                    <a:pt x="2742" y="2370"/>
                  </a:lnTo>
                  <a:lnTo>
                    <a:pt x="4191" y="1998"/>
                  </a:lnTo>
                  <a:lnTo>
                    <a:pt x="2546" y="1665"/>
                  </a:lnTo>
                  <a:lnTo>
                    <a:pt x="22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667F9DF7-31C5-C1D1-19B2-28D7E688E3D5}"/>
              </a:ext>
            </a:extLst>
          </p:cNvPr>
          <p:cNvSpPr txBox="1"/>
          <p:nvPr/>
        </p:nvSpPr>
        <p:spPr>
          <a:xfrm>
            <a:off x="1453350" y="1186966"/>
            <a:ext cx="6237249" cy="3046988"/>
          </a:xfrm>
          <a:prstGeom prst="rect">
            <a:avLst/>
          </a:prstGeom>
          <a:noFill/>
        </p:spPr>
        <p:txBody>
          <a:bodyPr wrap="square" rtlCol="0">
            <a:spAutoFit/>
          </a:bodyPr>
          <a:lstStyle/>
          <a:p>
            <a:r>
              <a:rPr lang="en-GB" sz="1600" dirty="0">
                <a:solidFill>
                  <a:schemeClr val="bg1"/>
                </a:solidFill>
                <a:latin typeface="Assistant" pitchFamily="2" charset="-79"/>
                <a:cs typeface="Assistant" pitchFamily="2" charset="-79"/>
              </a:rPr>
              <a:t>The Ui screens to be designed are the main menu, </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customise ship (customise ship weapons, customise ship </a:t>
            </a:r>
            <a:r>
              <a:rPr lang="en-GB" sz="1600" dirty="0" err="1">
                <a:solidFill>
                  <a:schemeClr val="bg1"/>
                </a:solidFill>
                <a:latin typeface="Assistant" pitchFamily="2" charset="-79"/>
                <a:cs typeface="Assistant" pitchFamily="2" charset="-79"/>
              </a:rPr>
              <a:t>color</a:t>
            </a:r>
            <a:r>
              <a:rPr lang="en-GB" sz="1600" dirty="0">
                <a:solidFill>
                  <a:schemeClr val="bg1"/>
                </a:solidFill>
                <a:latin typeface="Assistant" pitchFamily="2" charset="-79"/>
                <a:cs typeface="Assistant" pitchFamily="2" charset="-79"/>
              </a:rPr>
              <a:t>, upgrade ship </a:t>
            </a:r>
            <a:r>
              <a:rPr lang="en-GB" sz="1600" dirty="0" err="1">
                <a:solidFill>
                  <a:schemeClr val="bg1"/>
                </a:solidFill>
                <a:latin typeface="Assistant" pitchFamily="2" charset="-79"/>
                <a:cs typeface="Assistant" pitchFamily="2" charset="-79"/>
              </a:rPr>
              <a:t>armor</a:t>
            </a:r>
            <a:r>
              <a:rPr lang="en-GB" sz="1600" dirty="0">
                <a:solidFill>
                  <a:schemeClr val="bg1"/>
                </a:solidFill>
                <a:latin typeface="Assistant" pitchFamily="2" charset="-79"/>
                <a:cs typeface="Assistant" pitchFamily="2" charset="-79"/>
              </a:rPr>
              <a:t> and fuel capacity)</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Refuel and repair ship</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Main game </a:t>
            </a:r>
            <a:r>
              <a:rPr lang="en-GB" sz="1600" dirty="0" err="1">
                <a:solidFill>
                  <a:schemeClr val="bg1"/>
                </a:solidFill>
                <a:latin typeface="Assistant" pitchFamily="2" charset="-79"/>
                <a:cs typeface="Assistant" pitchFamily="2" charset="-79"/>
              </a:rPr>
              <a:t>hud</a:t>
            </a:r>
            <a:r>
              <a:rPr lang="en-GB" sz="1600" dirty="0">
                <a:solidFill>
                  <a:schemeClr val="bg1"/>
                </a:solidFill>
                <a:latin typeface="Assistant" pitchFamily="2" charset="-79"/>
                <a:cs typeface="Assistant" pitchFamily="2" charset="-79"/>
              </a:rPr>
              <a:t> </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Zoom in shooting</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You died screen</a:t>
            </a:r>
          </a:p>
        </p:txBody>
      </p:sp>
    </p:spTree>
    <p:extLst>
      <p:ext uri="{BB962C8B-B14F-4D97-AF65-F5344CB8AC3E}">
        <p14:creationId xmlns:p14="http://schemas.microsoft.com/office/powerpoint/2010/main" val="21436281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29"/>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Market research</a:t>
            </a:r>
            <a:endParaRPr dirty="0"/>
          </a:p>
        </p:txBody>
      </p:sp>
      <p:grpSp>
        <p:nvGrpSpPr>
          <p:cNvPr id="933" name="Google Shape;933;p29"/>
          <p:cNvGrpSpPr/>
          <p:nvPr/>
        </p:nvGrpSpPr>
        <p:grpSpPr>
          <a:xfrm rot="642905">
            <a:off x="7674156" y="3784986"/>
            <a:ext cx="1092441" cy="1026903"/>
            <a:chOff x="9606222" y="-2554330"/>
            <a:chExt cx="1410503" cy="1325884"/>
          </a:xfrm>
        </p:grpSpPr>
        <p:sp>
          <p:nvSpPr>
            <p:cNvPr id="934" name="Google Shape;934;p29"/>
            <p:cNvSpPr/>
            <p:nvPr/>
          </p:nvSpPr>
          <p:spPr>
            <a:xfrm>
              <a:off x="9606222" y="-2554330"/>
              <a:ext cx="1410503" cy="1325884"/>
            </a:xfrm>
            <a:custGeom>
              <a:avLst/>
              <a:gdLst/>
              <a:ahLst/>
              <a:cxnLst/>
              <a:rect l="l" t="t" r="r" b="b"/>
              <a:pathLst>
                <a:path w="35190" h="33251" extrusionOk="0">
                  <a:moveTo>
                    <a:pt x="16978" y="0"/>
                  </a:moveTo>
                  <a:lnTo>
                    <a:pt x="16351" y="20"/>
                  </a:lnTo>
                  <a:lnTo>
                    <a:pt x="15744" y="59"/>
                  </a:lnTo>
                  <a:lnTo>
                    <a:pt x="15646" y="78"/>
                  </a:lnTo>
                  <a:lnTo>
                    <a:pt x="14922" y="157"/>
                  </a:lnTo>
                  <a:lnTo>
                    <a:pt x="14197" y="294"/>
                  </a:lnTo>
                  <a:lnTo>
                    <a:pt x="13473" y="470"/>
                  </a:lnTo>
                  <a:lnTo>
                    <a:pt x="12768" y="685"/>
                  </a:lnTo>
                  <a:lnTo>
                    <a:pt x="12709" y="705"/>
                  </a:lnTo>
                  <a:lnTo>
                    <a:pt x="12259" y="862"/>
                  </a:lnTo>
                  <a:lnTo>
                    <a:pt x="11828" y="1018"/>
                  </a:lnTo>
                  <a:lnTo>
                    <a:pt x="11730" y="1077"/>
                  </a:lnTo>
                  <a:lnTo>
                    <a:pt x="11240" y="1273"/>
                  </a:lnTo>
                  <a:lnTo>
                    <a:pt x="10770" y="1508"/>
                  </a:lnTo>
                  <a:lnTo>
                    <a:pt x="10281" y="1743"/>
                  </a:lnTo>
                  <a:lnTo>
                    <a:pt x="9830" y="2017"/>
                  </a:lnTo>
                  <a:lnTo>
                    <a:pt x="9732" y="2056"/>
                  </a:lnTo>
                  <a:lnTo>
                    <a:pt x="9400" y="2272"/>
                  </a:lnTo>
                  <a:lnTo>
                    <a:pt x="9028" y="2507"/>
                  </a:lnTo>
                  <a:lnTo>
                    <a:pt x="8616" y="2800"/>
                  </a:lnTo>
                  <a:lnTo>
                    <a:pt x="8185" y="3114"/>
                  </a:lnTo>
                  <a:lnTo>
                    <a:pt x="7755" y="3446"/>
                  </a:lnTo>
                  <a:lnTo>
                    <a:pt x="7324" y="3779"/>
                  </a:lnTo>
                  <a:lnTo>
                    <a:pt x="6932" y="4132"/>
                  </a:lnTo>
                  <a:lnTo>
                    <a:pt x="6560" y="4465"/>
                  </a:lnTo>
                  <a:lnTo>
                    <a:pt x="5973" y="5072"/>
                  </a:lnTo>
                  <a:lnTo>
                    <a:pt x="5405" y="5679"/>
                  </a:lnTo>
                  <a:lnTo>
                    <a:pt x="5072" y="6071"/>
                  </a:lnTo>
                  <a:lnTo>
                    <a:pt x="4759" y="6482"/>
                  </a:lnTo>
                  <a:lnTo>
                    <a:pt x="3779" y="7970"/>
                  </a:lnTo>
                  <a:lnTo>
                    <a:pt x="3525" y="8401"/>
                  </a:lnTo>
                  <a:lnTo>
                    <a:pt x="3290" y="8851"/>
                  </a:lnTo>
                  <a:lnTo>
                    <a:pt x="3075" y="9302"/>
                  </a:lnTo>
                  <a:lnTo>
                    <a:pt x="2840" y="9791"/>
                  </a:lnTo>
                  <a:lnTo>
                    <a:pt x="2820" y="9850"/>
                  </a:lnTo>
                  <a:lnTo>
                    <a:pt x="2663" y="10183"/>
                  </a:lnTo>
                  <a:lnTo>
                    <a:pt x="2428" y="10770"/>
                  </a:lnTo>
                  <a:lnTo>
                    <a:pt x="2193" y="11377"/>
                  </a:lnTo>
                  <a:lnTo>
                    <a:pt x="1978" y="12004"/>
                  </a:lnTo>
                  <a:lnTo>
                    <a:pt x="1782" y="12650"/>
                  </a:lnTo>
                  <a:lnTo>
                    <a:pt x="1763" y="12709"/>
                  </a:lnTo>
                  <a:lnTo>
                    <a:pt x="1567" y="13336"/>
                  </a:lnTo>
                  <a:lnTo>
                    <a:pt x="1390" y="13982"/>
                  </a:lnTo>
                  <a:lnTo>
                    <a:pt x="1234" y="14648"/>
                  </a:lnTo>
                  <a:lnTo>
                    <a:pt x="1077" y="15313"/>
                  </a:lnTo>
                  <a:lnTo>
                    <a:pt x="1038" y="15490"/>
                  </a:lnTo>
                  <a:lnTo>
                    <a:pt x="1018" y="15548"/>
                  </a:lnTo>
                  <a:lnTo>
                    <a:pt x="881" y="16214"/>
                  </a:lnTo>
                  <a:lnTo>
                    <a:pt x="764" y="16900"/>
                  </a:lnTo>
                  <a:lnTo>
                    <a:pt x="529" y="18329"/>
                  </a:lnTo>
                  <a:lnTo>
                    <a:pt x="529" y="18368"/>
                  </a:lnTo>
                  <a:lnTo>
                    <a:pt x="470" y="18838"/>
                  </a:lnTo>
                  <a:lnTo>
                    <a:pt x="451" y="18916"/>
                  </a:lnTo>
                  <a:lnTo>
                    <a:pt x="313" y="20013"/>
                  </a:lnTo>
                  <a:lnTo>
                    <a:pt x="216" y="21110"/>
                  </a:lnTo>
                  <a:lnTo>
                    <a:pt x="216" y="21208"/>
                  </a:lnTo>
                  <a:lnTo>
                    <a:pt x="118" y="22559"/>
                  </a:lnTo>
                  <a:lnTo>
                    <a:pt x="39" y="23949"/>
                  </a:lnTo>
                  <a:lnTo>
                    <a:pt x="39" y="24008"/>
                  </a:lnTo>
                  <a:lnTo>
                    <a:pt x="20" y="24556"/>
                  </a:lnTo>
                  <a:lnTo>
                    <a:pt x="20" y="24811"/>
                  </a:lnTo>
                  <a:lnTo>
                    <a:pt x="20" y="24928"/>
                  </a:lnTo>
                  <a:lnTo>
                    <a:pt x="0" y="25437"/>
                  </a:lnTo>
                  <a:lnTo>
                    <a:pt x="0" y="26319"/>
                  </a:lnTo>
                  <a:lnTo>
                    <a:pt x="0" y="26769"/>
                  </a:lnTo>
                  <a:lnTo>
                    <a:pt x="0" y="26808"/>
                  </a:lnTo>
                  <a:lnTo>
                    <a:pt x="59" y="29530"/>
                  </a:lnTo>
                  <a:lnTo>
                    <a:pt x="59" y="29608"/>
                  </a:lnTo>
                  <a:lnTo>
                    <a:pt x="98" y="30901"/>
                  </a:lnTo>
                  <a:lnTo>
                    <a:pt x="157" y="32213"/>
                  </a:lnTo>
                  <a:lnTo>
                    <a:pt x="196" y="32389"/>
                  </a:lnTo>
                  <a:lnTo>
                    <a:pt x="255" y="32546"/>
                  </a:lnTo>
                  <a:lnTo>
                    <a:pt x="333" y="32702"/>
                  </a:lnTo>
                  <a:lnTo>
                    <a:pt x="451" y="32820"/>
                  </a:lnTo>
                  <a:lnTo>
                    <a:pt x="588" y="32937"/>
                  </a:lnTo>
                  <a:lnTo>
                    <a:pt x="744" y="33016"/>
                  </a:lnTo>
                  <a:lnTo>
                    <a:pt x="901" y="33055"/>
                  </a:lnTo>
                  <a:lnTo>
                    <a:pt x="1077" y="33074"/>
                  </a:lnTo>
                  <a:lnTo>
                    <a:pt x="1410" y="33074"/>
                  </a:lnTo>
                  <a:lnTo>
                    <a:pt x="1528" y="33153"/>
                  </a:lnTo>
                  <a:lnTo>
                    <a:pt x="1665" y="33212"/>
                  </a:lnTo>
                  <a:lnTo>
                    <a:pt x="1802" y="33231"/>
                  </a:lnTo>
                  <a:lnTo>
                    <a:pt x="1939" y="33251"/>
                  </a:lnTo>
                  <a:lnTo>
                    <a:pt x="32389" y="33251"/>
                  </a:lnTo>
                  <a:lnTo>
                    <a:pt x="32526" y="33231"/>
                  </a:lnTo>
                  <a:lnTo>
                    <a:pt x="32663" y="33212"/>
                  </a:lnTo>
                  <a:lnTo>
                    <a:pt x="32800" y="33153"/>
                  </a:lnTo>
                  <a:lnTo>
                    <a:pt x="32918" y="33074"/>
                  </a:lnTo>
                  <a:lnTo>
                    <a:pt x="34191" y="33074"/>
                  </a:lnTo>
                  <a:lnTo>
                    <a:pt x="34347" y="33016"/>
                  </a:lnTo>
                  <a:lnTo>
                    <a:pt x="34484" y="32937"/>
                  </a:lnTo>
                  <a:lnTo>
                    <a:pt x="34621" y="32839"/>
                  </a:lnTo>
                  <a:lnTo>
                    <a:pt x="34739" y="32722"/>
                  </a:lnTo>
                  <a:lnTo>
                    <a:pt x="34837" y="32585"/>
                  </a:lnTo>
                  <a:lnTo>
                    <a:pt x="34896" y="32428"/>
                  </a:lnTo>
                  <a:lnTo>
                    <a:pt x="34935" y="32252"/>
                  </a:lnTo>
                  <a:lnTo>
                    <a:pt x="35072" y="30862"/>
                  </a:lnTo>
                  <a:lnTo>
                    <a:pt x="35150" y="29628"/>
                  </a:lnTo>
                  <a:lnTo>
                    <a:pt x="35150" y="29530"/>
                  </a:lnTo>
                  <a:lnTo>
                    <a:pt x="35170" y="28786"/>
                  </a:lnTo>
                  <a:lnTo>
                    <a:pt x="35189" y="28081"/>
                  </a:lnTo>
                  <a:lnTo>
                    <a:pt x="35170" y="27396"/>
                  </a:lnTo>
                  <a:lnTo>
                    <a:pt x="35131" y="26730"/>
                  </a:lnTo>
                  <a:lnTo>
                    <a:pt x="35131" y="26691"/>
                  </a:lnTo>
                  <a:lnTo>
                    <a:pt x="35091" y="26221"/>
                  </a:lnTo>
                  <a:lnTo>
                    <a:pt x="35052" y="25751"/>
                  </a:lnTo>
                  <a:lnTo>
                    <a:pt x="34935" y="24987"/>
                  </a:lnTo>
                  <a:lnTo>
                    <a:pt x="34798" y="24223"/>
                  </a:lnTo>
                  <a:lnTo>
                    <a:pt x="34759" y="24067"/>
                  </a:lnTo>
                  <a:lnTo>
                    <a:pt x="34700" y="23812"/>
                  </a:lnTo>
                  <a:lnTo>
                    <a:pt x="34700" y="23773"/>
                  </a:lnTo>
                  <a:lnTo>
                    <a:pt x="34484" y="23029"/>
                  </a:lnTo>
                  <a:lnTo>
                    <a:pt x="34249" y="22304"/>
                  </a:lnTo>
                  <a:lnTo>
                    <a:pt x="33975" y="21599"/>
                  </a:lnTo>
                  <a:lnTo>
                    <a:pt x="33662" y="20894"/>
                  </a:lnTo>
                  <a:lnTo>
                    <a:pt x="33623" y="20836"/>
                  </a:lnTo>
                  <a:lnTo>
                    <a:pt x="33603" y="20777"/>
                  </a:lnTo>
                  <a:lnTo>
                    <a:pt x="33231" y="19994"/>
                  </a:lnTo>
                  <a:lnTo>
                    <a:pt x="33192" y="19915"/>
                  </a:lnTo>
                  <a:lnTo>
                    <a:pt x="32898" y="19269"/>
                  </a:lnTo>
                  <a:lnTo>
                    <a:pt x="32428" y="18133"/>
                  </a:lnTo>
                  <a:lnTo>
                    <a:pt x="31997" y="17056"/>
                  </a:lnTo>
                  <a:lnTo>
                    <a:pt x="31645" y="16136"/>
                  </a:lnTo>
                  <a:lnTo>
                    <a:pt x="31410" y="15450"/>
                  </a:lnTo>
                  <a:lnTo>
                    <a:pt x="31390" y="15411"/>
                  </a:lnTo>
                  <a:lnTo>
                    <a:pt x="30979" y="14138"/>
                  </a:lnTo>
                  <a:lnTo>
                    <a:pt x="30548" y="12728"/>
                  </a:lnTo>
                  <a:lnTo>
                    <a:pt x="30529" y="12670"/>
                  </a:lnTo>
                  <a:lnTo>
                    <a:pt x="30509" y="12611"/>
                  </a:lnTo>
                  <a:lnTo>
                    <a:pt x="30470" y="12454"/>
                  </a:lnTo>
                  <a:lnTo>
                    <a:pt x="30392" y="12200"/>
                  </a:lnTo>
                  <a:lnTo>
                    <a:pt x="30020" y="10966"/>
                  </a:lnTo>
                  <a:lnTo>
                    <a:pt x="29667" y="9909"/>
                  </a:lnTo>
                  <a:lnTo>
                    <a:pt x="29648" y="9850"/>
                  </a:lnTo>
                  <a:lnTo>
                    <a:pt x="29276" y="8871"/>
                  </a:lnTo>
                  <a:lnTo>
                    <a:pt x="28884" y="7990"/>
                  </a:lnTo>
                  <a:lnTo>
                    <a:pt x="28649" y="7500"/>
                  </a:lnTo>
                  <a:lnTo>
                    <a:pt x="28414" y="7050"/>
                  </a:lnTo>
                  <a:lnTo>
                    <a:pt x="28355" y="6932"/>
                  </a:lnTo>
                  <a:lnTo>
                    <a:pt x="28003" y="6325"/>
                  </a:lnTo>
                  <a:lnTo>
                    <a:pt x="27631" y="5738"/>
                  </a:lnTo>
                  <a:lnTo>
                    <a:pt x="27572" y="5679"/>
                  </a:lnTo>
                  <a:lnTo>
                    <a:pt x="27278" y="5268"/>
                  </a:lnTo>
                  <a:lnTo>
                    <a:pt x="26984" y="4896"/>
                  </a:lnTo>
                  <a:lnTo>
                    <a:pt x="26612" y="4465"/>
                  </a:lnTo>
                  <a:lnTo>
                    <a:pt x="26221" y="4054"/>
                  </a:lnTo>
                  <a:lnTo>
                    <a:pt x="26182" y="3995"/>
                  </a:lnTo>
                  <a:lnTo>
                    <a:pt x="25633" y="3466"/>
                  </a:lnTo>
                  <a:lnTo>
                    <a:pt x="25065" y="2977"/>
                  </a:lnTo>
                  <a:lnTo>
                    <a:pt x="24674" y="2663"/>
                  </a:lnTo>
                  <a:lnTo>
                    <a:pt x="24615" y="2624"/>
                  </a:lnTo>
                  <a:lnTo>
                    <a:pt x="24008" y="2174"/>
                  </a:lnTo>
                  <a:lnTo>
                    <a:pt x="23381" y="1762"/>
                  </a:lnTo>
                  <a:lnTo>
                    <a:pt x="22715" y="1410"/>
                  </a:lnTo>
                  <a:lnTo>
                    <a:pt x="22069" y="1077"/>
                  </a:lnTo>
                  <a:lnTo>
                    <a:pt x="21952" y="1038"/>
                  </a:lnTo>
                  <a:lnTo>
                    <a:pt x="21736" y="940"/>
                  </a:lnTo>
                  <a:lnTo>
                    <a:pt x="21638" y="901"/>
                  </a:lnTo>
                  <a:lnTo>
                    <a:pt x="21286" y="764"/>
                  </a:lnTo>
                  <a:lnTo>
                    <a:pt x="20914" y="627"/>
                  </a:lnTo>
                  <a:lnTo>
                    <a:pt x="20561" y="529"/>
                  </a:lnTo>
                  <a:lnTo>
                    <a:pt x="20189" y="411"/>
                  </a:lnTo>
                  <a:lnTo>
                    <a:pt x="19817" y="333"/>
                  </a:lnTo>
                  <a:lnTo>
                    <a:pt x="19445" y="235"/>
                  </a:lnTo>
                  <a:lnTo>
                    <a:pt x="19054" y="176"/>
                  </a:lnTo>
                  <a:lnTo>
                    <a:pt x="18682" y="117"/>
                  </a:lnTo>
                  <a:lnTo>
                    <a:pt x="18642" y="117"/>
                  </a:lnTo>
                  <a:lnTo>
                    <a:pt x="18231" y="59"/>
                  </a:lnTo>
                  <a:lnTo>
                    <a:pt x="17820" y="20"/>
                  </a:lnTo>
                  <a:lnTo>
                    <a:pt x="17409"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9"/>
            <p:cNvSpPr/>
            <p:nvPr/>
          </p:nvSpPr>
          <p:spPr>
            <a:xfrm>
              <a:off x="9606222" y="-2554330"/>
              <a:ext cx="1410503" cy="1325884"/>
            </a:xfrm>
            <a:custGeom>
              <a:avLst/>
              <a:gdLst/>
              <a:ahLst/>
              <a:cxnLst/>
              <a:rect l="l" t="t" r="r" b="b"/>
              <a:pathLst>
                <a:path w="35190" h="33251" fill="none" extrusionOk="0">
                  <a:moveTo>
                    <a:pt x="35131" y="26730"/>
                  </a:moveTo>
                  <a:lnTo>
                    <a:pt x="35131" y="26730"/>
                  </a:lnTo>
                  <a:lnTo>
                    <a:pt x="35131" y="26691"/>
                  </a:lnTo>
                  <a:lnTo>
                    <a:pt x="35131" y="26691"/>
                  </a:lnTo>
                  <a:lnTo>
                    <a:pt x="35091" y="26221"/>
                  </a:lnTo>
                  <a:lnTo>
                    <a:pt x="35052" y="25751"/>
                  </a:lnTo>
                  <a:lnTo>
                    <a:pt x="35052" y="25751"/>
                  </a:lnTo>
                  <a:lnTo>
                    <a:pt x="34935" y="24987"/>
                  </a:lnTo>
                  <a:lnTo>
                    <a:pt x="34798" y="24223"/>
                  </a:lnTo>
                  <a:lnTo>
                    <a:pt x="34798" y="24223"/>
                  </a:lnTo>
                  <a:lnTo>
                    <a:pt x="34759" y="24067"/>
                  </a:lnTo>
                  <a:lnTo>
                    <a:pt x="34759" y="24067"/>
                  </a:lnTo>
                  <a:lnTo>
                    <a:pt x="34700" y="23812"/>
                  </a:lnTo>
                  <a:lnTo>
                    <a:pt x="34700" y="23773"/>
                  </a:lnTo>
                  <a:lnTo>
                    <a:pt x="34700" y="23773"/>
                  </a:lnTo>
                  <a:lnTo>
                    <a:pt x="34484" y="23029"/>
                  </a:lnTo>
                  <a:lnTo>
                    <a:pt x="34249" y="22304"/>
                  </a:lnTo>
                  <a:lnTo>
                    <a:pt x="33975" y="21599"/>
                  </a:lnTo>
                  <a:lnTo>
                    <a:pt x="33662" y="20894"/>
                  </a:lnTo>
                  <a:lnTo>
                    <a:pt x="33662" y="20894"/>
                  </a:lnTo>
                  <a:lnTo>
                    <a:pt x="33662" y="20894"/>
                  </a:lnTo>
                  <a:lnTo>
                    <a:pt x="33623" y="20836"/>
                  </a:lnTo>
                  <a:lnTo>
                    <a:pt x="33623" y="20836"/>
                  </a:lnTo>
                  <a:lnTo>
                    <a:pt x="33603" y="20777"/>
                  </a:lnTo>
                  <a:lnTo>
                    <a:pt x="33603" y="20777"/>
                  </a:lnTo>
                  <a:lnTo>
                    <a:pt x="33231" y="19994"/>
                  </a:lnTo>
                  <a:lnTo>
                    <a:pt x="33231" y="19994"/>
                  </a:lnTo>
                  <a:lnTo>
                    <a:pt x="33192" y="19915"/>
                  </a:lnTo>
                  <a:lnTo>
                    <a:pt x="33192" y="19915"/>
                  </a:lnTo>
                  <a:lnTo>
                    <a:pt x="32898" y="19269"/>
                  </a:lnTo>
                  <a:lnTo>
                    <a:pt x="32898" y="19269"/>
                  </a:lnTo>
                  <a:lnTo>
                    <a:pt x="32428" y="18133"/>
                  </a:lnTo>
                  <a:lnTo>
                    <a:pt x="31997" y="17056"/>
                  </a:lnTo>
                  <a:lnTo>
                    <a:pt x="31645" y="16136"/>
                  </a:lnTo>
                  <a:lnTo>
                    <a:pt x="31410" y="15450"/>
                  </a:lnTo>
                  <a:lnTo>
                    <a:pt x="31410" y="15450"/>
                  </a:lnTo>
                  <a:lnTo>
                    <a:pt x="31390" y="15411"/>
                  </a:lnTo>
                  <a:lnTo>
                    <a:pt x="31390" y="15411"/>
                  </a:lnTo>
                  <a:lnTo>
                    <a:pt x="30979" y="14138"/>
                  </a:lnTo>
                  <a:lnTo>
                    <a:pt x="30548" y="12728"/>
                  </a:lnTo>
                  <a:lnTo>
                    <a:pt x="30548" y="12728"/>
                  </a:lnTo>
                  <a:lnTo>
                    <a:pt x="30529" y="12670"/>
                  </a:lnTo>
                  <a:lnTo>
                    <a:pt x="30509" y="12611"/>
                  </a:lnTo>
                  <a:lnTo>
                    <a:pt x="30509" y="12611"/>
                  </a:lnTo>
                  <a:lnTo>
                    <a:pt x="30470" y="12454"/>
                  </a:lnTo>
                  <a:lnTo>
                    <a:pt x="30392" y="12200"/>
                  </a:lnTo>
                  <a:lnTo>
                    <a:pt x="30392" y="12200"/>
                  </a:lnTo>
                  <a:lnTo>
                    <a:pt x="30020" y="10966"/>
                  </a:lnTo>
                  <a:lnTo>
                    <a:pt x="29667" y="9909"/>
                  </a:lnTo>
                  <a:lnTo>
                    <a:pt x="29667" y="9909"/>
                  </a:lnTo>
                  <a:lnTo>
                    <a:pt x="29648" y="9850"/>
                  </a:lnTo>
                  <a:lnTo>
                    <a:pt x="29648" y="9850"/>
                  </a:lnTo>
                  <a:lnTo>
                    <a:pt x="29276" y="8871"/>
                  </a:lnTo>
                  <a:lnTo>
                    <a:pt x="28884" y="7990"/>
                  </a:lnTo>
                  <a:lnTo>
                    <a:pt x="28884" y="7990"/>
                  </a:lnTo>
                  <a:lnTo>
                    <a:pt x="28649" y="7500"/>
                  </a:lnTo>
                  <a:lnTo>
                    <a:pt x="28414" y="7050"/>
                  </a:lnTo>
                  <a:lnTo>
                    <a:pt x="28414" y="7050"/>
                  </a:lnTo>
                  <a:lnTo>
                    <a:pt x="28355" y="6932"/>
                  </a:lnTo>
                  <a:lnTo>
                    <a:pt x="28355" y="6932"/>
                  </a:lnTo>
                  <a:lnTo>
                    <a:pt x="28003" y="6325"/>
                  </a:lnTo>
                  <a:lnTo>
                    <a:pt x="27631" y="5738"/>
                  </a:lnTo>
                  <a:lnTo>
                    <a:pt x="27572" y="5679"/>
                  </a:lnTo>
                  <a:lnTo>
                    <a:pt x="27572" y="5679"/>
                  </a:lnTo>
                  <a:lnTo>
                    <a:pt x="27278" y="5268"/>
                  </a:lnTo>
                  <a:lnTo>
                    <a:pt x="26984" y="4896"/>
                  </a:lnTo>
                  <a:lnTo>
                    <a:pt x="26984" y="4896"/>
                  </a:lnTo>
                  <a:lnTo>
                    <a:pt x="26612" y="4465"/>
                  </a:lnTo>
                  <a:lnTo>
                    <a:pt x="26221" y="4054"/>
                  </a:lnTo>
                  <a:lnTo>
                    <a:pt x="26221" y="4054"/>
                  </a:lnTo>
                  <a:lnTo>
                    <a:pt x="26182" y="3995"/>
                  </a:lnTo>
                  <a:lnTo>
                    <a:pt x="26182" y="3995"/>
                  </a:lnTo>
                  <a:lnTo>
                    <a:pt x="25633" y="3466"/>
                  </a:lnTo>
                  <a:lnTo>
                    <a:pt x="25065" y="2977"/>
                  </a:lnTo>
                  <a:lnTo>
                    <a:pt x="25065" y="2977"/>
                  </a:lnTo>
                  <a:lnTo>
                    <a:pt x="24674" y="2663"/>
                  </a:lnTo>
                  <a:lnTo>
                    <a:pt x="24674" y="2663"/>
                  </a:lnTo>
                  <a:lnTo>
                    <a:pt x="24615" y="2624"/>
                  </a:lnTo>
                  <a:lnTo>
                    <a:pt x="24615" y="2624"/>
                  </a:lnTo>
                  <a:lnTo>
                    <a:pt x="24008" y="2174"/>
                  </a:lnTo>
                  <a:lnTo>
                    <a:pt x="23381" y="1762"/>
                  </a:lnTo>
                  <a:lnTo>
                    <a:pt x="22715" y="1410"/>
                  </a:lnTo>
                  <a:lnTo>
                    <a:pt x="22069" y="1077"/>
                  </a:lnTo>
                  <a:lnTo>
                    <a:pt x="22069" y="1077"/>
                  </a:lnTo>
                  <a:lnTo>
                    <a:pt x="21952" y="1038"/>
                  </a:lnTo>
                  <a:lnTo>
                    <a:pt x="21952" y="1038"/>
                  </a:lnTo>
                  <a:lnTo>
                    <a:pt x="21736" y="940"/>
                  </a:lnTo>
                  <a:lnTo>
                    <a:pt x="21736" y="940"/>
                  </a:lnTo>
                  <a:lnTo>
                    <a:pt x="21638" y="901"/>
                  </a:lnTo>
                  <a:lnTo>
                    <a:pt x="21638" y="901"/>
                  </a:lnTo>
                  <a:lnTo>
                    <a:pt x="21286" y="764"/>
                  </a:lnTo>
                  <a:lnTo>
                    <a:pt x="20914" y="627"/>
                  </a:lnTo>
                  <a:lnTo>
                    <a:pt x="20561" y="529"/>
                  </a:lnTo>
                  <a:lnTo>
                    <a:pt x="20189" y="411"/>
                  </a:lnTo>
                  <a:lnTo>
                    <a:pt x="19817" y="333"/>
                  </a:lnTo>
                  <a:lnTo>
                    <a:pt x="19445" y="235"/>
                  </a:lnTo>
                  <a:lnTo>
                    <a:pt x="19054" y="176"/>
                  </a:lnTo>
                  <a:lnTo>
                    <a:pt x="18682" y="117"/>
                  </a:lnTo>
                  <a:lnTo>
                    <a:pt x="18642" y="117"/>
                  </a:lnTo>
                  <a:lnTo>
                    <a:pt x="18642" y="117"/>
                  </a:lnTo>
                  <a:lnTo>
                    <a:pt x="18231" y="59"/>
                  </a:lnTo>
                  <a:lnTo>
                    <a:pt x="17820" y="20"/>
                  </a:lnTo>
                  <a:lnTo>
                    <a:pt x="17409" y="0"/>
                  </a:lnTo>
                  <a:lnTo>
                    <a:pt x="16978" y="0"/>
                  </a:lnTo>
                  <a:lnTo>
                    <a:pt x="16978" y="0"/>
                  </a:lnTo>
                  <a:lnTo>
                    <a:pt x="16351" y="20"/>
                  </a:lnTo>
                  <a:lnTo>
                    <a:pt x="15744" y="59"/>
                  </a:lnTo>
                  <a:lnTo>
                    <a:pt x="15744" y="59"/>
                  </a:lnTo>
                  <a:lnTo>
                    <a:pt x="15646" y="78"/>
                  </a:lnTo>
                  <a:lnTo>
                    <a:pt x="15646" y="78"/>
                  </a:lnTo>
                  <a:lnTo>
                    <a:pt x="14922" y="157"/>
                  </a:lnTo>
                  <a:lnTo>
                    <a:pt x="14197" y="294"/>
                  </a:lnTo>
                  <a:lnTo>
                    <a:pt x="13473" y="470"/>
                  </a:lnTo>
                  <a:lnTo>
                    <a:pt x="12768" y="685"/>
                  </a:lnTo>
                  <a:lnTo>
                    <a:pt x="12768" y="685"/>
                  </a:lnTo>
                  <a:lnTo>
                    <a:pt x="12709" y="705"/>
                  </a:lnTo>
                  <a:lnTo>
                    <a:pt x="12709" y="705"/>
                  </a:lnTo>
                  <a:lnTo>
                    <a:pt x="12259" y="862"/>
                  </a:lnTo>
                  <a:lnTo>
                    <a:pt x="11828" y="1018"/>
                  </a:lnTo>
                  <a:lnTo>
                    <a:pt x="11828" y="1018"/>
                  </a:lnTo>
                  <a:lnTo>
                    <a:pt x="11730" y="1077"/>
                  </a:lnTo>
                  <a:lnTo>
                    <a:pt x="11730" y="1077"/>
                  </a:lnTo>
                  <a:lnTo>
                    <a:pt x="11240" y="1273"/>
                  </a:lnTo>
                  <a:lnTo>
                    <a:pt x="10770" y="1508"/>
                  </a:lnTo>
                  <a:lnTo>
                    <a:pt x="10281" y="1743"/>
                  </a:lnTo>
                  <a:lnTo>
                    <a:pt x="9830" y="2017"/>
                  </a:lnTo>
                  <a:lnTo>
                    <a:pt x="9830" y="2017"/>
                  </a:lnTo>
                  <a:lnTo>
                    <a:pt x="9732" y="2056"/>
                  </a:lnTo>
                  <a:lnTo>
                    <a:pt x="9732" y="2056"/>
                  </a:lnTo>
                  <a:lnTo>
                    <a:pt x="9400" y="2272"/>
                  </a:lnTo>
                  <a:lnTo>
                    <a:pt x="9028" y="2507"/>
                  </a:lnTo>
                  <a:lnTo>
                    <a:pt x="8616" y="2800"/>
                  </a:lnTo>
                  <a:lnTo>
                    <a:pt x="8185" y="3114"/>
                  </a:lnTo>
                  <a:lnTo>
                    <a:pt x="7755" y="3446"/>
                  </a:lnTo>
                  <a:lnTo>
                    <a:pt x="7324" y="3779"/>
                  </a:lnTo>
                  <a:lnTo>
                    <a:pt x="6932" y="4132"/>
                  </a:lnTo>
                  <a:lnTo>
                    <a:pt x="6560" y="4465"/>
                  </a:lnTo>
                  <a:lnTo>
                    <a:pt x="6560" y="4465"/>
                  </a:lnTo>
                  <a:lnTo>
                    <a:pt x="5973" y="5072"/>
                  </a:lnTo>
                  <a:lnTo>
                    <a:pt x="5405" y="5679"/>
                  </a:lnTo>
                  <a:lnTo>
                    <a:pt x="5405" y="5679"/>
                  </a:lnTo>
                  <a:lnTo>
                    <a:pt x="5072" y="6071"/>
                  </a:lnTo>
                  <a:lnTo>
                    <a:pt x="4759" y="6482"/>
                  </a:lnTo>
                  <a:lnTo>
                    <a:pt x="3779" y="7970"/>
                  </a:lnTo>
                  <a:lnTo>
                    <a:pt x="3779" y="7970"/>
                  </a:lnTo>
                  <a:lnTo>
                    <a:pt x="3525" y="8401"/>
                  </a:lnTo>
                  <a:lnTo>
                    <a:pt x="3290" y="8851"/>
                  </a:lnTo>
                  <a:lnTo>
                    <a:pt x="3075" y="9302"/>
                  </a:lnTo>
                  <a:lnTo>
                    <a:pt x="2840" y="9791"/>
                  </a:lnTo>
                  <a:lnTo>
                    <a:pt x="2840" y="9791"/>
                  </a:lnTo>
                  <a:lnTo>
                    <a:pt x="2820" y="9850"/>
                  </a:lnTo>
                  <a:lnTo>
                    <a:pt x="2820" y="9850"/>
                  </a:lnTo>
                  <a:lnTo>
                    <a:pt x="2663" y="10183"/>
                  </a:lnTo>
                  <a:lnTo>
                    <a:pt x="2663" y="10183"/>
                  </a:lnTo>
                  <a:lnTo>
                    <a:pt x="2428" y="10770"/>
                  </a:lnTo>
                  <a:lnTo>
                    <a:pt x="2193" y="11377"/>
                  </a:lnTo>
                  <a:lnTo>
                    <a:pt x="1978" y="12004"/>
                  </a:lnTo>
                  <a:lnTo>
                    <a:pt x="1782" y="12650"/>
                  </a:lnTo>
                  <a:lnTo>
                    <a:pt x="1782" y="12650"/>
                  </a:lnTo>
                  <a:lnTo>
                    <a:pt x="1763" y="12709"/>
                  </a:lnTo>
                  <a:lnTo>
                    <a:pt x="1763" y="12709"/>
                  </a:lnTo>
                  <a:lnTo>
                    <a:pt x="1567" y="13336"/>
                  </a:lnTo>
                  <a:lnTo>
                    <a:pt x="1390" y="13982"/>
                  </a:lnTo>
                  <a:lnTo>
                    <a:pt x="1234" y="14648"/>
                  </a:lnTo>
                  <a:lnTo>
                    <a:pt x="1077" y="15313"/>
                  </a:lnTo>
                  <a:lnTo>
                    <a:pt x="1077" y="15313"/>
                  </a:lnTo>
                  <a:lnTo>
                    <a:pt x="1038" y="15490"/>
                  </a:lnTo>
                  <a:lnTo>
                    <a:pt x="1038" y="15490"/>
                  </a:lnTo>
                  <a:lnTo>
                    <a:pt x="1018" y="15548"/>
                  </a:lnTo>
                  <a:lnTo>
                    <a:pt x="1018" y="15548"/>
                  </a:lnTo>
                  <a:lnTo>
                    <a:pt x="881" y="16214"/>
                  </a:lnTo>
                  <a:lnTo>
                    <a:pt x="764" y="16900"/>
                  </a:lnTo>
                  <a:lnTo>
                    <a:pt x="529" y="18329"/>
                  </a:lnTo>
                  <a:lnTo>
                    <a:pt x="529" y="18329"/>
                  </a:lnTo>
                  <a:lnTo>
                    <a:pt x="529" y="18368"/>
                  </a:lnTo>
                  <a:lnTo>
                    <a:pt x="529" y="18368"/>
                  </a:lnTo>
                  <a:lnTo>
                    <a:pt x="470" y="18838"/>
                  </a:lnTo>
                  <a:lnTo>
                    <a:pt x="451" y="18916"/>
                  </a:lnTo>
                  <a:lnTo>
                    <a:pt x="451" y="18916"/>
                  </a:lnTo>
                  <a:lnTo>
                    <a:pt x="313" y="20013"/>
                  </a:lnTo>
                  <a:lnTo>
                    <a:pt x="216" y="21110"/>
                  </a:lnTo>
                  <a:lnTo>
                    <a:pt x="216" y="21110"/>
                  </a:lnTo>
                  <a:lnTo>
                    <a:pt x="216" y="21208"/>
                  </a:lnTo>
                  <a:lnTo>
                    <a:pt x="216" y="21208"/>
                  </a:lnTo>
                  <a:lnTo>
                    <a:pt x="118" y="22559"/>
                  </a:lnTo>
                  <a:lnTo>
                    <a:pt x="39" y="23949"/>
                  </a:lnTo>
                  <a:lnTo>
                    <a:pt x="39" y="23949"/>
                  </a:lnTo>
                  <a:lnTo>
                    <a:pt x="39" y="24008"/>
                  </a:lnTo>
                  <a:lnTo>
                    <a:pt x="39" y="24008"/>
                  </a:lnTo>
                  <a:lnTo>
                    <a:pt x="20" y="24556"/>
                  </a:lnTo>
                  <a:lnTo>
                    <a:pt x="20" y="24556"/>
                  </a:lnTo>
                  <a:lnTo>
                    <a:pt x="20" y="24811"/>
                  </a:lnTo>
                  <a:lnTo>
                    <a:pt x="20" y="24928"/>
                  </a:lnTo>
                  <a:lnTo>
                    <a:pt x="20" y="24928"/>
                  </a:lnTo>
                  <a:lnTo>
                    <a:pt x="0" y="25437"/>
                  </a:lnTo>
                  <a:lnTo>
                    <a:pt x="0" y="25437"/>
                  </a:lnTo>
                  <a:lnTo>
                    <a:pt x="0" y="26319"/>
                  </a:lnTo>
                  <a:lnTo>
                    <a:pt x="0" y="26319"/>
                  </a:lnTo>
                  <a:lnTo>
                    <a:pt x="0" y="26769"/>
                  </a:lnTo>
                  <a:lnTo>
                    <a:pt x="0" y="26808"/>
                  </a:lnTo>
                  <a:lnTo>
                    <a:pt x="0" y="26808"/>
                  </a:lnTo>
                  <a:lnTo>
                    <a:pt x="59" y="29530"/>
                  </a:lnTo>
                  <a:lnTo>
                    <a:pt x="59" y="29530"/>
                  </a:lnTo>
                  <a:lnTo>
                    <a:pt x="59" y="29608"/>
                  </a:lnTo>
                  <a:lnTo>
                    <a:pt x="59" y="29608"/>
                  </a:lnTo>
                  <a:lnTo>
                    <a:pt x="98" y="30901"/>
                  </a:lnTo>
                  <a:lnTo>
                    <a:pt x="157" y="32213"/>
                  </a:lnTo>
                  <a:lnTo>
                    <a:pt x="157" y="32213"/>
                  </a:lnTo>
                  <a:lnTo>
                    <a:pt x="196" y="32389"/>
                  </a:lnTo>
                  <a:lnTo>
                    <a:pt x="255" y="32546"/>
                  </a:lnTo>
                  <a:lnTo>
                    <a:pt x="333" y="32702"/>
                  </a:lnTo>
                  <a:lnTo>
                    <a:pt x="451" y="32820"/>
                  </a:lnTo>
                  <a:lnTo>
                    <a:pt x="588" y="32937"/>
                  </a:lnTo>
                  <a:lnTo>
                    <a:pt x="744" y="33016"/>
                  </a:lnTo>
                  <a:lnTo>
                    <a:pt x="901" y="33055"/>
                  </a:lnTo>
                  <a:lnTo>
                    <a:pt x="1077" y="33074"/>
                  </a:lnTo>
                  <a:lnTo>
                    <a:pt x="1410" y="33074"/>
                  </a:lnTo>
                  <a:lnTo>
                    <a:pt x="1410" y="33074"/>
                  </a:lnTo>
                  <a:lnTo>
                    <a:pt x="1528" y="33153"/>
                  </a:lnTo>
                  <a:lnTo>
                    <a:pt x="1665" y="33212"/>
                  </a:lnTo>
                  <a:lnTo>
                    <a:pt x="1802" y="33231"/>
                  </a:lnTo>
                  <a:lnTo>
                    <a:pt x="1939" y="33251"/>
                  </a:lnTo>
                  <a:lnTo>
                    <a:pt x="32389" y="33251"/>
                  </a:lnTo>
                  <a:lnTo>
                    <a:pt x="32389" y="33251"/>
                  </a:lnTo>
                  <a:lnTo>
                    <a:pt x="32526" y="33231"/>
                  </a:lnTo>
                  <a:lnTo>
                    <a:pt x="32663" y="33212"/>
                  </a:lnTo>
                  <a:lnTo>
                    <a:pt x="32800" y="33153"/>
                  </a:lnTo>
                  <a:lnTo>
                    <a:pt x="32918" y="33074"/>
                  </a:lnTo>
                  <a:lnTo>
                    <a:pt x="34014" y="33074"/>
                  </a:lnTo>
                  <a:lnTo>
                    <a:pt x="34014" y="33074"/>
                  </a:lnTo>
                  <a:lnTo>
                    <a:pt x="34191" y="33074"/>
                  </a:lnTo>
                  <a:lnTo>
                    <a:pt x="34347" y="33016"/>
                  </a:lnTo>
                  <a:lnTo>
                    <a:pt x="34484" y="32937"/>
                  </a:lnTo>
                  <a:lnTo>
                    <a:pt x="34621" y="32839"/>
                  </a:lnTo>
                  <a:lnTo>
                    <a:pt x="34739" y="32722"/>
                  </a:lnTo>
                  <a:lnTo>
                    <a:pt x="34837" y="32585"/>
                  </a:lnTo>
                  <a:lnTo>
                    <a:pt x="34896" y="32428"/>
                  </a:lnTo>
                  <a:lnTo>
                    <a:pt x="34935" y="32252"/>
                  </a:lnTo>
                  <a:lnTo>
                    <a:pt x="34935" y="32252"/>
                  </a:lnTo>
                  <a:lnTo>
                    <a:pt x="35072" y="30862"/>
                  </a:lnTo>
                  <a:lnTo>
                    <a:pt x="35150" y="29628"/>
                  </a:lnTo>
                  <a:lnTo>
                    <a:pt x="35150" y="29628"/>
                  </a:lnTo>
                  <a:lnTo>
                    <a:pt x="35150" y="29530"/>
                  </a:lnTo>
                  <a:lnTo>
                    <a:pt x="35150" y="29530"/>
                  </a:lnTo>
                  <a:lnTo>
                    <a:pt x="35170" y="28786"/>
                  </a:lnTo>
                  <a:lnTo>
                    <a:pt x="35189" y="28081"/>
                  </a:lnTo>
                  <a:lnTo>
                    <a:pt x="35170" y="27396"/>
                  </a:lnTo>
                  <a:lnTo>
                    <a:pt x="35131" y="267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9"/>
            <p:cNvSpPr/>
            <p:nvPr/>
          </p:nvSpPr>
          <p:spPr>
            <a:xfrm>
              <a:off x="9647787" y="-2517645"/>
              <a:ext cx="1335950" cy="1245496"/>
            </a:xfrm>
            <a:custGeom>
              <a:avLst/>
              <a:gdLst/>
              <a:ahLst/>
              <a:cxnLst/>
              <a:rect l="l" t="t" r="r" b="b"/>
              <a:pathLst>
                <a:path w="33330" h="31235" extrusionOk="0">
                  <a:moveTo>
                    <a:pt x="16254" y="0"/>
                  </a:moveTo>
                  <a:lnTo>
                    <a:pt x="15569" y="20"/>
                  </a:lnTo>
                  <a:lnTo>
                    <a:pt x="14883" y="59"/>
                  </a:lnTo>
                  <a:lnTo>
                    <a:pt x="14844" y="59"/>
                  </a:lnTo>
                  <a:lnTo>
                    <a:pt x="14159" y="157"/>
                  </a:lnTo>
                  <a:lnTo>
                    <a:pt x="13474" y="275"/>
                  </a:lnTo>
                  <a:lnTo>
                    <a:pt x="12788" y="451"/>
                  </a:lnTo>
                  <a:lnTo>
                    <a:pt x="12122" y="647"/>
                  </a:lnTo>
                  <a:lnTo>
                    <a:pt x="12083" y="666"/>
                  </a:lnTo>
                  <a:lnTo>
                    <a:pt x="11672" y="803"/>
                  </a:lnTo>
                  <a:lnTo>
                    <a:pt x="11261" y="960"/>
                  </a:lnTo>
                  <a:lnTo>
                    <a:pt x="11163" y="999"/>
                  </a:lnTo>
                  <a:lnTo>
                    <a:pt x="10712" y="1195"/>
                  </a:lnTo>
                  <a:lnTo>
                    <a:pt x="10242" y="1410"/>
                  </a:lnTo>
                  <a:lnTo>
                    <a:pt x="9792" y="1645"/>
                  </a:lnTo>
                  <a:lnTo>
                    <a:pt x="9361" y="1900"/>
                  </a:lnTo>
                  <a:lnTo>
                    <a:pt x="9322" y="1919"/>
                  </a:lnTo>
                  <a:lnTo>
                    <a:pt x="8676" y="2311"/>
                  </a:lnTo>
                  <a:lnTo>
                    <a:pt x="8049" y="2761"/>
                  </a:lnTo>
                  <a:lnTo>
                    <a:pt x="7423" y="3231"/>
                  </a:lnTo>
                  <a:lnTo>
                    <a:pt x="6816" y="3721"/>
                  </a:lnTo>
                  <a:lnTo>
                    <a:pt x="6776" y="3760"/>
                  </a:lnTo>
                  <a:lnTo>
                    <a:pt x="6581" y="3936"/>
                  </a:lnTo>
                  <a:lnTo>
                    <a:pt x="6561" y="3976"/>
                  </a:lnTo>
                  <a:lnTo>
                    <a:pt x="6189" y="4308"/>
                  </a:lnTo>
                  <a:lnTo>
                    <a:pt x="5856" y="4641"/>
                  </a:lnTo>
                  <a:lnTo>
                    <a:pt x="5504" y="5013"/>
                  </a:lnTo>
                  <a:lnTo>
                    <a:pt x="5190" y="5366"/>
                  </a:lnTo>
                  <a:lnTo>
                    <a:pt x="4740" y="5914"/>
                  </a:lnTo>
                  <a:lnTo>
                    <a:pt x="4309" y="6482"/>
                  </a:lnTo>
                  <a:lnTo>
                    <a:pt x="4289" y="6521"/>
                  </a:lnTo>
                  <a:lnTo>
                    <a:pt x="4015" y="6913"/>
                  </a:lnTo>
                  <a:lnTo>
                    <a:pt x="3976" y="6991"/>
                  </a:lnTo>
                  <a:lnTo>
                    <a:pt x="3820" y="7226"/>
                  </a:lnTo>
                  <a:lnTo>
                    <a:pt x="3780" y="7305"/>
                  </a:lnTo>
                  <a:lnTo>
                    <a:pt x="3506" y="7775"/>
                  </a:lnTo>
                  <a:lnTo>
                    <a:pt x="3252" y="8245"/>
                  </a:lnTo>
                  <a:lnTo>
                    <a:pt x="2997" y="8754"/>
                  </a:lnTo>
                  <a:lnTo>
                    <a:pt x="2762" y="9263"/>
                  </a:lnTo>
                  <a:lnTo>
                    <a:pt x="2742" y="9302"/>
                  </a:lnTo>
                  <a:lnTo>
                    <a:pt x="2605" y="9635"/>
                  </a:lnTo>
                  <a:lnTo>
                    <a:pt x="2370" y="10203"/>
                  </a:lnTo>
                  <a:lnTo>
                    <a:pt x="2135" y="10810"/>
                  </a:lnTo>
                  <a:lnTo>
                    <a:pt x="1940" y="11417"/>
                  </a:lnTo>
                  <a:lnTo>
                    <a:pt x="1744" y="12024"/>
                  </a:lnTo>
                  <a:lnTo>
                    <a:pt x="1724" y="12063"/>
                  </a:lnTo>
                  <a:lnTo>
                    <a:pt x="1528" y="12690"/>
                  </a:lnTo>
                  <a:lnTo>
                    <a:pt x="1372" y="13316"/>
                  </a:lnTo>
                  <a:lnTo>
                    <a:pt x="1215" y="13963"/>
                  </a:lnTo>
                  <a:lnTo>
                    <a:pt x="1058" y="14589"/>
                  </a:lnTo>
                  <a:lnTo>
                    <a:pt x="1019" y="14765"/>
                  </a:lnTo>
                  <a:lnTo>
                    <a:pt x="1019" y="14785"/>
                  </a:lnTo>
                  <a:lnTo>
                    <a:pt x="1019" y="14824"/>
                  </a:lnTo>
                  <a:lnTo>
                    <a:pt x="863" y="15510"/>
                  </a:lnTo>
                  <a:lnTo>
                    <a:pt x="745" y="16195"/>
                  </a:lnTo>
                  <a:lnTo>
                    <a:pt x="530" y="17546"/>
                  </a:lnTo>
                  <a:lnTo>
                    <a:pt x="530" y="17585"/>
                  </a:lnTo>
                  <a:lnTo>
                    <a:pt x="451" y="18114"/>
                  </a:lnTo>
                  <a:lnTo>
                    <a:pt x="314" y="19211"/>
                  </a:lnTo>
                  <a:lnTo>
                    <a:pt x="216" y="20307"/>
                  </a:lnTo>
                  <a:lnTo>
                    <a:pt x="216" y="20346"/>
                  </a:lnTo>
                  <a:lnTo>
                    <a:pt x="118" y="21717"/>
                  </a:lnTo>
                  <a:lnTo>
                    <a:pt x="60" y="23068"/>
                  </a:lnTo>
                  <a:lnTo>
                    <a:pt x="60" y="23107"/>
                  </a:lnTo>
                  <a:lnTo>
                    <a:pt x="40" y="23675"/>
                  </a:lnTo>
                  <a:lnTo>
                    <a:pt x="21" y="24028"/>
                  </a:lnTo>
                  <a:lnTo>
                    <a:pt x="21" y="24537"/>
                  </a:lnTo>
                  <a:lnTo>
                    <a:pt x="1" y="25399"/>
                  </a:lnTo>
                  <a:lnTo>
                    <a:pt x="21" y="25849"/>
                  </a:lnTo>
                  <a:lnTo>
                    <a:pt x="21" y="25888"/>
                  </a:lnTo>
                  <a:lnTo>
                    <a:pt x="60" y="28610"/>
                  </a:lnTo>
                  <a:lnTo>
                    <a:pt x="79" y="28649"/>
                  </a:lnTo>
                  <a:lnTo>
                    <a:pt x="118" y="30040"/>
                  </a:lnTo>
                  <a:lnTo>
                    <a:pt x="158" y="31234"/>
                  </a:lnTo>
                  <a:lnTo>
                    <a:pt x="33095" y="31234"/>
                  </a:lnTo>
                  <a:lnTo>
                    <a:pt x="33212" y="29922"/>
                  </a:lnTo>
                  <a:lnTo>
                    <a:pt x="33271" y="29276"/>
                  </a:lnTo>
                  <a:lnTo>
                    <a:pt x="33310" y="28649"/>
                  </a:lnTo>
                  <a:lnTo>
                    <a:pt x="33310" y="28610"/>
                  </a:lnTo>
                  <a:lnTo>
                    <a:pt x="33330" y="27925"/>
                  </a:lnTo>
                  <a:lnTo>
                    <a:pt x="33330" y="27239"/>
                  </a:lnTo>
                  <a:lnTo>
                    <a:pt x="33330" y="26554"/>
                  </a:lnTo>
                  <a:lnTo>
                    <a:pt x="33291" y="25888"/>
                  </a:lnTo>
                  <a:lnTo>
                    <a:pt x="33291" y="25849"/>
                  </a:lnTo>
                  <a:lnTo>
                    <a:pt x="33212" y="24948"/>
                  </a:lnTo>
                  <a:lnTo>
                    <a:pt x="33095" y="24224"/>
                  </a:lnTo>
                  <a:lnTo>
                    <a:pt x="32958" y="23499"/>
                  </a:lnTo>
                  <a:lnTo>
                    <a:pt x="32938" y="23323"/>
                  </a:lnTo>
                  <a:lnTo>
                    <a:pt x="32880" y="23107"/>
                  </a:lnTo>
                  <a:lnTo>
                    <a:pt x="32880" y="23068"/>
                  </a:lnTo>
                  <a:lnTo>
                    <a:pt x="32684" y="22402"/>
                  </a:lnTo>
                  <a:lnTo>
                    <a:pt x="32468" y="21717"/>
                  </a:lnTo>
                  <a:lnTo>
                    <a:pt x="32214" y="21051"/>
                  </a:lnTo>
                  <a:lnTo>
                    <a:pt x="31920" y="20386"/>
                  </a:lnTo>
                  <a:lnTo>
                    <a:pt x="31900" y="20346"/>
                  </a:lnTo>
                  <a:lnTo>
                    <a:pt x="31881" y="20307"/>
                  </a:lnTo>
                  <a:lnTo>
                    <a:pt x="31861" y="20268"/>
                  </a:lnTo>
                  <a:lnTo>
                    <a:pt x="31470" y="19465"/>
                  </a:lnTo>
                  <a:lnTo>
                    <a:pt x="31430" y="19387"/>
                  </a:lnTo>
                  <a:lnTo>
                    <a:pt x="31019" y="18486"/>
                  </a:lnTo>
                  <a:lnTo>
                    <a:pt x="30647" y="17585"/>
                  </a:lnTo>
                  <a:lnTo>
                    <a:pt x="30628" y="17546"/>
                  </a:lnTo>
                  <a:lnTo>
                    <a:pt x="30334" y="16841"/>
                  </a:lnTo>
                  <a:lnTo>
                    <a:pt x="29962" y="15842"/>
                  </a:lnTo>
                  <a:lnTo>
                    <a:pt x="29609" y="14824"/>
                  </a:lnTo>
                  <a:lnTo>
                    <a:pt x="29609" y="14785"/>
                  </a:lnTo>
                  <a:lnTo>
                    <a:pt x="29159" y="13434"/>
                  </a:lnTo>
                  <a:lnTo>
                    <a:pt x="28728" y="12063"/>
                  </a:lnTo>
                  <a:lnTo>
                    <a:pt x="28728" y="12024"/>
                  </a:lnTo>
                  <a:lnTo>
                    <a:pt x="28709" y="11946"/>
                  </a:lnTo>
                  <a:lnTo>
                    <a:pt x="28669" y="11808"/>
                  </a:lnTo>
                  <a:lnTo>
                    <a:pt x="28591" y="11534"/>
                  </a:lnTo>
                  <a:lnTo>
                    <a:pt x="28239" y="10418"/>
                  </a:lnTo>
                  <a:lnTo>
                    <a:pt x="27866" y="9302"/>
                  </a:lnTo>
                  <a:lnTo>
                    <a:pt x="27847" y="9263"/>
                  </a:lnTo>
                  <a:lnTo>
                    <a:pt x="27514" y="8342"/>
                  </a:lnTo>
                  <a:lnTo>
                    <a:pt x="27318" y="7892"/>
                  </a:lnTo>
                  <a:lnTo>
                    <a:pt x="27122" y="7461"/>
                  </a:lnTo>
                  <a:lnTo>
                    <a:pt x="26907" y="6991"/>
                  </a:lnTo>
                  <a:lnTo>
                    <a:pt x="26652" y="6521"/>
                  </a:lnTo>
                  <a:lnTo>
                    <a:pt x="26633" y="6482"/>
                  </a:lnTo>
                  <a:lnTo>
                    <a:pt x="26300" y="5895"/>
                  </a:lnTo>
                  <a:lnTo>
                    <a:pt x="25947" y="5346"/>
                  </a:lnTo>
                  <a:lnTo>
                    <a:pt x="25908" y="5288"/>
                  </a:lnTo>
                  <a:lnTo>
                    <a:pt x="25634" y="4916"/>
                  </a:lnTo>
                  <a:lnTo>
                    <a:pt x="25360" y="4563"/>
                  </a:lnTo>
                  <a:lnTo>
                    <a:pt x="24988" y="4152"/>
                  </a:lnTo>
                  <a:lnTo>
                    <a:pt x="24635" y="3760"/>
                  </a:lnTo>
                  <a:lnTo>
                    <a:pt x="24596" y="3721"/>
                  </a:lnTo>
                  <a:lnTo>
                    <a:pt x="24087" y="3231"/>
                  </a:lnTo>
                  <a:lnTo>
                    <a:pt x="23558" y="2761"/>
                  </a:lnTo>
                  <a:lnTo>
                    <a:pt x="23167" y="2468"/>
                  </a:lnTo>
                  <a:lnTo>
                    <a:pt x="23128" y="2429"/>
                  </a:lnTo>
                  <a:lnTo>
                    <a:pt x="22560" y="2017"/>
                  </a:lnTo>
                  <a:lnTo>
                    <a:pt x="21972" y="1626"/>
                  </a:lnTo>
                  <a:lnTo>
                    <a:pt x="21365" y="1293"/>
                  </a:lnTo>
                  <a:lnTo>
                    <a:pt x="20758" y="999"/>
                  </a:lnTo>
                  <a:lnTo>
                    <a:pt x="20660" y="960"/>
                  </a:lnTo>
                  <a:lnTo>
                    <a:pt x="20406" y="862"/>
                  </a:lnTo>
                  <a:lnTo>
                    <a:pt x="20366" y="842"/>
                  </a:lnTo>
                  <a:lnTo>
                    <a:pt x="19701" y="588"/>
                  </a:lnTo>
                  <a:lnTo>
                    <a:pt x="19015" y="392"/>
                  </a:lnTo>
                  <a:lnTo>
                    <a:pt x="18330" y="235"/>
                  </a:lnTo>
                  <a:lnTo>
                    <a:pt x="17645" y="118"/>
                  </a:lnTo>
                  <a:lnTo>
                    <a:pt x="17605" y="98"/>
                  </a:lnTo>
                  <a:lnTo>
                    <a:pt x="16940" y="40"/>
                  </a:lnTo>
                  <a:lnTo>
                    <a:pt x="162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9"/>
            <p:cNvSpPr/>
            <p:nvPr/>
          </p:nvSpPr>
          <p:spPr>
            <a:xfrm>
              <a:off x="9647787" y="-2517645"/>
              <a:ext cx="1335950" cy="1245496"/>
            </a:xfrm>
            <a:custGeom>
              <a:avLst/>
              <a:gdLst/>
              <a:ahLst/>
              <a:cxnLst/>
              <a:rect l="l" t="t" r="r" b="b"/>
              <a:pathLst>
                <a:path w="33330" h="31235" fill="none" extrusionOk="0">
                  <a:moveTo>
                    <a:pt x="33310" y="28610"/>
                  </a:moveTo>
                  <a:lnTo>
                    <a:pt x="33310" y="28610"/>
                  </a:lnTo>
                  <a:lnTo>
                    <a:pt x="33310" y="28649"/>
                  </a:lnTo>
                  <a:lnTo>
                    <a:pt x="33310" y="28649"/>
                  </a:lnTo>
                  <a:lnTo>
                    <a:pt x="33271" y="29276"/>
                  </a:lnTo>
                  <a:lnTo>
                    <a:pt x="33212" y="29922"/>
                  </a:lnTo>
                  <a:lnTo>
                    <a:pt x="33095" y="31234"/>
                  </a:lnTo>
                  <a:lnTo>
                    <a:pt x="158" y="31234"/>
                  </a:lnTo>
                  <a:lnTo>
                    <a:pt x="158" y="31234"/>
                  </a:lnTo>
                  <a:lnTo>
                    <a:pt x="118" y="30040"/>
                  </a:lnTo>
                  <a:lnTo>
                    <a:pt x="79" y="28649"/>
                  </a:lnTo>
                  <a:lnTo>
                    <a:pt x="79" y="28649"/>
                  </a:lnTo>
                  <a:lnTo>
                    <a:pt x="60" y="28610"/>
                  </a:lnTo>
                  <a:lnTo>
                    <a:pt x="60" y="28610"/>
                  </a:lnTo>
                  <a:lnTo>
                    <a:pt x="21" y="25888"/>
                  </a:lnTo>
                  <a:lnTo>
                    <a:pt x="21" y="25849"/>
                  </a:lnTo>
                  <a:lnTo>
                    <a:pt x="21" y="25849"/>
                  </a:lnTo>
                  <a:lnTo>
                    <a:pt x="1" y="25399"/>
                  </a:lnTo>
                  <a:lnTo>
                    <a:pt x="1" y="25399"/>
                  </a:lnTo>
                  <a:lnTo>
                    <a:pt x="21" y="24537"/>
                  </a:lnTo>
                  <a:lnTo>
                    <a:pt x="21" y="24537"/>
                  </a:lnTo>
                  <a:lnTo>
                    <a:pt x="21" y="24028"/>
                  </a:lnTo>
                  <a:lnTo>
                    <a:pt x="21" y="24028"/>
                  </a:lnTo>
                  <a:lnTo>
                    <a:pt x="40" y="23675"/>
                  </a:lnTo>
                  <a:lnTo>
                    <a:pt x="40" y="23675"/>
                  </a:lnTo>
                  <a:lnTo>
                    <a:pt x="60" y="23107"/>
                  </a:lnTo>
                  <a:lnTo>
                    <a:pt x="60" y="23107"/>
                  </a:lnTo>
                  <a:lnTo>
                    <a:pt x="60" y="23068"/>
                  </a:lnTo>
                  <a:lnTo>
                    <a:pt x="60" y="23068"/>
                  </a:lnTo>
                  <a:lnTo>
                    <a:pt x="118" y="21717"/>
                  </a:lnTo>
                  <a:lnTo>
                    <a:pt x="216" y="20346"/>
                  </a:lnTo>
                  <a:lnTo>
                    <a:pt x="216" y="20346"/>
                  </a:lnTo>
                  <a:lnTo>
                    <a:pt x="216" y="20307"/>
                  </a:lnTo>
                  <a:lnTo>
                    <a:pt x="216" y="20307"/>
                  </a:lnTo>
                  <a:lnTo>
                    <a:pt x="314" y="19211"/>
                  </a:lnTo>
                  <a:lnTo>
                    <a:pt x="451" y="18114"/>
                  </a:lnTo>
                  <a:lnTo>
                    <a:pt x="451" y="18114"/>
                  </a:lnTo>
                  <a:lnTo>
                    <a:pt x="530" y="17585"/>
                  </a:lnTo>
                  <a:lnTo>
                    <a:pt x="530" y="17585"/>
                  </a:lnTo>
                  <a:lnTo>
                    <a:pt x="530" y="17546"/>
                  </a:lnTo>
                  <a:lnTo>
                    <a:pt x="530" y="17546"/>
                  </a:lnTo>
                  <a:lnTo>
                    <a:pt x="745" y="16195"/>
                  </a:lnTo>
                  <a:lnTo>
                    <a:pt x="863" y="15510"/>
                  </a:lnTo>
                  <a:lnTo>
                    <a:pt x="1019" y="14824"/>
                  </a:lnTo>
                  <a:lnTo>
                    <a:pt x="1019" y="14824"/>
                  </a:lnTo>
                  <a:lnTo>
                    <a:pt x="1019" y="14785"/>
                  </a:lnTo>
                  <a:lnTo>
                    <a:pt x="1019" y="14765"/>
                  </a:lnTo>
                  <a:lnTo>
                    <a:pt x="1019" y="14765"/>
                  </a:lnTo>
                  <a:lnTo>
                    <a:pt x="1058" y="14589"/>
                  </a:lnTo>
                  <a:lnTo>
                    <a:pt x="1058" y="14589"/>
                  </a:lnTo>
                  <a:lnTo>
                    <a:pt x="1215" y="13963"/>
                  </a:lnTo>
                  <a:lnTo>
                    <a:pt x="1372" y="13316"/>
                  </a:lnTo>
                  <a:lnTo>
                    <a:pt x="1528" y="12690"/>
                  </a:lnTo>
                  <a:lnTo>
                    <a:pt x="1724" y="12063"/>
                  </a:lnTo>
                  <a:lnTo>
                    <a:pt x="1724" y="12063"/>
                  </a:lnTo>
                  <a:lnTo>
                    <a:pt x="1744" y="12024"/>
                  </a:lnTo>
                  <a:lnTo>
                    <a:pt x="1744" y="12024"/>
                  </a:lnTo>
                  <a:lnTo>
                    <a:pt x="1940" y="11417"/>
                  </a:lnTo>
                  <a:lnTo>
                    <a:pt x="2135" y="10810"/>
                  </a:lnTo>
                  <a:lnTo>
                    <a:pt x="2370" y="10203"/>
                  </a:lnTo>
                  <a:lnTo>
                    <a:pt x="2605" y="9635"/>
                  </a:lnTo>
                  <a:lnTo>
                    <a:pt x="2605" y="9635"/>
                  </a:lnTo>
                  <a:lnTo>
                    <a:pt x="2742" y="9302"/>
                  </a:lnTo>
                  <a:lnTo>
                    <a:pt x="2742" y="9302"/>
                  </a:lnTo>
                  <a:lnTo>
                    <a:pt x="2762" y="9263"/>
                  </a:lnTo>
                  <a:lnTo>
                    <a:pt x="2762" y="9263"/>
                  </a:lnTo>
                  <a:lnTo>
                    <a:pt x="2997" y="8754"/>
                  </a:lnTo>
                  <a:lnTo>
                    <a:pt x="3252" y="8245"/>
                  </a:lnTo>
                  <a:lnTo>
                    <a:pt x="3506" y="7775"/>
                  </a:lnTo>
                  <a:lnTo>
                    <a:pt x="3780" y="7305"/>
                  </a:lnTo>
                  <a:lnTo>
                    <a:pt x="3780" y="7305"/>
                  </a:lnTo>
                  <a:lnTo>
                    <a:pt x="3820" y="7226"/>
                  </a:lnTo>
                  <a:lnTo>
                    <a:pt x="3820" y="7226"/>
                  </a:lnTo>
                  <a:lnTo>
                    <a:pt x="3976" y="6991"/>
                  </a:lnTo>
                  <a:lnTo>
                    <a:pt x="3976" y="6991"/>
                  </a:lnTo>
                  <a:lnTo>
                    <a:pt x="4015" y="6913"/>
                  </a:lnTo>
                  <a:lnTo>
                    <a:pt x="4015" y="6913"/>
                  </a:lnTo>
                  <a:lnTo>
                    <a:pt x="4289" y="6521"/>
                  </a:lnTo>
                  <a:lnTo>
                    <a:pt x="4289" y="6521"/>
                  </a:lnTo>
                  <a:lnTo>
                    <a:pt x="4309" y="6482"/>
                  </a:lnTo>
                  <a:lnTo>
                    <a:pt x="4309" y="6482"/>
                  </a:lnTo>
                  <a:lnTo>
                    <a:pt x="4740" y="5914"/>
                  </a:lnTo>
                  <a:lnTo>
                    <a:pt x="5190" y="5366"/>
                  </a:lnTo>
                  <a:lnTo>
                    <a:pt x="5190" y="5366"/>
                  </a:lnTo>
                  <a:lnTo>
                    <a:pt x="5504" y="5013"/>
                  </a:lnTo>
                  <a:lnTo>
                    <a:pt x="5856" y="4641"/>
                  </a:lnTo>
                  <a:lnTo>
                    <a:pt x="6189" y="4308"/>
                  </a:lnTo>
                  <a:lnTo>
                    <a:pt x="6561" y="3976"/>
                  </a:lnTo>
                  <a:lnTo>
                    <a:pt x="6561" y="3976"/>
                  </a:lnTo>
                  <a:lnTo>
                    <a:pt x="6581" y="3936"/>
                  </a:lnTo>
                  <a:lnTo>
                    <a:pt x="6581" y="3936"/>
                  </a:lnTo>
                  <a:lnTo>
                    <a:pt x="6776" y="3760"/>
                  </a:lnTo>
                  <a:lnTo>
                    <a:pt x="6776" y="3760"/>
                  </a:lnTo>
                  <a:lnTo>
                    <a:pt x="6816" y="3721"/>
                  </a:lnTo>
                  <a:lnTo>
                    <a:pt x="6816" y="3721"/>
                  </a:lnTo>
                  <a:lnTo>
                    <a:pt x="7423" y="3231"/>
                  </a:lnTo>
                  <a:lnTo>
                    <a:pt x="8049" y="2761"/>
                  </a:lnTo>
                  <a:lnTo>
                    <a:pt x="8676" y="2311"/>
                  </a:lnTo>
                  <a:lnTo>
                    <a:pt x="9322" y="1919"/>
                  </a:lnTo>
                  <a:lnTo>
                    <a:pt x="9322" y="1919"/>
                  </a:lnTo>
                  <a:lnTo>
                    <a:pt x="9361" y="1900"/>
                  </a:lnTo>
                  <a:lnTo>
                    <a:pt x="9361" y="1900"/>
                  </a:lnTo>
                  <a:lnTo>
                    <a:pt x="9792" y="1645"/>
                  </a:lnTo>
                  <a:lnTo>
                    <a:pt x="10242" y="1410"/>
                  </a:lnTo>
                  <a:lnTo>
                    <a:pt x="10712" y="1195"/>
                  </a:lnTo>
                  <a:lnTo>
                    <a:pt x="11163" y="999"/>
                  </a:lnTo>
                  <a:lnTo>
                    <a:pt x="11163" y="999"/>
                  </a:lnTo>
                  <a:lnTo>
                    <a:pt x="11261" y="960"/>
                  </a:lnTo>
                  <a:lnTo>
                    <a:pt x="11261" y="960"/>
                  </a:lnTo>
                  <a:lnTo>
                    <a:pt x="11672" y="803"/>
                  </a:lnTo>
                  <a:lnTo>
                    <a:pt x="12083" y="666"/>
                  </a:lnTo>
                  <a:lnTo>
                    <a:pt x="12083" y="666"/>
                  </a:lnTo>
                  <a:lnTo>
                    <a:pt x="12122" y="647"/>
                  </a:lnTo>
                  <a:lnTo>
                    <a:pt x="12122" y="647"/>
                  </a:lnTo>
                  <a:lnTo>
                    <a:pt x="12788" y="451"/>
                  </a:lnTo>
                  <a:lnTo>
                    <a:pt x="13474" y="275"/>
                  </a:lnTo>
                  <a:lnTo>
                    <a:pt x="14159" y="157"/>
                  </a:lnTo>
                  <a:lnTo>
                    <a:pt x="14844" y="59"/>
                  </a:lnTo>
                  <a:lnTo>
                    <a:pt x="14844" y="59"/>
                  </a:lnTo>
                  <a:lnTo>
                    <a:pt x="14883" y="59"/>
                  </a:lnTo>
                  <a:lnTo>
                    <a:pt x="14883" y="59"/>
                  </a:lnTo>
                  <a:lnTo>
                    <a:pt x="15569" y="20"/>
                  </a:lnTo>
                  <a:lnTo>
                    <a:pt x="16254" y="0"/>
                  </a:lnTo>
                  <a:lnTo>
                    <a:pt x="16940" y="40"/>
                  </a:lnTo>
                  <a:lnTo>
                    <a:pt x="17605" y="98"/>
                  </a:lnTo>
                  <a:lnTo>
                    <a:pt x="17605" y="98"/>
                  </a:lnTo>
                  <a:lnTo>
                    <a:pt x="17645" y="118"/>
                  </a:lnTo>
                  <a:lnTo>
                    <a:pt x="17645" y="118"/>
                  </a:lnTo>
                  <a:lnTo>
                    <a:pt x="18330" y="235"/>
                  </a:lnTo>
                  <a:lnTo>
                    <a:pt x="19015" y="392"/>
                  </a:lnTo>
                  <a:lnTo>
                    <a:pt x="19701" y="588"/>
                  </a:lnTo>
                  <a:lnTo>
                    <a:pt x="20366" y="842"/>
                  </a:lnTo>
                  <a:lnTo>
                    <a:pt x="20366" y="842"/>
                  </a:lnTo>
                  <a:lnTo>
                    <a:pt x="20406" y="862"/>
                  </a:lnTo>
                  <a:lnTo>
                    <a:pt x="20406" y="862"/>
                  </a:lnTo>
                  <a:lnTo>
                    <a:pt x="20660" y="960"/>
                  </a:lnTo>
                  <a:lnTo>
                    <a:pt x="20660" y="960"/>
                  </a:lnTo>
                  <a:lnTo>
                    <a:pt x="20758" y="999"/>
                  </a:lnTo>
                  <a:lnTo>
                    <a:pt x="20758" y="999"/>
                  </a:lnTo>
                  <a:lnTo>
                    <a:pt x="21365" y="1293"/>
                  </a:lnTo>
                  <a:lnTo>
                    <a:pt x="21972" y="1626"/>
                  </a:lnTo>
                  <a:lnTo>
                    <a:pt x="22560" y="2017"/>
                  </a:lnTo>
                  <a:lnTo>
                    <a:pt x="23128" y="2429"/>
                  </a:lnTo>
                  <a:lnTo>
                    <a:pt x="23128" y="2429"/>
                  </a:lnTo>
                  <a:lnTo>
                    <a:pt x="23167" y="2468"/>
                  </a:lnTo>
                  <a:lnTo>
                    <a:pt x="23167" y="2468"/>
                  </a:lnTo>
                  <a:lnTo>
                    <a:pt x="23558" y="2761"/>
                  </a:lnTo>
                  <a:lnTo>
                    <a:pt x="23558" y="2761"/>
                  </a:lnTo>
                  <a:lnTo>
                    <a:pt x="24087" y="3231"/>
                  </a:lnTo>
                  <a:lnTo>
                    <a:pt x="24596" y="3721"/>
                  </a:lnTo>
                  <a:lnTo>
                    <a:pt x="24596" y="3721"/>
                  </a:lnTo>
                  <a:lnTo>
                    <a:pt x="24635" y="3760"/>
                  </a:lnTo>
                  <a:lnTo>
                    <a:pt x="24635" y="3760"/>
                  </a:lnTo>
                  <a:lnTo>
                    <a:pt x="24988" y="4152"/>
                  </a:lnTo>
                  <a:lnTo>
                    <a:pt x="25360" y="4563"/>
                  </a:lnTo>
                  <a:lnTo>
                    <a:pt x="25360" y="4563"/>
                  </a:lnTo>
                  <a:lnTo>
                    <a:pt x="25634" y="4916"/>
                  </a:lnTo>
                  <a:lnTo>
                    <a:pt x="25908" y="5288"/>
                  </a:lnTo>
                  <a:lnTo>
                    <a:pt x="25908" y="5288"/>
                  </a:lnTo>
                  <a:lnTo>
                    <a:pt x="25947" y="5346"/>
                  </a:lnTo>
                  <a:lnTo>
                    <a:pt x="25947" y="5346"/>
                  </a:lnTo>
                  <a:lnTo>
                    <a:pt x="26300" y="5895"/>
                  </a:lnTo>
                  <a:lnTo>
                    <a:pt x="26633" y="6482"/>
                  </a:lnTo>
                  <a:lnTo>
                    <a:pt x="26633" y="6482"/>
                  </a:lnTo>
                  <a:lnTo>
                    <a:pt x="26652" y="6521"/>
                  </a:lnTo>
                  <a:lnTo>
                    <a:pt x="26652" y="6521"/>
                  </a:lnTo>
                  <a:lnTo>
                    <a:pt x="26907" y="6991"/>
                  </a:lnTo>
                  <a:lnTo>
                    <a:pt x="27122" y="7461"/>
                  </a:lnTo>
                  <a:lnTo>
                    <a:pt x="27122" y="7461"/>
                  </a:lnTo>
                  <a:lnTo>
                    <a:pt x="27318" y="7892"/>
                  </a:lnTo>
                  <a:lnTo>
                    <a:pt x="27514" y="8342"/>
                  </a:lnTo>
                  <a:lnTo>
                    <a:pt x="27847" y="9263"/>
                  </a:lnTo>
                  <a:lnTo>
                    <a:pt x="27847" y="9263"/>
                  </a:lnTo>
                  <a:lnTo>
                    <a:pt x="27866" y="9302"/>
                  </a:lnTo>
                  <a:lnTo>
                    <a:pt x="27866" y="9302"/>
                  </a:lnTo>
                  <a:lnTo>
                    <a:pt x="28239" y="10418"/>
                  </a:lnTo>
                  <a:lnTo>
                    <a:pt x="28591" y="11534"/>
                  </a:lnTo>
                  <a:lnTo>
                    <a:pt x="28591" y="11534"/>
                  </a:lnTo>
                  <a:lnTo>
                    <a:pt x="28669" y="11808"/>
                  </a:lnTo>
                  <a:lnTo>
                    <a:pt x="28669" y="11808"/>
                  </a:lnTo>
                  <a:lnTo>
                    <a:pt x="28709" y="11946"/>
                  </a:lnTo>
                  <a:lnTo>
                    <a:pt x="28709" y="11946"/>
                  </a:lnTo>
                  <a:lnTo>
                    <a:pt x="28728" y="12024"/>
                  </a:lnTo>
                  <a:lnTo>
                    <a:pt x="28728" y="12024"/>
                  </a:lnTo>
                  <a:lnTo>
                    <a:pt x="28728" y="12063"/>
                  </a:lnTo>
                  <a:lnTo>
                    <a:pt x="28728" y="12063"/>
                  </a:lnTo>
                  <a:lnTo>
                    <a:pt x="29159" y="13434"/>
                  </a:lnTo>
                  <a:lnTo>
                    <a:pt x="29609" y="14785"/>
                  </a:lnTo>
                  <a:lnTo>
                    <a:pt x="29609" y="14785"/>
                  </a:lnTo>
                  <a:lnTo>
                    <a:pt x="29609" y="14824"/>
                  </a:lnTo>
                  <a:lnTo>
                    <a:pt x="29609" y="14824"/>
                  </a:lnTo>
                  <a:lnTo>
                    <a:pt x="29962" y="15842"/>
                  </a:lnTo>
                  <a:lnTo>
                    <a:pt x="30334" y="16841"/>
                  </a:lnTo>
                  <a:lnTo>
                    <a:pt x="30334" y="16841"/>
                  </a:lnTo>
                  <a:lnTo>
                    <a:pt x="30628" y="17546"/>
                  </a:lnTo>
                  <a:lnTo>
                    <a:pt x="30628" y="17546"/>
                  </a:lnTo>
                  <a:lnTo>
                    <a:pt x="30647" y="17585"/>
                  </a:lnTo>
                  <a:lnTo>
                    <a:pt x="30647" y="17585"/>
                  </a:lnTo>
                  <a:lnTo>
                    <a:pt x="31019" y="18486"/>
                  </a:lnTo>
                  <a:lnTo>
                    <a:pt x="31430" y="19387"/>
                  </a:lnTo>
                  <a:lnTo>
                    <a:pt x="31430" y="19387"/>
                  </a:lnTo>
                  <a:lnTo>
                    <a:pt x="31470" y="19465"/>
                  </a:lnTo>
                  <a:lnTo>
                    <a:pt x="31470" y="19465"/>
                  </a:lnTo>
                  <a:lnTo>
                    <a:pt x="31861" y="20268"/>
                  </a:lnTo>
                  <a:lnTo>
                    <a:pt x="31861" y="20268"/>
                  </a:lnTo>
                  <a:lnTo>
                    <a:pt x="31881" y="20307"/>
                  </a:lnTo>
                  <a:lnTo>
                    <a:pt x="31881" y="20307"/>
                  </a:lnTo>
                  <a:lnTo>
                    <a:pt x="31900" y="20346"/>
                  </a:lnTo>
                  <a:lnTo>
                    <a:pt x="31900" y="20346"/>
                  </a:lnTo>
                  <a:lnTo>
                    <a:pt x="31920" y="20386"/>
                  </a:lnTo>
                  <a:lnTo>
                    <a:pt x="31920" y="20386"/>
                  </a:lnTo>
                  <a:lnTo>
                    <a:pt x="32214" y="21051"/>
                  </a:lnTo>
                  <a:lnTo>
                    <a:pt x="32468" y="21717"/>
                  </a:lnTo>
                  <a:lnTo>
                    <a:pt x="32684" y="22402"/>
                  </a:lnTo>
                  <a:lnTo>
                    <a:pt x="32880" y="23068"/>
                  </a:lnTo>
                  <a:lnTo>
                    <a:pt x="32880" y="23068"/>
                  </a:lnTo>
                  <a:lnTo>
                    <a:pt x="32880" y="23107"/>
                  </a:lnTo>
                  <a:lnTo>
                    <a:pt x="32880" y="23107"/>
                  </a:lnTo>
                  <a:lnTo>
                    <a:pt x="32938" y="23323"/>
                  </a:lnTo>
                  <a:lnTo>
                    <a:pt x="32938" y="23323"/>
                  </a:lnTo>
                  <a:lnTo>
                    <a:pt x="32958" y="23499"/>
                  </a:lnTo>
                  <a:lnTo>
                    <a:pt x="32958" y="23499"/>
                  </a:lnTo>
                  <a:lnTo>
                    <a:pt x="33095" y="24224"/>
                  </a:lnTo>
                  <a:lnTo>
                    <a:pt x="33212" y="24948"/>
                  </a:lnTo>
                  <a:lnTo>
                    <a:pt x="33212" y="24948"/>
                  </a:lnTo>
                  <a:lnTo>
                    <a:pt x="33291" y="25849"/>
                  </a:lnTo>
                  <a:lnTo>
                    <a:pt x="33291" y="25849"/>
                  </a:lnTo>
                  <a:lnTo>
                    <a:pt x="33291" y="25888"/>
                  </a:lnTo>
                  <a:lnTo>
                    <a:pt x="33291" y="25888"/>
                  </a:lnTo>
                  <a:lnTo>
                    <a:pt x="33330" y="26554"/>
                  </a:lnTo>
                  <a:lnTo>
                    <a:pt x="33330" y="27239"/>
                  </a:lnTo>
                  <a:lnTo>
                    <a:pt x="33330" y="27925"/>
                  </a:lnTo>
                  <a:lnTo>
                    <a:pt x="33310" y="2861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9"/>
            <p:cNvSpPr/>
            <p:nvPr/>
          </p:nvSpPr>
          <p:spPr>
            <a:xfrm>
              <a:off x="9688631"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9"/>
            <p:cNvSpPr/>
            <p:nvPr/>
          </p:nvSpPr>
          <p:spPr>
            <a:xfrm>
              <a:off x="9688631"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9"/>
            <p:cNvSpPr/>
            <p:nvPr/>
          </p:nvSpPr>
          <p:spPr>
            <a:xfrm>
              <a:off x="9688631"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9"/>
            <p:cNvSpPr/>
            <p:nvPr/>
          </p:nvSpPr>
          <p:spPr>
            <a:xfrm>
              <a:off x="9688631"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9"/>
            <p:cNvSpPr/>
            <p:nvPr/>
          </p:nvSpPr>
          <p:spPr>
            <a:xfrm>
              <a:off x="9688631" y="-1935909"/>
              <a:ext cx="1603" cy="7815"/>
            </a:xfrm>
            <a:custGeom>
              <a:avLst/>
              <a:gdLst/>
              <a:ahLst/>
              <a:cxnLst/>
              <a:rect l="l" t="t" r="r" b="b"/>
              <a:pathLst>
                <a:path w="40" h="196" fill="none" extrusionOk="0">
                  <a:moveTo>
                    <a:pt x="39" y="0"/>
                  </a:moveTo>
                  <a:lnTo>
                    <a:pt x="39" y="0"/>
                  </a:lnTo>
                  <a:lnTo>
                    <a:pt x="39" y="0"/>
                  </a:lnTo>
                  <a:lnTo>
                    <a:pt x="0" y="176"/>
                  </a:lnTo>
                  <a:lnTo>
                    <a:pt x="0" y="196"/>
                  </a:lnTo>
                  <a:lnTo>
                    <a:pt x="39" y="196"/>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9"/>
            <p:cNvSpPr/>
            <p:nvPr/>
          </p:nvSpPr>
          <p:spPr>
            <a:xfrm>
              <a:off x="9688631"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9"/>
            <p:cNvSpPr/>
            <p:nvPr/>
          </p:nvSpPr>
          <p:spPr>
            <a:xfrm>
              <a:off x="9688631" y="-1272189"/>
              <a:ext cx="1603" cy="7058"/>
            </a:xfrm>
            <a:custGeom>
              <a:avLst/>
              <a:gdLst/>
              <a:ahLst/>
              <a:cxnLst/>
              <a:rect l="l" t="t" r="r" b="b"/>
              <a:pathLst>
                <a:path w="40" h="177" fill="none" extrusionOk="0">
                  <a:moveTo>
                    <a:pt x="39" y="0"/>
                  </a:moveTo>
                  <a:lnTo>
                    <a:pt x="0" y="0"/>
                  </a:lnTo>
                  <a:lnTo>
                    <a:pt x="0" y="176"/>
                  </a:lnTo>
                  <a:lnTo>
                    <a:pt x="39" y="176"/>
                  </a:lnTo>
                  <a:lnTo>
                    <a:pt x="0" y="176"/>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9"/>
            <p:cNvSpPr/>
            <p:nvPr/>
          </p:nvSpPr>
          <p:spPr>
            <a:xfrm>
              <a:off x="9799299" y="-2257620"/>
              <a:ext cx="1603" cy="31262"/>
            </a:xfrm>
            <a:custGeom>
              <a:avLst/>
              <a:gdLst/>
              <a:ahLst/>
              <a:cxnLst/>
              <a:rect l="l" t="t" r="r" b="b"/>
              <a:pathLst>
                <a:path w="40" h="784" extrusionOk="0">
                  <a:moveTo>
                    <a:pt x="0" y="0"/>
                  </a:moveTo>
                  <a:lnTo>
                    <a:pt x="0" y="784"/>
                  </a:lnTo>
                  <a:lnTo>
                    <a:pt x="40" y="705"/>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9"/>
            <p:cNvSpPr/>
            <p:nvPr/>
          </p:nvSpPr>
          <p:spPr>
            <a:xfrm>
              <a:off x="9799299" y="-2259175"/>
              <a:ext cx="1603" cy="32817"/>
            </a:xfrm>
            <a:custGeom>
              <a:avLst/>
              <a:gdLst/>
              <a:ahLst/>
              <a:cxnLst/>
              <a:rect l="l" t="t" r="r" b="b"/>
              <a:pathLst>
                <a:path w="40" h="823" fill="none" extrusionOk="0">
                  <a:moveTo>
                    <a:pt x="0" y="0"/>
                  </a:moveTo>
                  <a:lnTo>
                    <a:pt x="0" y="0"/>
                  </a:lnTo>
                  <a:lnTo>
                    <a:pt x="0" y="823"/>
                  </a:lnTo>
                  <a:lnTo>
                    <a:pt x="0" y="823"/>
                  </a:lnTo>
                  <a:lnTo>
                    <a:pt x="40" y="744"/>
                  </a:lnTo>
                  <a:lnTo>
                    <a:pt x="40" y="744"/>
                  </a:lnTo>
                  <a:lnTo>
                    <a:pt x="40" y="39"/>
                  </a:lnTo>
                  <a:lnTo>
                    <a:pt x="0" y="3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9"/>
            <p:cNvSpPr/>
            <p:nvPr/>
          </p:nvSpPr>
          <p:spPr>
            <a:xfrm>
              <a:off x="9799299"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9"/>
            <p:cNvSpPr/>
            <p:nvPr/>
          </p:nvSpPr>
          <p:spPr>
            <a:xfrm>
              <a:off x="9799299"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9"/>
            <p:cNvSpPr/>
            <p:nvPr/>
          </p:nvSpPr>
          <p:spPr>
            <a:xfrm>
              <a:off x="9799299"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9"/>
            <p:cNvSpPr/>
            <p:nvPr/>
          </p:nvSpPr>
          <p:spPr>
            <a:xfrm>
              <a:off x="9799299"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9"/>
            <p:cNvSpPr/>
            <p:nvPr/>
          </p:nvSpPr>
          <p:spPr>
            <a:xfrm>
              <a:off x="9799299"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9"/>
            <p:cNvSpPr/>
            <p:nvPr/>
          </p:nvSpPr>
          <p:spPr>
            <a:xfrm>
              <a:off x="9799299"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9"/>
            <p:cNvSpPr/>
            <p:nvPr/>
          </p:nvSpPr>
          <p:spPr>
            <a:xfrm>
              <a:off x="9799299" y="-2229508"/>
              <a:ext cx="1603" cy="81225"/>
            </a:xfrm>
            <a:custGeom>
              <a:avLst/>
              <a:gdLst/>
              <a:ahLst/>
              <a:cxnLst/>
              <a:rect l="l" t="t" r="r" b="b"/>
              <a:pathLst>
                <a:path w="40" h="2037" fill="none" extrusionOk="0">
                  <a:moveTo>
                    <a:pt x="40" y="0"/>
                  </a:moveTo>
                  <a:lnTo>
                    <a:pt x="40" y="0"/>
                  </a:lnTo>
                  <a:lnTo>
                    <a:pt x="40" y="0"/>
                  </a:lnTo>
                  <a:lnTo>
                    <a:pt x="0" y="79"/>
                  </a:lnTo>
                  <a:lnTo>
                    <a:pt x="0" y="2037"/>
                  </a:lnTo>
                  <a:lnTo>
                    <a:pt x="40" y="20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9"/>
            <p:cNvSpPr/>
            <p:nvPr/>
          </p:nvSpPr>
          <p:spPr>
            <a:xfrm>
              <a:off x="9799299"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9"/>
            <p:cNvSpPr/>
            <p:nvPr/>
          </p:nvSpPr>
          <p:spPr>
            <a:xfrm>
              <a:off x="9799299"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9"/>
            <p:cNvSpPr/>
            <p:nvPr/>
          </p:nvSpPr>
          <p:spPr>
            <a:xfrm>
              <a:off x="9910769" y="-2367715"/>
              <a:ext cx="802" cy="8613"/>
            </a:xfrm>
            <a:custGeom>
              <a:avLst/>
              <a:gdLst/>
              <a:ahLst/>
              <a:cxnLst/>
              <a:rect l="l" t="t" r="r" b="b"/>
              <a:pathLst>
                <a:path w="20" h="216" extrusionOk="0">
                  <a:moveTo>
                    <a:pt x="0" y="0"/>
                  </a:moveTo>
                  <a:lnTo>
                    <a:pt x="0" y="216"/>
                  </a:lnTo>
                  <a:lnTo>
                    <a:pt x="20" y="176"/>
                  </a:lnTo>
                  <a:lnTo>
                    <a:pt x="2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9"/>
            <p:cNvSpPr/>
            <p:nvPr/>
          </p:nvSpPr>
          <p:spPr>
            <a:xfrm>
              <a:off x="9910769" y="-2369270"/>
              <a:ext cx="802" cy="10168"/>
            </a:xfrm>
            <a:custGeom>
              <a:avLst/>
              <a:gdLst/>
              <a:ahLst/>
              <a:cxnLst/>
              <a:rect l="l" t="t" r="r" b="b"/>
              <a:pathLst>
                <a:path w="20" h="255" fill="none" extrusionOk="0">
                  <a:moveTo>
                    <a:pt x="0" y="0"/>
                  </a:moveTo>
                  <a:lnTo>
                    <a:pt x="0" y="0"/>
                  </a:lnTo>
                  <a:lnTo>
                    <a:pt x="0" y="255"/>
                  </a:lnTo>
                  <a:lnTo>
                    <a:pt x="0" y="255"/>
                  </a:lnTo>
                  <a:lnTo>
                    <a:pt x="20" y="215"/>
                  </a:lnTo>
                  <a:lnTo>
                    <a:pt x="20" y="215"/>
                  </a:lnTo>
                  <a:lnTo>
                    <a:pt x="20" y="39"/>
                  </a:lnTo>
                  <a:lnTo>
                    <a:pt x="0" y="39"/>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9"/>
            <p:cNvSpPr/>
            <p:nvPr/>
          </p:nvSpPr>
          <p:spPr>
            <a:xfrm>
              <a:off x="9910769" y="-1596254"/>
              <a:ext cx="802" cy="109337"/>
            </a:xfrm>
            <a:custGeom>
              <a:avLst/>
              <a:gdLst/>
              <a:ahLst/>
              <a:cxnLst/>
              <a:rect l="l" t="t" r="r" b="b"/>
              <a:pathLst>
                <a:path w="20" h="2742" fill="none" extrusionOk="0">
                  <a:moveTo>
                    <a:pt x="20" y="0"/>
                  </a:moveTo>
                  <a:lnTo>
                    <a:pt x="0" y="0"/>
                  </a:lnTo>
                  <a:lnTo>
                    <a:pt x="0" y="2742"/>
                  </a:lnTo>
                  <a:lnTo>
                    <a:pt x="20" y="274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9"/>
            <p:cNvSpPr/>
            <p:nvPr/>
          </p:nvSpPr>
          <p:spPr>
            <a:xfrm>
              <a:off x="9910769" y="-1706348"/>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9"/>
            <p:cNvSpPr/>
            <p:nvPr/>
          </p:nvSpPr>
          <p:spPr>
            <a:xfrm>
              <a:off x="9910769" y="-1816443"/>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9"/>
            <p:cNvSpPr/>
            <p:nvPr/>
          </p:nvSpPr>
          <p:spPr>
            <a:xfrm>
              <a:off x="9910769" y="-1926538"/>
              <a:ext cx="802" cy="108580"/>
            </a:xfrm>
            <a:custGeom>
              <a:avLst/>
              <a:gdLst/>
              <a:ahLst/>
              <a:cxnLst/>
              <a:rect l="l" t="t" r="r" b="b"/>
              <a:pathLst>
                <a:path w="20" h="2723"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9"/>
            <p:cNvSpPr/>
            <p:nvPr/>
          </p:nvSpPr>
          <p:spPr>
            <a:xfrm>
              <a:off x="9910769" y="-2036633"/>
              <a:ext cx="802" cy="108540"/>
            </a:xfrm>
            <a:custGeom>
              <a:avLst/>
              <a:gdLst/>
              <a:ahLst/>
              <a:cxnLst/>
              <a:rect l="l" t="t" r="r" b="b"/>
              <a:pathLst>
                <a:path w="20" h="2722" fill="none" extrusionOk="0">
                  <a:moveTo>
                    <a:pt x="20" y="0"/>
                  </a:moveTo>
                  <a:lnTo>
                    <a:pt x="0" y="0"/>
                  </a:lnTo>
                  <a:lnTo>
                    <a:pt x="0" y="2722"/>
                  </a:lnTo>
                  <a:lnTo>
                    <a:pt x="20" y="272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9"/>
            <p:cNvSpPr/>
            <p:nvPr/>
          </p:nvSpPr>
          <p:spPr>
            <a:xfrm>
              <a:off x="9910769" y="-2146768"/>
              <a:ext cx="802" cy="108580"/>
            </a:xfrm>
            <a:custGeom>
              <a:avLst/>
              <a:gdLst/>
              <a:ahLst/>
              <a:cxnLst/>
              <a:rect l="l" t="t" r="r" b="b"/>
              <a:pathLst>
                <a:path w="20" h="2723" fill="none" extrusionOk="0">
                  <a:moveTo>
                    <a:pt x="20" y="1"/>
                  </a:moveTo>
                  <a:lnTo>
                    <a:pt x="0" y="1"/>
                  </a:lnTo>
                  <a:lnTo>
                    <a:pt x="0" y="2723"/>
                  </a:lnTo>
                  <a:lnTo>
                    <a:pt x="20" y="2723"/>
                  </a:lnTo>
                  <a:lnTo>
                    <a:pt x="2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9"/>
            <p:cNvSpPr/>
            <p:nvPr/>
          </p:nvSpPr>
          <p:spPr>
            <a:xfrm>
              <a:off x="9910769" y="-2257620"/>
              <a:ext cx="802" cy="109337"/>
            </a:xfrm>
            <a:custGeom>
              <a:avLst/>
              <a:gdLst/>
              <a:ahLst/>
              <a:cxnLst/>
              <a:rect l="l" t="t" r="r" b="b"/>
              <a:pathLst>
                <a:path w="20" h="2742" fill="none" extrusionOk="0">
                  <a:moveTo>
                    <a:pt x="20" y="0"/>
                  </a:moveTo>
                  <a:lnTo>
                    <a:pt x="0" y="0"/>
                  </a:lnTo>
                  <a:lnTo>
                    <a:pt x="0" y="2742"/>
                  </a:lnTo>
                  <a:lnTo>
                    <a:pt x="20" y="2742"/>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9"/>
            <p:cNvSpPr/>
            <p:nvPr/>
          </p:nvSpPr>
          <p:spPr>
            <a:xfrm>
              <a:off x="9910769" y="-2360697"/>
              <a:ext cx="802" cy="101562"/>
            </a:xfrm>
            <a:custGeom>
              <a:avLst/>
              <a:gdLst/>
              <a:ahLst/>
              <a:cxnLst/>
              <a:rect l="l" t="t" r="r" b="b"/>
              <a:pathLst>
                <a:path w="20" h="2547" fill="none" extrusionOk="0">
                  <a:moveTo>
                    <a:pt x="20" y="0"/>
                  </a:moveTo>
                  <a:lnTo>
                    <a:pt x="20" y="0"/>
                  </a:lnTo>
                  <a:lnTo>
                    <a:pt x="20" y="0"/>
                  </a:lnTo>
                  <a:lnTo>
                    <a:pt x="0" y="40"/>
                  </a:lnTo>
                  <a:lnTo>
                    <a:pt x="0" y="2546"/>
                  </a:lnTo>
                  <a:lnTo>
                    <a:pt x="20" y="2546"/>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9"/>
            <p:cNvSpPr/>
            <p:nvPr/>
          </p:nvSpPr>
          <p:spPr>
            <a:xfrm>
              <a:off x="9910769" y="-1272189"/>
              <a:ext cx="802" cy="5503"/>
            </a:xfrm>
            <a:custGeom>
              <a:avLst/>
              <a:gdLst/>
              <a:ahLst/>
              <a:cxnLst/>
              <a:rect l="l" t="t" r="r" b="b"/>
              <a:pathLst>
                <a:path w="20" h="138" extrusionOk="0">
                  <a:moveTo>
                    <a:pt x="0" y="0"/>
                  </a:moveTo>
                  <a:lnTo>
                    <a:pt x="0" y="137"/>
                  </a:lnTo>
                  <a:lnTo>
                    <a:pt x="20" y="137"/>
                  </a:lnTo>
                  <a:lnTo>
                    <a:pt x="2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9"/>
            <p:cNvSpPr/>
            <p:nvPr/>
          </p:nvSpPr>
          <p:spPr>
            <a:xfrm>
              <a:off x="9910769" y="-1272189"/>
              <a:ext cx="802" cy="5503"/>
            </a:xfrm>
            <a:custGeom>
              <a:avLst/>
              <a:gdLst/>
              <a:ahLst/>
              <a:cxnLst/>
              <a:rect l="l" t="t" r="r" b="b"/>
              <a:pathLst>
                <a:path w="20" h="138" fill="none" extrusionOk="0">
                  <a:moveTo>
                    <a:pt x="20" y="0"/>
                  </a:moveTo>
                  <a:lnTo>
                    <a:pt x="0" y="0"/>
                  </a:lnTo>
                  <a:lnTo>
                    <a:pt x="0" y="137"/>
                  </a:lnTo>
                  <a:lnTo>
                    <a:pt x="20" y="137"/>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9"/>
            <p:cNvSpPr/>
            <p:nvPr/>
          </p:nvSpPr>
          <p:spPr>
            <a:xfrm>
              <a:off x="9910769" y="-1375266"/>
              <a:ext cx="802" cy="103117"/>
            </a:xfrm>
            <a:custGeom>
              <a:avLst/>
              <a:gdLst/>
              <a:ahLst/>
              <a:cxnLst/>
              <a:rect l="l" t="t" r="r" b="b"/>
              <a:pathLst>
                <a:path w="20" h="2586" extrusionOk="0">
                  <a:moveTo>
                    <a:pt x="0" y="0"/>
                  </a:moveTo>
                  <a:lnTo>
                    <a:pt x="0" y="2585"/>
                  </a:lnTo>
                  <a:lnTo>
                    <a:pt x="20" y="2585"/>
                  </a:lnTo>
                  <a:lnTo>
                    <a:pt x="2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9"/>
            <p:cNvSpPr/>
            <p:nvPr/>
          </p:nvSpPr>
          <p:spPr>
            <a:xfrm>
              <a:off x="9910769" y="-1375266"/>
              <a:ext cx="802" cy="103117"/>
            </a:xfrm>
            <a:custGeom>
              <a:avLst/>
              <a:gdLst/>
              <a:ahLst/>
              <a:cxnLst/>
              <a:rect l="l" t="t" r="r" b="b"/>
              <a:pathLst>
                <a:path w="20" h="2586" fill="none" extrusionOk="0">
                  <a:moveTo>
                    <a:pt x="20" y="0"/>
                  </a:moveTo>
                  <a:lnTo>
                    <a:pt x="0" y="0"/>
                  </a:lnTo>
                  <a:lnTo>
                    <a:pt x="0" y="2585"/>
                  </a:lnTo>
                  <a:lnTo>
                    <a:pt x="20" y="2585"/>
                  </a:lnTo>
                  <a:lnTo>
                    <a:pt x="2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9"/>
            <p:cNvSpPr/>
            <p:nvPr/>
          </p:nvSpPr>
          <p:spPr>
            <a:xfrm>
              <a:off x="10021436"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9"/>
            <p:cNvSpPr/>
            <p:nvPr/>
          </p:nvSpPr>
          <p:spPr>
            <a:xfrm>
              <a:off x="10021436"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9"/>
            <p:cNvSpPr/>
            <p:nvPr/>
          </p:nvSpPr>
          <p:spPr>
            <a:xfrm>
              <a:off x="10021436"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9"/>
            <p:cNvSpPr/>
            <p:nvPr/>
          </p:nvSpPr>
          <p:spPr>
            <a:xfrm>
              <a:off x="10021436"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9"/>
            <p:cNvSpPr/>
            <p:nvPr/>
          </p:nvSpPr>
          <p:spPr>
            <a:xfrm>
              <a:off x="10021436"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9"/>
            <p:cNvSpPr/>
            <p:nvPr/>
          </p:nvSpPr>
          <p:spPr>
            <a:xfrm>
              <a:off x="10021436"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9"/>
            <p:cNvSpPr/>
            <p:nvPr/>
          </p:nvSpPr>
          <p:spPr>
            <a:xfrm>
              <a:off x="10021436"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9"/>
            <p:cNvSpPr/>
            <p:nvPr/>
          </p:nvSpPr>
          <p:spPr>
            <a:xfrm>
              <a:off x="10021436"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9"/>
            <p:cNvSpPr/>
            <p:nvPr/>
          </p:nvSpPr>
          <p:spPr>
            <a:xfrm>
              <a:off x="10021436" y="-2441923"/>
              <a:ext cx="1603" cy="72692"/>
            </a:xfrm>
            <a:custGeom>
              <a:avLst/>
              <a:gdLst/>
              <a:ahLst/>
              <a:cxnLst/>
              <a:rect l="l" t="t" r="r" b="b"/>
              <a:pathLst>
                <a:path w="40" h="1823" fill="none" extrusionOk="0">
                  <a:moveTo>
                    <a:pt x="39" y="1"/>
                  </a:moveTo>
                  <a:lnTo>
                    <a:pt x="39" y="1"/>
                  </a:lnTo>
                  <a:lnTo>
                    <a:pt x="39" y="1"/>
                  </a:lnTo>
                  <a:lnTo>
                    <a:pt x="0" y="20"/>
                  </a:lnTo>
                  <a:lnTo>
                    <a:pt x="0" y="1822"/>
                  </a:lnTo>
                  <a:lnTo>
                    <a:pt x="39" y="1822"/>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9"/>
            <p:cNvSpPr/>
            <p:nvPr/>
          </p:nvSpPr>
          <p:spPr>
            <a:xfrm>
              <a:off x="10021436"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9"/>
            <p:cNvSpPr/>
            <p:nvPr/>
          </p:nvSpPr>
          <p:spPr>
            <a:xfrm>
              <a:off x="10021436"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9"/>
            <p:cNvSpPr/>
            <p:nvPr/>
          </p:nvSpPr>
          <p:spPr>
            <a:xfrm>
              <a:off x="10021436"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9"/>
            <p:cNvSpPr/>
            <p:nvPr/>
          </p:nvSpPr>
          <p:spPr>
            <a:xfrm>
              <a:off x="10021436"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9"/>
            <p:cNvSpPr/>
            <p:nvPr/>
          </p:nvSpPr>
          <p:spPr>
            <a:xfrm>
              <a:off x="10132104"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9"/>
            <p:cNvSpPr/>
            <p:nvPr/>
          </p:nvSpPr>
          <p:spPr>
            <a:xfrm>
              <a:off x="10132104"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9"/>
            <p:cNvSpPr/>
            <p:nvPr/>
          </p:nvSpPr>
          <p:spPr>
            <a:xfrm>
              <a:off x="10132104"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9"/>
            <p:cNvSpPr/>
            <p:nvPr/>
          </p:nvSpPr>
          <p:spPr>
            <a:xfrm>
              <a:off x="10132104"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9"/>
            <p:cNvSpPr/>
            <p:nvPr/>
          </p:nvSpPr>
          <p:spPr>
            <a:xfrm>
              <a:off x="10132104"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9"/>
            <p:cNvSpPr/>
            <p:nvPr/>
          </p:nvSpPr>
          <p:spPr>
            <a:xfrm>
              <a:off x="10132104"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9"/>
            <p:cNvSpPr/>
            <p:nvPr/>
          </p:nvSpPr>
          <p:spPr>
            <a:xfrm>
              <a:off x="10132104"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9"/>
            <p:cNvSpPr/>
            <p:nvPr/>
          </p:nvSpPr>
          <p:spPr>
            <a:xfrm>
              <a:off x="10132104"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9"/>
            <p:cNvSpPr/>
            <p:nvPr/>
          </p:nvSpPr>
          <p:spPr>
            <a:xfrm>
              <a:off x="10132104" y="-2477810"/>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9"/>
            <p:cNvSpPr/>
            <p:nvPr/>
          </p:nvSpPr>
          <p:spPr>
            <a:xfrm>
              <a:off x="10132104" y="-2491886"/>
              <a:ext cx="1603" cy="12521"/>
            </a:xfrm>
            <a:custGeom>
              <a:avLst/>
              <a:gdLst/>
              <a:ahLst/>
              <a:cxnLst/>
              <a:rect l="l" t="t" r="r" b="b"/>
              <a:pathLst>
                <a:path w="40" h="314" fill="none" extrusionOk="0">
                  <a:moveTo>
                    <a:pt x="39" y="1"/>
                  </a:moveTo>
                  <a:lnTo>
                    <a:pt x="39" y="1"/>
                  </a:lnTo>
                  <a:lnTo>
                    <a:pt x="39" y="1"/>
                  </a:lnTo>
                  <a:lnTo>
                    <a:pt x="0" y="20"/>
                  </a:lnTo>
                  <a:lnTo>
                    <a:pt x="0" y="314"/>
                  </a:lnTo>
                  <a:lnTo>
                    <a:pt x="39" y="314"/>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9"/>
            <p:cNvSpPr/>
            <p:nvPr/>
          </p:nvSpPr>
          <p:spPr>
            <a:xfrm>
              <a:off x="10132104"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9"/>
            <p:cNvSpPr/>
            <p:nvPr/>
          </p:nvSpPr>
          <p:spPr>
            <a:xfrm>
              <a:off x="10132104"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9"/>
            <p:cNvSpPr/>
            <p:nvPr/>
          </p:nvSpPr>
          <p:spPr>
            <a:xfrm>
              <a:off x="10132104"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9"/>
            <p:cNvSpPr/>
            <p:nvPr/>
          </p:nvSpPr>
          <p:spPr>
            <a:xfrm>
              <a:off x="10132104"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9"/>
            <p:cNvSpPr/>
            <p:nvPr/>
          </p:nvSpPr>
          <p:spPr>
            <a:xfrm>
              <a:off x="10242772" y="-1485361"/>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9"/>
            <p:cNvSpPr/>
            <p:nvPr/>
          </p:nvSpPr>
          <p:spPr>
            <a:xfrm>
              <a:off x="10242772" y="-1596254"/>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9"/>
            <p:cNvSpPr/>
            <p:nvPr/>
          </p:nvSpPr>
          <p:spPr>
            <a:xfrm>
              <a:off x="10242772"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9"/>
            <p:cNvSpPr/>
            <p:nvPr/>
          </p:nvSpPr>
          <p:spPr>
            <a:xfrm>
              <a:off x="10242772"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9"/>
            <p:cNvSpPr/>
            <p:nvPr/>
          </p:nvSpPr>
          <p:spPr>
            <a:xfrm>
              <a:off x="10242772"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9"/>
            <p:cNvSpPr/>
            <p:nvPr/>
          </p:nvSpPr>
          <p:spPr>
            <a:xfrm>
              <a:off x="10242772"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9"/>
            <p:cNvSpPr/>
            <p:nvPr/>
          </p:nvSpPr>
          <p:spPr>
            <a:xfrm>
              <a:off x="10242772"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9"/>
            <p:cNvSpPr/>
            <p:nvPr/>
          </p:nvSpPr>
          <p:spPr>
            <a:xfrm>
              <a:off x="10242772"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9"/>
            <p:cNvSpPr/>
            <p:nvPr/>
          </p:nvSpPr>
          <p:spPr>
            <a:xfrm>
              <a:off x="10242772" y="-2367715"/>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9"/>
            <p:cNvSpPr/>
            <p:nvPr/>
          </p:nvSpPr>
          <p:spPr>
            <a:xfrm>
              <a:off x="10242772"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9"/>
            <p:cNvSpPr/>
            <p:nvPr/>
          </p:nvSpPr>
          <p:spPr>
            <a:xfrm>
              <a:off x="10242772"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9"/>
            <p:cNvSpPr/>
            <p:nvPr/>
          </p:nvSpPr>
          <p:spPr>
            <a:xfrm>
              <a:off x="10242772"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9"/>
            <p:cNvSpPr/>
            <p:nvPr/>
          </p:nvSpPr>
          <p:spPr>
            <a:xfrm>
              <a:off x="10242772"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9"/>
            <p:cNvSpPr/>
            <p:nvPr/>
          </p:nvSpPr>
          <p:spPr>
            <a:xfrm>
              <a:off x="10353440"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a:off x="10353440"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9"/>
            <p:cNvSpPr/>
            <p:nvPr/>
          </p:nvSpPr>
          <p:spPr>
            <a:xfrm>
              <a:off x="10353440"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9"/>
            <p:cNvSpPr/>
            <p:nvPr/>
          </p:nvSpPr>
          <p:spPr>
            <a:xfrm>
              <a:off x="10353440"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a:off x="10353440"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a:off x="10353440"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a:off x="10353440"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a:off x="10353440" y="-2257620"/>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a:off x="10353440" y="-2367715"/>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a:off x="10353440" y="-2477810"/>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a:off x="10353440"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a:off x="10353440"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a:off x="10353440" y="-1375266"/>
              <a:ext cx="1603" cy="103117"/>
            </a:xfrm>
            <a:custGeom>
              <a:avLst/>
              <a:gdLst/>
              <a:ahLst/>
              <a:cxnLst/>
              <a:rect l="l" t="t" r="r" b="b"/>
              <a:pathLst>
                <a:path w="40" h="2586" extrusionOk="0">
                  <a:moveTo>
                    <a:pt x="0" y="0"/>
                  </a:moveTo>
                  <a:lnTo>
                    <a:pt x="0"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a:off x="10353440" y="-1375266"/>
              <a:ext cx="1603" cy="103117"/>
            </a:xfrm>
            <a:custGeom>
              <a:avLst/>
              <a:gdLst/>
              <a:ahLst/>
              <a:cxnLst/>
              <a:rect l="l" t="t" r="r" b="b"/>
              <a:pathLst>
                <a:path w="40" h="2586" fill="none" extrusionOk="0">
                  <a:moveTo>
                    <a:pt x="40" y="0"/>
                  </a:moveTo>
                  <a:lnTo>
                    <a:pt x="0" y="0"/>
                  </a:lnTo>
                  <a:lnTo>
                    <a:pt x="0"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a:off x="10464108"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a:off x="10464108" y="-170634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9"/>
            <p:cNvSpPr/>
            <p:nvPr/>
          </p:nvSpPr>
          <p:spPr>
            <a:xfrm>
              <a:off x="10464108"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9"/>
            <p:cNvSpPr/>
            <p:nvPr/>
          </p:nvSpPr>
          <p:spPr>
            <a:xfrm>
              <a:off x="10464108"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9"/>
            <p:cNvSpPr/>
            <p:nvPr/>
          </p:nvSpPr>
          <p:spPr>
            <a:xfrm>
              <a:off x="10464108"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9"/>
            <p:cNvSpPr/>
            <p:nvPr/>
          </p:nvSpPr>
          <p:spPr>
            <a:xfrm>
              <a:off x="10464108" y="-2146768"/>
              <a:ext cx="1603" cy="108580"/>
            </a:xfrm>
            <a:custGeom>
              <a:avLst/>
              <a:gdLst/>
              <a:ahLst/>
              <a:cxnLst/>
              <a:rect l="l" t="t" r="r" b="b"/>
              <a:pathLst>
                <a:path w="40" h="2723" fill="none" extrusionOk="0">
                  <a:moveTo>
                    <a:pt x="40" y="1"/>
                  </a:moveTo>
                  <a:lnTo>
                    <a:pt x="0" y="1"/>
                  </a:lnTo>
                  <a:lnTo>
                    <a:pt x="0"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9"/>
            <p:cNvSpPr/>
            <p:nvPr/>
          </p:nvSpPr>
          <p:spPr>
            <a:xfrm>
              <a:off x="10464108" y="-2257620"/>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a:off x="10464108" y="-2367715"/>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a:off x="10464108" y="-2477810"/>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a:off x="10464108" y="-2484070"/>
              <a:ext cx="1603" cy="4705"/>
            </a:xfrm>
            <a:custGeom>
              <a:avLst/>
              <a:gdLst/>
              <a:ahLst/>
              <a:cxnLst/>
              <a:rect l="l" t="t" r="r" b="b"/>
              <a:pathLst>
                <a:path w="40" h="118" fill="none" extrusionOk="0">
                  <a:moveTo>
                    <a:pt x="0" y="0"/>
                  </a:moveTo>
                  <a:lnTo>
                    <a:pt x="0" y="118"/>
                  </a:lnTo>
                  <a:lnTo>
                    <a:pt x="40" y="118"/>
                  </a:lnTo>
                  <a:lnTo>
                    <a:pt x="40" y="20"/>
                  </a:lnTo>
                  <a:lnTo>
                    <a:pt x="40" y="20"/>
                  </a:lnTo>
                  <a:lnTo>
                    <a:pt x="40" y="2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a:off x="10464108"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a:off x="10464108"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9"/>
            <p:cNvSpPr/>
            <p:nvPr/>
          </p:nvSpPr>
          <p:spPr>
            <a:xfrm>
              <a:off x="10464108" y="-1375266"/>
              <a:ext cx="1603" cy="103117"/>
            </a:xfrm>
            <a:custGeom>
              <a:avLst/>
              <a:gdLst/>
              <a:ahLst/>
              <a:cxnLst/>
              <a:rect l="l" t="t" r="r" b="b"/>
              <a:pathLst>
                <a:path w="40" h="2586" extrusionOk="0">
                  <a:moveTo>
                    <a:pt x="0" y="0"/>
                  </a:moveTo>
                  <a:lnTo>
                    <a:pt x="0"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9"/>
            <p:cNvSpPr/>
            <p:nvPr/>
          </p:nvSpPr>
          <p:spPr>
            <a:xfrm>
              <a:off x="10464108" y="-1375266"/>
              <a:ext cx="1603" cy="103117"/>
            </a:xfrm>
            <a:custGeom>
              <a:avLst/>
              <a:gdLst/>
              <a:ahLst/>
              <a:cxnLst/>
              <a:rect l="l" t="t" r="r" b="b"/>
              <a:pathLst>
                <a:path w="40" h="2586" fill="none" extrusionOk="0">
                  <a:moveTo>
                    <a:pt x="40" y="0"/>
                  </a:moveTo>
                  <a:lnTo>
                    <a:pt x="0" y="0"/>
                  </a:lnTo>
                  <a:lnTo>
                    <a:pt x="0"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a:off x="10574775" y="-1706348"/>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a:off x="10574775" y="-1816443"/>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9"/>
            <p:cNvSpPr/>
            <p:nvPr/>
          </p:nvSpPr>
          <p:spPr>
            <a:xfrm>
              <a:off x="10574775" y="-1926538"/>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9"/>
            <p:cNvSpPr/>
            <p:nvPr/>
          </p:nvSpPr>
          <p:spPr>
            <a:xfrm>
              <a:off x="10574775" y="-2036633"/>
              <a:ext cx="1603" cy="108540"/>
            </a:xfrm>
            <a:custGeom>
              <a:avLst/>
              <a:gdLst/>
              <a:ahLst/>
              <a:cxnLst/>
              <a:rect l="l" t="t" r="r" b="b"/>
              <a:pathLst>
                <a:path w="40" h="2722"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9"/>
            <p:cNvSpPr/>
            <p:nvPr/>
          </p:nvSpPr>
          <p:spPr>
            <a:xfrm>
              <a:off x="10574775" y="-2146768"/>
              <a:ext cx="1603" cy="108580"/>
            </a:xfrm>
            <a:custGeom>
              <a:avLst/>
              <a:gdLst/>
              <a:ahLst/>
              <a:cxnLst/>
              <a:rect l="l" t="t" r="r" b="b"/>
              <a:pathLst>
                <a:path w="40" h="2723" fill="none" extrusionOk="0">
                  <a:moveTo>
                    <a:pt x="40" y="1"/>
                  </a:moveTo>
                  <a:lnTo>
                    <a:pt x="1" y="1"/>
                  </a:lnTo>
                  <a:lnTo>
                    <a:pt x="1" y="2723"/>
                  </a:lnTo>
                  <a:lnTo>
                    <a:pt x="40" y="2723"/>
                  </a:lnTo>
                  <a:lnTo>
                    <a:pt x="4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9"/>
            <p:cNvSpPr/>
            <p:nvPr/>
          </p:nvSpPr>
          <p:spPr>
            <a:xfrm>
              <a:off x="10574775" y="-2257620"/>
              <a:ext cx="1603" cy="109337"/>
            </a:xfrm>
            <a:custGeom>
              <a:avLst/>
              <a:gdLst/>
              <a:ahLst/>
              <a:cxnLst/>
              <a:rect l="l" t="t" r="r" b="b"/>
              <a:pathLst>
                <a:path w="40" h="2742" fill="none" extrusionOk="0">
                  <a:moveTo>
                    <a:pt x="40" y="0"/>
                  </a:moveTo>
                  <a:lnTo>
                    <a:pt x="1" y="0"/>
                  </a:lnTo>
                  <a:lnTo>
                    <a:pt x="1"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9"/>
            <p:cNvSpPr/>
            <p:nvPr/>
          </p:nvSpPr>
          <p:spPr>
            <a:xfrm>
              <a:off x="10574775" y="-2367715"/>
              <a:ext cx="1603" cy="108580"/>
            </a:xfrm>
            <a:custGeom>
              <a:avLst/>
              <a:gdLst/>
              <a:ahLst/>
              <a:cxnLst/>
              <a:rect l="l" t="t" r="r" b="b"/>
              <a:pathLst>
                <a:path w="40" h="2723" fill="none" extrusionOk="0">
                  <a:moveTo>
                    <a:pt x="40" y="0"/>
                  </a:moveTo>
                  <a:lnTo>
                    <a:pt x="1" y="0"/>
                  </a:lnTo>
                  <a:lnTo>
                    <a:pt x="1"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9"/>
            <p:cNvSpPr/>
            <p:nvPr/>
          </p:nvSpPr>
          <p:spPr>
            <a:xfrm>
              <a:off x="10574775" y="-2420829"/>
              <a:ext cx="1603" cy="51598"/>
            </a:xfrm>
            <a:custGeom>
              <a:avLst/>
              <a:gdLst/>
              <a:ahLst/>
              <a:cxnLst/>
              <a:rect l="l" t="t" r="r" b="b"/>
              <a:pathLst>
                <a:path w="40" h="1294" fill="none" extrusionOk="0">
                  <a:moveTo>
                    <a:pt x="1" y="1"/>
                  </a:moveTo>
                  <a:lnTo>
                    <a:pt x="1" y="1293"/>
                  </a:lnTo>
                  <a:lnTo>
                    <a:pt x="40" y="1293"/>
                  </a:lnTo>
                  <a:lnTo>
                    <a:pt x="40" y="40"/>
                  </a:lnTo>
                  <a:lnTo>
                    <a:pt x="40" y="40"/>
                  </a:lnTo>
                  <a:lnTo>
                    <a:pt x="40" y="40"/>
                  </a:lnTo>
                  <a:lnTo>
                    <a:pt x="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9"/>
            <p:cNvSpPr/>
            <p:nvPr/>
          </p:nvSpPr>
          <p:spPr>
            <a:xfrm>
              <a:off x="10574775" y="-1272189"/>
              <a:ext cx="1603" cy="5503"/>
            </a:xfrm>
            <a:custGeom>
              <a:avLst/>
              <a:gdLst/>
              <a:ahLst/>
              <a:cxnLst/>
              <a:rect l="l" t="t" r="r" b="b"/>
              <a:pathLst>
                <a:path w="40" h="138" extrusionOk="0">
                  <a:moveTo>
                    <a:pt x="1" y="0"/>
                  </a:moveTo>
                  <a:lnTo>
                    <a:pt x="1"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9"/>
            <p:cNvSpPr/>
            <p:nvPr/>
          </p:nvSpPr>
          <p:spPr>
            <a:xfrm>
              <a:off x="10574775" y="-1272189"/>
              <a:ext cx="1603" cy="5503"/>
            </a:xfrm>
            <a:custGeom>
              <a:avLst/>
              <a:gdLst/>
              <a:ahLst/>
              <a:cxnLst/>
              <a:rect l="l" t="t" r="r" b="b"/>
              <a:pathLst>
                <a:path w="40" h="138" fill="none" extrusionOk="0">
                  <a:moveTo>
                    <a:pt x="40" y="0"/>
                  </a:moveTo>
                  <a:lnTo>
                    <a:pt x="1" y="0"/>
                  </a:lnTo>
                  <a:lnTo>
                    <a:pt x="1"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9"/>
            <p:cNvSpPr/>
            <p:nvPr/>
          </p:nvSpPr>
          <p:spPr>
            <a:xfrm>
              <a:off x="10574775" y="-1375266"/>
              <a:ext cx="1603" cy="103117"/>
            </a:xfrm>
            <a:custGeom>
              <a:avLst/>
              <a:gdLst/>
              <a:ahLst/>
              <a:cxnLst/>
              <a:rect l="l" t="t" r="r" b="b"/>
              <a:pathLst>
                <a:path w="40" h="2586" extrusionOk="0">
                  <a:moveTo>
                    <a:pt x="1" y="0"/>
                  </a:moveTo>
                  <a:lnTo>
                    <a:pt x="1" y="2585"/>
                  </a:lnTo>
                  <a:lnTo>
                    <a:pt x="40" y="2585"/>
                  </a:lnTo>
                  <a:lnTo>
                    <a:pt x="40"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9"/>
            <p:cNvSpPr/>
            <p:nvPr/>
          </p:nvSpPr>
          <p:spPr>
            <a:xfrm>
              <a:off x="10574775" y="-1375266"/>
              <a:ext cx="1603" cy="103117"/>
            </a:xfrm>
            <a:custGeom>
              <a:avLst/>
              <a:gdLst/>
              <a:ahLst/>
              <a:cxnLst/>
              <a:rect l="l" t="t" r="r" b="b"/>
              <a:pathLst>
                <a:path w="40" h="2586" fill="none" extrusionOk="0">
                  <a:moveTo>
                    <a:pt x="40" y="0"/>
                  </a:moveTo>
                  <a:lnTo>
                    <a:pt x="1" y="0"/>
                  </a:lnTo>
                  <a:lnTo>
                    <a:pt x="1" y="2585"/>
                  </a:lnTo>
                  <a:lnTo>
                    <a:pt x="40" y="2585"/>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9"/>
            <p:cNvSpPr/>
            <p:nvPr/>
          </p:nvSpPr>
          <p:spPr>
            <a:xfrm>
              <a:off x="10686245" y="-1485361"/>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9"/>
            <p:cNvSpPr/>
            <p:nvPr/>
          </p:nvSpPr>
          <p:spPr>
            <a:xfrm>
              <a:off x="10686245" y="-170634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9"/>
            <p:cNvSpPr/>
            <p:nvPr/>
          </p:nvSpPr>
          <p:spPr>
            <a:xfrm>
              <a:off x="10686245" y="-1816443"/>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9"/>
            <p:cNvSpPr/>
            <p:nvPr/>
          </p:nvSpPr>
          <p:spPr>
            <a:xfrm>
              <a:off x="10686245" y="-1926538"/>
              <a:ext cx="1603" cy="108580"/>
            </a:xfrm>
            <a:custGeom>
              <a:avLst/>
              <a:gdLst/>
              <a:ahLst/>
              <a:cxnLst/>
              <a:rect l="l" t="t" r="r" b="b"/>
              <a:pathLst>
                <a:path w="40" h="2723"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9"/>
            <p:cNvSpPr/>
            <p:nvPr/>
          </p:nvSpPr>
          <p:spPr>
            <a:xfrm>
              <a:off x="10686245" y="-2036633"/>
              <a:ext cx="1603" cy="108540"/>
            </a:xfrm>
            <a:custGeom>
              <a:avLst/>
              <a:gdLst/>
              <a:ahLst/>
              <a:cxnLst/>
              <a:rect l="l" t="t" r="r" b="b"/>
              <a:pathLst>
                <a:path w="40" h="2722" fill="none" extrusionOk="0">
                  <a:moveTo>
                    <a:pt x="39" y="0"/>
                  </a:moveTo>
                  <a:lnTo>
                    <a:pt x="0" y="0"/>
                  </a:lnTo>
                  <a:lnTo>
                    <a:pt x="0" y="2722"/>
                  </a:lnTo>
                  <a:lnTo>
                    <a:pt x="39" y="272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9"/>
            <p:cNvSpPr/>
            <p:nvPr/>
          </p:nvSpPr>
          <p:spPr>
            <a:xfrm>
              <a:off x="10686245" y="-2146768"/>
              <a:ext cx="1603" cy="108580"/>
            </a:xfrm>
            <a:custGeom>
              <a:avLst/>
              <a:gdLst/>
              <a:ahLst/>
              <a:cxnLst/>
              <a:rect l="l" t="t" r="r" b="b"/>
              <a:pathLst>
                <a:path w="40" h="2723" fill="none" extrusionOk="0">
                  <a:moveTo>
                    <a:pt x="39" y="1"/>
                  </a:moveTo>
                  <a:lnTo>
                    <a:pt x="0" y="1"/>
                  </a:lnTo>
                  <a:lnTo>
                    <a:pt x="0" y="2723"/>
                  </a:lnTo>
                  <a:lnTo>
                    <a:pt x="39" y="2723"/>
                  </a:lnTo>
                  <a:lnTo>
                    <a:pt x="39"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9"/>
            <p:cNvSpPr/>
            <p:nvPr/>
          </p:nvSpPr>
          <p:spPr>
            <a:xfrm>
              <a:off x="10686245" y="-2257620"/>
              <a:ext cx="1603" cy="109337"/>
            </a:xfrm>
            <a:custGeom>
              <a:avLst/>
              <a:gdLst/>
              <a:ahLst/>
              <a:cxnLst/>
              <a:rect l="l" t="t" r="r" b="b"/>
              <a:pathLst>
                <a:path w="40" h="2742" fill="none" extrusionOk="0">
                  <a:moveTo>
                    <a:pt x="39" y="0"/>
                  </a:moveTo>
                  <a:lnTo>
                    <a:pt x="0" y="0"/>
                  </a:lnTo>
                  <a:lnTo>
                    <a:pt x="0" y="2742"/>
                  </a:lnTo>
                  <a:lnTo>
                    <a:pt x="39" y="2742"/>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9"/>
            <p:cNvSpPr/>
            <p:nvPr/>
          </p:nvSpPr>
          <p:spPr>
            <a:xfrm>
              <a:off x="10686245" y="-2306826"/>
              <a:ext cx="1603" cy="47690"/>
            </a:xfrm>
            <a:custGeom>
              <a:avLst/>
              <a:gdLst/>
              <a:ahLst/>
              <a:cxnLst/>
              <a:rect l="l" t="t" r="r" b="b"/>
              <a:pathLst>
                <a:path w="40" h="1196" fill="none" extrusionOk="0">
                  <a:moveTo>
                    <a:pt x="0" y="1"/>
                  </a:moveTo>
                  <a:lnTo>
                    <a:pt x="0" y="1195"/>
                  </a:lnTo>
                  <a:lnTo>
                    <a:pt x="39" y="1195"/>
                  </a:lnTo>
                  <a:lnTo>
                    <a:pt x="39" y="59"/>
                  </a:lnTo>
                  <a:lnTo>
                    <a:pt x="39" y="59"/>
                  </a:lnTo>
                  <a:lnTo>
                    <a:pt x="39" y="5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9"/>
            <p:cNvSpPr/>
            <p:nvPr/>
          </p:nvSpPr>
          <p:spPr>
            <a:xfrm>
              <a:off x="10686245" y="-1272189"/>
              <a:ext cx="1603" cy="5503"/>
            </a:xfrm>
            <a:custGeom>
              <a:avLst/>
              <a:gdLst/>
              <a:ahLst/>
              <a:cxnLst/>
              <a:rect l="l" t="t" r="r" b="b"/>
              <a:pathLst>
                <a:path w="40" h="138" extrusionOk="0">
                  <a:moveTo>
                    <a:pt x="0" y="0"/>
                  </a:moveTo>
                  <a:lnTo>
                    <a:pt x="0" y="137"/>
                  </a:lnTo>
                  <a:lnTo>
                    <a:pt x="39" y="137"/>
                  </a:lnTo>
                  <a:lnTo>
                    <a:pt x="39"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9"/>
            <p:cNvSpPr/>
            <p:nvPr/>
          </p:nvSpPr>
          <p:spPr>
            <a:xfrm>
              <a:off x="10686245" y="-1272189"/>
              <a:ext cx="1603" cy="5503"/>
            </a:xfrm>
            <a:custGeom>
              <a:avLst/>
              <a:gdLst/>
              <a:ahLst/>
              <a:cxnLst/>
              <a:rect l="l" t="t" r="r" b="b"/>
              <a:pathLst>
                <a:path w="40" h="138" fill="none" extrusionOk="0">
                  <a:moveTo>
                    <a:pt x="39" y="0"/>
                  </a:moveTo>
                  <a:lnTo>
                    <a:pt x="0" y="0"/>
                  </a:lnTo>
                  <a:lnTo>
                    <a:pt x="0" y="137"/>
                  </a:lnTo>
                  <a:lnTo>
                    <a:pt x="39" y="137"/>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9"/>
            <p:cNvSpPr/>
            <p:nvPr/>
          </p:nvSpPr>
          <p:spPr>
            <a:xfrm>
              <a:off x="10686245" y="-1375266"/>
              <a:ext cx="1603" cy="103117"/>
            </a:xfrm>
            <a:custGeom>
              <a:avLst/>
              <a:gdLst/>
              <a:ahLst/>
              <a:cxnLst/>
              <a:rect l="l" t="t" r="r" b="b"/>
              <a:pathLst>
                <a:path w="40" h="2586" extrusionOk="0">
                  <a:moveTo>
                    <a:pt x="0" y="0"/>
                  </a:moveTo>
                  <a:lnTo>
                    <a:pt x="0" y="2585"/>
                  </a:lnTo>
                  <a:lnTo>
                    <a:pt x="39" y="2585"/>
                  </a:lnTo>
                  <a:lnTo>
                    <a:pt x="39" y="0"/>
                  </a:lnTo>
                  <a:close/>
                </a:path>
              </a:pathLst>
            </a:custGeom>
            <a:solidFill>
              <a:srgbClr val="FFA9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9"/>
            <p:cNvSpPr/>
            <p:nvPr/>
          </p:nvSpPr>
          <p:spPr>
            <a:xfrm>
              <a:off x="10686245" y="-1375266"/>
              <a:ext cx="1603" cy="103117"/>
            </a:xfrm>
            <a:custGeom>
              <a:avLst/>
              <a:gdLst/>
              <a:ahLst/>
              <a:cxnLst/>
              <a:rect l="l" t="t" r="r" b="b"/>
              <a:pathLst>
                <a:path w="40" h="2586" fill="none" extrusionOk="0">
                  <a:moveTo>
                    <a:pt x="39" y="0"/>
                  </a:moveTo>
                  <a:lnTo>
                    <a:pt x="0" y="0"/>
                  </a:lnTo>
                  <a:lnTo>
                    <a:pt x="0" y="2585"/>
                  </a:lnTo>
                  <a:lnTo>
                    <a:pt x="39" y="2585"/>
                  </a:lnTo>
                  <a:lnTo>
                    <a:pt x="39"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9"/>
            <p:cNvSpPr/>
            <p:nvPr/>
          </p:nvSpPr>
          <p:spPr>
            <a:xfrm>
              <a:off x="10796913"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9"/>
            <p:cNvSpPr/>
            <p:nvPr/>
          </p:nvSpPr>
          <p:spPr>
            <a:xfrm>
              <a:off x="10796913"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9"/>
            <p:cNvSpPr/>
            <p:nvPr/>
          </p:nvSpPr>
          <p:spPr>
            <a:xfrm>
              <a:off x="10796913" y="-1816443"/>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9"/>
            <p:cNvSpPr/>
            <p:nvPr/>
          </p:nvSpPr>
          <p:spPr>
            <a:xfrm>
              <a:off x="10796913" y="-1926538"/>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9"/>
            <p:cNvSpPr/>
            <p:nvPr/>
          </p:nvSpPr>
          <p:spPr>
            <a:xfrm>
              <a:off x="10796913" y="-2036633"/>
              <a:ext cx="1603" cy="108540"/>
            </a:xfrm>
            <a:custGeom>
              <a:avLst/>
              <a:gdLst/>
              <a:ahLst/>
              <a:cxnLst/>
              <a:rect l="l" t="t" r="r" b="b"/>
              <a:pathLst>
                <a:path w="40" h="2722"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9"/>
            <p:cNvSpPr/>
            <p:nvPr/>
          </p:nvSpPr>
          <p:spPr>
            <a:xfrm>
              <a:off x="10796913" y="-2046801"/>
              <a:ext cx="1603" cy="8613"/>
            </a:xfrm>
            <a:custGeom>
              <a:avLst/>
              <a:gdLst/>
              <a:ahLst/>
              <a:cxnLst/>
              <a:rect l="l" t="t" r="r" b="b"/>
              <a:pathLst>
                <a:path w="40" h="216" fill="none" extrusionOk="0">
                  <a:moveTo>
                    <a:pt x="0" y="0"/>
                  </a:moveTo>
                  <a:lnTo>
                    <a:pt x="0" y="216"/>
                  </a:lnTo>
                  <a:lnTo>
                    <a:pt x="40" y="216"/>
                  </a:lnTo>
                  <a:lnTo>
                    <a:pt x="40" y="138"/>
                  </a:lnTo>
                  <a:lnTo>
                    <a:pt x="40" y="138"/>
                  </a:lnTo>
                  <a:lnTo>
                    <a:pt x="40" y="138"/>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9"/>
            <p:cNvSpPr/>
            <p:nvPr/>
          </p:nvSpPr>
          <p:spPr>
            <a:xfrm>
              <a:off x="10796913"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9"/>
            <p:cNvSpPr/>
            <p:nvPr/>
          </p:nvSpPr>
          <p:spPr>
            <a:xfrm>
              <a:off x="10796913"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9"/>
            <p:cNvSpPr/>
            <p:nvPr/>
          </p:nvSpPr>
          <p:spPr>
            <a:xfrm>
              <a:off x="10907580" y="-1485361"/>
              <a:ext cx="1603" cy="108580"/>
            </a:xfrm>
            <a:custGeom>
              <a:avLst/>
              <a:gdLst/>
              <a:ahLst/>
              <a:cxnLst/>
              <a:rect l="l" t="t" r="r" b="b"/>
              <a:pathLst>
                <a:path w="40" h="2723" fill="none" extrusionOk="0">
                  <a:moveTo>
                    <a:pt x="40" y="0"/>
                  </a:moveTo>
                  <a:lnTo>
                    <a:pt x="0" y="0"/>
                  </a:lnTo>
                  <a:lnTo>
                    <a:pt x="0" y="2722"/>
                  </a:lnTo>
                  <a:lnTo>
                    <a:pt x="40" y="272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9"/>
            <p:cNvSpPr/>
            <p:nvPr/>
          </p:nvSpPr>
          <p:spPr>
            <a:xfrm>
              <a:off x="10907580" y="-1596254"/>
              <a:ext cx="1603" cy="109337"/>
            </a:xfrm>
            <a:custGeom>
              <a:avLst/>
              <a:gdLst/>
              <a:ahLst/>
              <a:cxnLst/>
              <a:rect l="l" t="t" r="r" b="b"/>
              <a:pathLst>
                <a:path w="40" h="2742" fill="none" extrusionOk="0">
                  <a:moveTo>
                    <a:pt x="40" y="0"/>
                  </a:moveTo>
                  <a:lnTo>
                    <a:pt x="0" y="0"/>
                  </a:lnTo>
                  <a:lnTo>
                    <a:pt x="0" y="2742"/>
                  </a:lnTo>
                  <a:lnTo>
                    <a:pt x="40" y="2742"/>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9"/>
            <p:cNvSpPr/>
            <p:nvPr/>
          </p:nvSpPr>
          <p:spPr>
            <a:xfrm>
              <a:off x="10907580" y="-1744628"/>
              <a:ext cx="1603" cy="36765"/>
            </a:xfrm>
            <a:custGeom>
              <a:avLst/>
              <a:gdLst/>
              <a:ahLst/>
              <a:cxnLst/>
              <a:rect l="l" t="t" r="r" b="b"/>
              <a:pathLst>
                <a:path w="40" h="922" fill="none" extrusionOk="0">
                  <a:moveTo>
                    <a:pt x="0" y="1"/>
                  </a:moveTo>
                  <a:lnTo>
                    <a:pt x="0" y="921"/>
                  </a:lnTo>
                  <a:lnTo>
                    <a:pt x="40" y="921"/>
                  </a:lnTo>
                  <a:lnTo>
                    <a:pt x="40" y="79"/>
                  </a:lnTo>
                  <a:lnTo>
                    <a:pt x="40" y="79"/>
                  </a:lnTo>
                  <a:lnTo>
                    <a:pt x="40" y="79"/>
                  </a:ln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9"/>
            <p:cNvSpPr/>
            <p:nvPr/>
          </p:nvSpPr>
          <p:spPr>
            <a:xfrm>
              <a:off x="10907580" y="-1272189"/>
              <a:ext cx="1603" cy="5503"/>
            </a:xfrm>
            <a:custGeom>
              <a:avLst/>
              <a:gdLst/>
              <a:ahLst/>
              <a:cxnLst/>
              <a:rect l="l" t="t" r="r" b="b"/>
              <a:pathLst>
                <a:path w="40" h="138" extrusionOk="0">
                  <a:moveTo>
                    <a:pt x="0" y="0"/>
                  </a:moveTo>
                  <a:lnTo>
                    <a:pt x="0" y="137"/>
                  </a:lnTo>
                  <a:lnTo>
                    <a:pt x="40" y="137"/>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9"/>
            <p:cNvSpPr/>
            <p:nvPr/>
          </p:nvSpPr>
          <p:spPr>
            <a:xfrm>
              <a:off x="10907580" y="-1272189"/>
              <a:ext cx="1603" cy="5503"/>
            </a:xfrm>
            <a:custGeom>
              <a:avLst/>
              <a:gdLst/>
              <a:ahLst/>
              <a:cxnLst/>
              <a:rect l="l" t="t" r="r" b="b"/>
              <a:pathLst>
                <a:path w="40" h="138" fill="none" extrusionOk="0">
                  <a:moveTo>
                    <a:pt x="40" y="0"/>
                  </a:moveTo>
                  <a:lnTo>
                    <a:pt x="0" y="0"/>
                  </a:lnTo>
                  <a:lnTo>
                    <a:pt x="0" y="137"/>
                  </a:lnTo>
                  <a:lnTo>
                    <a:pt x="40" y="137"/>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9"/>
            <p:cNvSpPr/>
            <p:nvPr/>
          </p:nvSpPr>
          <p:spPr>
            <a:xfrm>
              <a:off x="9910769" y="-2369270"/>
              <a:ext cx="10221" cy="1595"/>
            </a:xfrm>
            <a:custGeom>
              <a:avLst/>
              <a:gdLst/>
              <a:ahLst/>
              <a:cxnLst/>
              <a:rect l="l" t="t" r="r" b="b"/>
              <a:pathLst>
                <a:path w="255" h="40" extrusionOk="0">
                  <a:moveTo>
                    <a:pt x="0" y="0"/>
                  </a:moveTo>
                  <a:lnTo>
                    <a:pt x="0" y="39"/>
                  </a:lnTo>
                  <a:lnTo>
                    <a:pt x="215" y="39"/>
                  </a:lnTo>
                  <a:lnTo>
                    <a:pt x="255"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9"/>
            <p:cNvSpPr/>
            <p:nvPr/>
          </p:nvSpPr>
          <p:spPr>
            <a:xfrm>
              <a:off x="9910769" y="-2369270"/>
              <a:ext cx="10221" cy="1595"/>
            </a:xfrm>
            <a:custGeom>
              <a:avLst/>
              <a:gdLst/>
              <a:ahLst/>
              <a:cxnLst/>
              <a:rect l="l" t="t" r="r" b="b"/>
              <a:pathLst>
                <a:path w="255" h="40" fill="none" extrusionOk="0">
                  <a:moveTo>
                    <a:pt x="255" y="0"/>
                  </a:moveTo>
                  <a:lnTo>
                    <a:pt x="0" y="0"/>
                  </a:lnTo>
                  <a:lnTo>
                    <a:pt x="0" y="39"/>
                  </a:lnTo>
                  <a:lnTo>
                    <a:pt x="20" y="39"/>
                  </a:lnTo>
                  <a:lnTo>
                    <a:pt x="215" y="39"/>
                  </a:lnTo>
                  <a:lnTo>
                    <a:pt x="215" y="39"/>
                  </a:lnTo>
                  <a:lnTo>
                    <a:pt x="255" y="0"/>
                  </a:lnTo>
                  <a:lnTo>
                    <a:pt x="25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9"/>
            <p:cNvSpPr/>
            <p:nvPr/>
          </p:nvSpPr>
          <p:spPr>
            <a:xfrm>
              <a:off x="10907580" y="-1817998"/>
              <a:ext cx="1603" cy="1595"/>
            </a:xfrm>
            <a:custGeom>
              <a:avLst/>
              <a:gdLst/>
              <a:ahLst/>
              <a:cxnLst/>
              <a:rect l="l" t="t" r="r" b="b"/>
              <a:pathLst>
                <a:path w="40" h="40" extrusionOk="0">
                  <a:moveTo>
                    <a:pt x="0" y="0"/>
                  </a:moveTo>
                  <a:lnTo>
                    <a:pt x="0" y="39"/>
                  </a:lnTo>
                  <a:lnTo>
                    <a:pt x="40" y="39"/>
                  </a:lnTo>
                  <a:lnTo>
                    <a:pt x="40"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9"/>
            <p:cNvSpPr/>
            <p:nvPr/>
          </p:nvSpPr>
          <p:spPr>
            <a:xfrm>
              <a:off x="10907580" y="-1817998"/>
              <a:ext cx="1603" cy="1595"/>
            </a:xfrm>
            <a:custGeom>
              <a:avLst/>
              <a:gdLst/>
              <a:ahLst/>
              <a:cxnLst/>
              <a:rect l="l" t="t" r="r" b="b"/>
              <a:pathLst>
                <a:path w="40" h="40" fill="none" extrusionOk="0">
                  <a:moveTo>
                    <a:pt x="40" y="0"/>
                  </a:moveTo>
                  <a:lnTo>
                    <a:pt x="0" y="0"/>
                  </a:lnTo>
                  <a:lnTo>
                    <a:pt x="0" y="39"/>
                  </a:lnTo>
                  <a:lnTo>
                    <a:pt x="40" y="39"/>
                  </a:lnTo>
                  <a:lnTo>
                    <a:pt x="4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9"/>
            <p:cNvSpPr/>
            <p:nvPr/>
          </p:nvSpPr>
          <p:spPr>
            <a:xfrm>
              <a:off x="9688631" y="-1266727"/>
              <a:ext cx="1220552" cy="1595"/>
            </a:xfrm>
            <a:custGeom>
              <a:avLst/>
              <a:gdLst/>
              <a:ahLst/>
              <a:cxnLst/>
              <a:rect l="l" t="t" r="r" b="b"/>
              <a:pathLst>
                <a:path w="30451" h="40" extrusionOk="0">
                  <a:moveTo>
                    <a:pt x="0" y="0"/>
                  </a:moveTo>
                  <a:lnTo>
                    <a:pt x="0" y="39"/>
                  </a:lnTo>
                  <a:lnTo>
                    <a:pt x="30451" y="39"/>
                  </a:lnTo>
                  <a:lnTo>
                    <a:pt x="30451" y="0"/>
                  </a:lnTo>
                  <a:close/>
                </a:path>
              </a:pathLst>
            </a:custGeom>
            <a:solidFill>
              <a:srgbClr val="FEF1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9"/>
            <p:cNvSpPr/>
            <p:nvPr/>
          </p:nvSpPr>
          <p:spPr>
            <a:xfrm>
              <a:off x="9688631" y="-1266727"/>
              <a:ext cx="1220552" cy="1595"/>
            </a:xfrm>
            <a:custGeom>
              <a:avLst/>
              <a:gdLst/>
              <a:ahLst/>
              <a:cxnLst/>
              <a:rect l="l" t="t" r="r" b="b"/>
              <a:pathLst>
                <a:path w="30451" h="40" fill="none" extrusionOk="0">
                  <a:moveTo>
                    <a:pt x="30451" y="0"/>
                  </a:moveTo>
                  <a:lnTo>
                    <a:pt x="30451" y="0"/>
                  </a:lnTo>
                  <a:lnTo>
                    <a:pt x="30411" y="0"/>
                  </a:lnTo>
                  <a:lnTo>
                    <a:pt x="27690" y="0"/>
                  </a:lnTo>
                  <a:lnTo>
                    <a:pt x="27650" y="0"/>
                  </a:lnTo>
                  <a:lnTo>
                    <a:pt x="24928" y="0"/>
                  </a:lnTo>
                  <a:lnTo>
                    <a:pt x="24889" y="0"/>
                  </a:lnTo>
                  <a:lnTo>
                    <a:pt x="22148" y="0"/>
                  </a:lnTo>
                  <a:lnTo>
                    <a:pt x="22109" y="0"/>
                  </a:lnTo>
                  <a:lnTo>
                    <a:pt x="19387" y="0"/>
                  </a:lnTo>
                  <a:lnTo>
                    <a:pt x="19347" y="0"/>
                  </a:lnTo>
                  <a:lnTo>
                    <a:pt x="16626" y="0"/>
                  </a:lnTo>
                  <a:lnTo>
                    <a:pt x="16586" y="0"/>
                  </a:lnTo>
                  <a:lnTo>
                    <a:pt x="13864" y="0"/>
                  </a:lnTo>
                  <a:lnTo>
                    <a:pt x="13825" y="0"/>
                  </a:lnTo>
                  <a:lnTo>
                    <a:pt x="11103" y="0"/>
                  </a:lnTo>
                  <a:lnTo>
                    <a:pt x="11064" y="0"/>
                  </a:lnTo>
                  <a:lnTo>
                    <a:pt x="8342" y="0"/>
                  </a:lnTo>
                  <a:lnTo>
                    <a:pt x="8303" y="0"/>
                  </a:lnTo>
                  <a:lnTo>
                    <a:pt x="5562" y="0"/>
                  </a:lnTo>
                  <a:lnTo>
                    <a:pt x="5542" y="0"/>
                  </a:lnTo>
                  <a:lnTo>
                    <a:pt x="2801" y="0"/>
                  </a:lnTo>
                  <a:lnTo>
                    <a:pt x="2761" y="0"/>
                  </a:lnTo>
                  <a:lnTo>
                    <a:pt x="39" y="0"/>
                  </a:lnTo>
                  <a:lnTo>
                    <a:pt x="0" y="0"/>
                  </a:lnTo>
                  <a:lnTo>
                    <a:pt x="0" y="39"/>
                  </a:lnTo>
                  <a:lnTo>
                    <a:pt x="39" y="39"/>
                  </a:lnTo>
                  <a:lnTo>
                    <a:pt x="2761" y="39"/>
                  </a:lnTo>
                  <a:lnTo>
                    <a:pt x="2801" y="39"/>
                  </a:lnTo>
                  <a:lnTo>
                    <a:pt x="5542" y="39"/>
                  </a:lnTo>
                  <a:lnTo>
                    <a:pt x="5562" y="39"/>
                  </a:lnTo>
                  <a:lnTo>
                    <a:pt x="8303" y="39"/>
                  </a:lnTo>
                  <a:lnTo>
                    <a:pt x="8342" y="39"/>
                  </a:lnTo>
                  <a:lnTo>
                    <a:pt x="11064" y="39"/>
                  </a:lnTo>
                  <a:lnTo>
                    <a:pt x="11103" y="39"/>
                  </a:lnTo>
                  <a:lnTo>
                    <a:pt x="13825" y="39"/>
                  </a:lnTo>
                  <a:lnTo>
                    <a:pt x="13864" y="39"/>
                  </a:lnTo>
                  <a:lnTo>
                    <a:pt x="16586" y="39"/>
                  </a:lnTo>
                  <a:lnTo>
                    <a:pt x="16626" y="39"/>
                  </a:lnTo>
                  <a:lnTo>
                    <a:pt x="19347" y="39"/>
                  </a:lnTo>
                  <a:lnTo>
                    <a:pt x="19387" y="39"/>
                  </a:lnTo>
                  <a:lnTo>
                    <a:pt x="22109" y="39"/>
                  </a:lnTo>
                  <a:lnTo>
                    <a:pt x="22148" y="39"/>
                  </a:lnTo>
                  <a:lnTo>
                    <a:pt x="24889" y="39"/>
                  </a:lnTo>
                  <a:lnTo>
                    <a:pt x="24928" y="39"/>
                  </a:lnTo>
                  <a:lnTo>
                    <a:pt x="27650" y="39"/>
                  </a:lnTo>
                  <a:lnTo>
                    <a:pt x="27690" y="39"/>
                  </a:lnTo>
                  <a:lnTo>
                    <a:pt x="30411" y="39"/>
                  </a:lnTo>
                  <a:lnTo>
                    <a:pt x="30451" y="39"/>
                  </a:lnTo>
                  <a:lnTo>
                    <a:pt x="3045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9"/>
            <p:cNvSpPr/>
            <p:nvPr/>
          </p:nvSpPr>
          <p:spPr>
            <a:xfrm>
              <a:off x="10614818" y="-2078023"/>
              <a:ext cx="101288" cy="268638"/>
            </a:xfrm>
            <a:custGeom>
              <a:avLst/>
              <a:gdLst/>
              <a:ahLst/>
              <a:cxnLst/>
              <a:rect l="l" t="t" r="r" b="b"/>
              <a:pathLst>
                <a:path w="2527" h="6737" extrusionOk="0">
                  <a:moveTo>
                    <a:pt x="0" y="0"/>
                  </a:moveTo>
                  <a:lnTo>
                    <a:pt x="0" y="6736"/>
                  </a:lnTo>
                  <a:lnTo>
                    <a:pt x="1763" y="6736"/>
                  </a:lnTo>
                  <a:lnTo>
                    <a:pt x="1919" y="6717"/>
                  </a:lnTo>
                  <a:lnTo>
                    <a:pt x="2056" y="6678"/>
                  </a:lnTo>
                  <a:lnTo>
                    <a:pt x="2193" y="6599"/>
                  </a:lnTo>
                  <a:lnTo>
                    <a:pt x="2311" y="6502"/>
                  </a:lnTo>
                  <a:lnTo>
                    <a:pt x="2389" y="6404"/>
                  </a:lnTo>
                  <a:lnTo>
                    <a:pt x="2468" y="6267"/>
                  </a:lnTo>
                  <a:lnTo>
                    <a:pt x="2507" y="6129"/>
                  </a:lnTo>
                  <a:lnTo>
                    <a:pt x="2526" y="5973"/>
                  </a:lnTo>
                  <a:lnTo>
                    <a:pt x="2526" y="764"/>
                  </a:lnTo>
                  <a:lnTo>
                    <a:pt x="2507" y="607"/>
                  </a:lnTo>
                  <a:lnTo>
                    <a:pt x="2468" y="470"/>
                  </a:lnTo>
                  <a:lnTo>
                    <a:pt x="2389" y="333"/>
                  </a:lnTo>
                  <a:lnTo>
                    <a:pt x="2311" y="235"/>
                  </a:lnTo>
                  <a:lnTo>
                    <a:pt x="2193" y="137"/>
                  </a:lnTo>
                  <a:lnTo>
                    <a:pt x="2056" y="59"/>
                  </a:lnTo>
                  <a:lnTo>
                    <a:pt x="1919" y="20"/>
                  </a:lnTo>
                  <a:lnTo>
                    <a:pt x="1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9"/>
            <p:cNvSpPr/>
            <p:nvPr/>
          </p:nvSpPr>
          <p:spPr>
            <a:xfrm>
              <a:off x="10624237" y="-2078023"/>
              <a:ext cx="39281" cy="268638"/>
            </a:xfrm>
            <a:custGeom>
              <a:avLst/>
              <a:gdLst/>
              <a:ahLst/>
              <a:cxnLst/>
              <a:rect l="l" t="t" r="r" b="b"/>
              <a:pathLst>
                <a:path w="980" h="6737" extrusionOk="0">
                  <a:moveTo>
                    <a:pt x="0" y="0"/>
                  </a:moveTo>
                  <a:lnTo>
                    <a:pt x="490" y="6736"/>
                  </a:lnTo>
                  <a:lnTo>
                    <a:pt x="549" y="6736"/>
                  </a:lnTo>
                  <a:lnTo>
                    <a:pt x="979"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9"/>
            <p:cNvSpPr/>
            <p:nvPr/>
          </p:nvSpPr>
          <p:spPr>
            <a:xfrm>
              <a:off x="9782024" y="-2024950"/>
              <a:ext cx="207267" cy="236658"/>
            </a:xfrm>
            <a:custGeom>
              <a:avLst/>
              <a:gdLst/>
              <a:ahLst/>
              <a:cxnLst/>
              <a:rect l="l" t="t" r="r" b="b"/>
              <a:pathLst>
                <a:path w="5171" h="5935" extrusionOk="0">
                  <a:moveTo>
                    <a:pt x="2233" y="1"/>
                  </a:moveTo>
                  <a:lnTo>
                    <a:pt x="1978" y="20"/>
                  </a:lnTo>
                  <a:lnTo>
                    <a:pt x="1724" y="60"/>
                  </a:lnTo>
                  <a:lnTo>
                    <a:pt x="1528" y="118"/>
                  </a:lnTo>
                  <a:lnTo>
                    <a:pt x="1332" y="197"/>
                  </a:lnTo>
                  <a:lnTo>
                    <a:pt x="1156" y="295"/>
                  </a:lnTo>
                  <a:lnTo>
                    <a:pt x="980" y="432"/>
                  </a:lnTo>
                  <a:lnTo>
                    <a:pt x="823" y="569"/>
                  </a:lnTo>
                  <a:lnTo>
                    <a:pt x="686" y="745"/>
                  </a:lnTo>
                  <a:lnTo>
                    <a:pt x="549" y="921"/>
                  </a:lnTo>
                  <a:lnTo>
                    <a:pt x="431" y="1117"/>
                  </a:lnTo>
                  <a:lnTo>
                    <a:pt x="314" y="1313"/>
                  </a:lnTo>
                  <a:lnTo>
                    <a:pt x="216" y="1528"/>
                  </a:lnTo>
                  <a:lnTo>
                    <a:pt x="138" y="1744"/>
                  </a:lnTo>
                  <a:lnTo>
                    <a:pt x="79" y="1979"/>
                  </a:lnTo>
                  <a:lnTo>
                    <a:pt x="20" y="2214"/>
                  </a:lnTo>
                  <a:lnTo>
                    <a:pt x="1" y="2449"/>
                  </a:lnTo>
                  <a:lnTo>
                    <a:pt x="1" y="2703"/>
                  </a:lnTo>
                  <a:lnTo>
                    <a:pt x="1" y="2938"/>
                  </a:lnTo>
                  <a:lnTo>
                    <a:pt x="20" y="3173"/>
                  </a:lnTo>
                  <a:lnTo>
                    <a:pt x="79" y="3408"/>
                  </a:lnTo>
                  <a:lnTo>
                    <a:pt x="138" y="3643"/>
                  </a:lnTo>
                  <a:lnTo>
                    <a:pt x="216" y="3858"/>
                  </a:lnTo>
                  <a:lnTo>
                    <a:pt x="294" y="4074"/>
                  </a:lnTo>
                  <a:lnTo>
                    <a:pt x="412" y="4270"/>
                  </a:lnTo>
                  <a:lnTo>
                    <a:pt x="529" y="4466"/>
                  </a:lnTo>
                  <a:lnTo>
                    <a:pt x="647" y="4661"/>
                  </a:lnTo>
                  <a:lnTo>
                    <a:pt x="784" y="4838"/>
                  </a:lnTo>
                  <a:lnTo>
                    <a:pt x="940" y="5014"/>
                  </a:lnTo>
                  <a:lnTo>
                    <a:pt x="1097" y="5171"/>
                  </a:lnTo>
                  <a:lnTo>
                    <a:pt x="1254" y="5308"/>
                  </a:lnTo>
                  <a:lnTo>
                    <a:pt x="1430" y="5425"/>
                  </a:lnTo>
                  <a:lnTo>
                    <a:pt x="1626" y="5543"/>
                  </a:lnTo>
                  <a:lnTo>
                    <a:pt x="1802" y="5640"/>
                  </a:lnTo>
                  <a:lnTo>
                    <a:pt x="1998" y="5738"/>
                  </a:lnTo>
                  <a:lnTo>
                    <a:pt x="2194" y="5797"/>
                  </a:lnTo>
                  <a:lnTo>
                    <a:pt x="2390" y="5856"/>
                  </a:lnTo>
                  <a:lnTo>
                    <a:pt x="2585" y="5895"/>
                  </a:lnTo>
                  <a:lnTo>
                    <a:pt x="2801" y="5915"/>
                  </a:lnTo>
                  <a:lnTo>
                    <a:pt x="2997" y="5934"/>
                  </a:lnTo>
                  <a:lnTo>
                    <a:pt x="3212" y="5934"/>
                  </a:lnTo>
                  <a:lnTo>
                    <a:pt x="3408" y="5915"/>
                  </a:lnTo>
                  <a:lnTo>
                    <a:pt x="3604" y="5895"/>
                  </a:lnTo>
                  <a:lnTo>
                    <a:pt x="3819" y="5856"/>
                  </a:lnTo>
                  <a:lnTo>
                    <a:pt x="4015" y="5797"/>
                  </a:lnTo>
                  <a:lnTo>
                    <a:pt x="4407" y="5660"/>
                  </a:lnTo>
                  <a:lnTo>
                    <a:pt x="4798" y="5484"/>
                  </a:lnTo>
                  <a:lnTo>
                    <a:pt x="5170" y="5268"/>
                  </a:lnTo>
                  <a:lnTo>
                    <a:pt x="5151" y="4857"/>
                  </a:lnTo>
                  <a:lnTo>
                    <a:pt x="5170" y="4466"/>
                  </a:lnTo>
                  <a:lnTo>
                    <a:pt x="5170" y="4074"/>
                  </a:lnTo>
                  <a:lnTo>
                    <a:pt x="5170" y="3682"/>
                  </a:lnTo>
                  <a:lnTo>
                    <a:pt x="5151" y="3310"/>
                  </a:lnTo>
                  <a:lnTo>
                    <a:pt x="5111" y="2958"/>
                  </a:lnTo>
                  <a:lnTo>
                    <a:pt x="5014" y="2586"/>
                  </a:lnTo>
                  <a:lnTo>
                    <a:pt x="4955" y="2390"/>
                  </a:lnTo>
                  <a:lnTo>
                    <a:pt x="4876" y="2214"/>
                  </a:lnTo>
                  <a:lnTo>
                    <a:pt x="4700" y="1842"/>
                  </a:lnTo>
                  <a:lnTo>
                    <a:pt x="4485" y="1489"/>
                  </a:lnTo>
                  <a:lnTo>
                    <a:pt x="4250" y="1156"/>
                  </a:lnTo>
                  <a:lnTo>
                    <a:pt x="3995" y="862"/>
                  </a:lnTo>
                  <a:lnTo>
                    <a:pt x="3702" y="608"/>
                  </a:lnTo>
                  <a:lnTo>
                    <a:pt x="3388" y="392"/>
                  </a:lnTo>
                  <a:lnTo>
                    <a:pt x="3232" y="295"/>
                  </a:lnTo>
                  <a:lnTo>
                    <a:pt x="3075" y="216"/>
                  </a:lnTo>
                  <a:lnTo>
                    <a:pt x="2899" y="138"/>
                  </a:lnTo>
                  <a:lnTo>
                    <a:pt x="2722" y="99"/>
                  </a:lnTo>
                  <a:lnTo>
                    <a:pt x="2468" y="40"/>
                  </a:lnTo>
                  <a:lnTo>
                    <a:pt x="22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9"/>
            <p:cNvSpPr/>
            <p:nvPr/>
          </p:nvSpPr>
          <p:spPr>
            <a:xfrm>
              <a:off x="9800862" y="-1974189"/>
              <a:ext cx="163296" cy="153878"/>
            </a:xfrm>
            <a:custGeom>
              <a:avLst/>
              <a:gdLst/>
              <a:ahLst/>
              <a:cxnLst/>
              <a:rect l="l" t="t" r="r" b="b"/>
              <a:pathLst>
                <a:path w="4074" h="3859" extrusionOk="0">
                  <a:moveTo>
                    <a:pt x="255" y="1"/>
                  </a:moveTo>
                  <a:lnTo>
                    <a:pt x="59" y="20"/>
                  </a:lnTo>
                  <a:lnTo>
                    <a:pt x="20" y="40"/>
                  </a:lnTo>
                  <a:lnTo>
                    <a:pt x="1" y="59"/>
                  </a:lnTo>
                  <a:lnTo>
                    <a:pt x="1" y="79"/>
                  </a:lnTo>
                  <a:lnTo>
                    <a:pt x="1" y="118"/>
                  </a:lnTo>
                  <a:lnTo>
                    <a:pt x="1" y="138"/>
                  </a:lnTo>
                  <a:lnTo>
                    <a:pt x="20" y="157"/>
                  </a:lnTo>
                  <a:lnTo>
                    <a:pt x="40" y="177"/>
                  </a:lnTo>
                  <a:lnTo>
                    <a:pt x="79" y="177"/>
                  </a:lnTo>
                  <a:lnTo>
                    <a:pt x="255" y="157"/>
                  </a:lnTo>
                  <a:lnTo>
                    <a:pt x="431" y="177"/>
                  </a:lnTo>
                  <a:lnTo>
                    <a:pt x="608" y="196"/>
                  </a:lnTo>
                  <a:lnTo>
                    <a:pt x="784" y="236"/>
                  </a:lnTo>
                  <a:lnTo>
                    <a:pt x="960" y="294"/>
                  </a:lnTo>
                  <a:lnTo>
                    <a:pt x="1117" y="353"/>
                  </a:lnTo>
                  <a:lnTo>
                    <a:pt x="1450" y="529"/>
                  </a:lnTo>
                  <a:lnTo>
                    <a:pt x="1743" y="725"/>
                  </a:lnTo>
                  <a:lnTo>
                    <a:pt x="2017" y="941"/>
                  </a:lnTo>
                  <a:lnTo>
                    <a:pt x="2252" y="1156"/>
                  </a:lnTo>
                  <a:lnTo>
                    <a:pt x="2448" y="1371"/>
                  </a:lnTo>
                  <a:lnTo>
                    <a:pt x="2703" y="1626"/>
                  </a:lnTo>
                  <a:lnTo>
                    <a:pt x="2938" y="1920"/>
                  </a:lnTo>
                  <a:lnTo>
                    <a:pt x="3153" y="2213"/>
                  </a:lnTo>
                  <a:lnTo>
                    <a:pt x="3349" y="2527"/>
                  </a:lnTo>
                  <a:lnTo>
                    <a:pt x="3525" y="2840"/>
                  </a:lnTo>
                  <a:lnTo>
                    <a:pt x="3682" y="3153"/>
                  </a:lnTo>
                  <a:lnTo>
                    <a:pt x="3819" y="3486"/>
                  </a:lnTo>
                  <a:lnTo>
                    <a:pt x="3937" y="3800"/>
                  </a:lnTo>
                  <a:lnTo>
                    <a:pt x="3956" y="3839"/>
                  </a:lnTo>
                  <a:lnTo>
                    <a:pt x="3995" y="3858"/>
                  </a:lnTo>
                  <a:lnTo>
                    <a:pt x="4034" y="3858"/>
                  </a:lnTo>
                  <a:lnTo>
                    <a:pt x="4054" y="3839"/>
                  </a:lnTo>
                  <a:lnTo>
                    <a:pt x="4074" y="3819"/>
                  </a:lnTo>
                  <a:lnTo>
                    <a:pt x="4074" y="3780"/>
                  </a:lnTo>
                  <a:lnTo>
                    <a:pt x="4074" y="3760"/>
                  </a:lnTo>
                  <a:lnTo>
                    <a:pt x="3956" y="3428"/>
                  </a:lnTo>
                  <a:lnTo>
                    <a:pt x="3819" y="3095"/>
                  </a:lnTo>
                  <a:lnTo>
                    <a:pt x="3662" y="2762"/>
                  </a:lnTo>
                  <a:lnTo>
                    <a:pt x="3467" y="2448"/>
                  </a:lnTo>
                  <a:lnTo>
                    <a:pt x="3271" y="2135"/>
                  </a:lnTo>
                  <a:lnTo>
                    <a:pt x="3055" y="1822"/>
                  </a:lnTo>
                  <a:lnTo>
                    <a:pt x="2820" y="1528"/>
                  </a:lnTo>
                  <a:lnTo>
                    <a:pt x="2566" y="1254"/>
                  </a:lnTo>
                  <a:lnTo>
                    <a:pt x="2350" y="1038"/>
                  </a:lnTo>
                  <a:lnTo>
                    <a:pt x="2096" y="823"/>
                  </a:lnTo>
                  <a:lnTo>
                    <a:pt x="1822" y="588"/>
                  </a:lnTo>
                  <a:lnTo>
                    <a:pt x="1508" y="392"/>
                  </a:lnTo>
                  <a:lnTo>
                    <a:pt x="1175" y="216"/>
                  </a:lnTo>
                  <a:lnTo>
                    <a:pt x="999" y="138"/>
                  </a:lnTo>
                  <a:lnTo>
                    <a:pt x="803" y="79"/>
                  </a:lnTo>
                  <a:lnTo>
                    <a:pt x="627" y="40"/>
                  </a:lnTo>
                  <a:lnTo>
                    <a:pt x="431" y="20"/>
                  </a:lnTo>
                  <a:lnTo>
                    <a:pt x="25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9"/>
            <p:cNvSpPr/>
            <p:nvPr/>
          </p:nvSpPr>
          <p:spPr>
            <a:xfrm>
              <a:off x="9771803" y="-1603272"/>
              <a:ext cx="522796" cy="331122"/>
            </a:xfrm>
            <a:custGeom>
              <a:avLst/>
              <a:gdLst/>
              <a:ahLst/>
              <a:cxnLst/>
              <a:rect l="l" t="t" r="r" b="b"/>
              <a:pathLst>
                <a:path w="13043" h="8304" extrusionOk="0">
                  <a:moveTo>
                    <a:pt x="11359" y="0"/>
                  </a:moveTo>
                  <a:lnTo>
                    <a:pt x="11437" y="392"/>
                  </a:lnTo>
                  <a:lnTo>
                    <a:pt x="11457" y="588"/>
                  </a:lnTo>
                  <a:lnTo>
                    <a:pt x="11515" y="1116"/>
                  </a:lnTo>
                  <a:lnTo>
                    <a:pt x="11574" y="1743"/>
                  </a:lnTo>
                  <a:lnTo>
                    <a:pt x="11574" y="2174"/>
                  </a:lnTo>
                  <a:lnTo>
                    <a:pt x="11535" y="2624"/>
                  </a:lnTo>
                  <a:lnTo>
                    <a:pt x="11496" y="3055"/>
                  </a:lnTo>
                  <a:lnTo>
                    <a:pt x="11437" y="3251"/>
                  </a:lnTo>
                  <a:lnTo>
                    <a:pt x="11398" y="3447"/>
                  </a:lnTo>
                  <a:lnTo>
                    <a:pt x="11319" y="3643"/>
                  </a:lnTo>
                  <a:lnTo>
                    <a:pt x="11241" y="3819"/>
                  </a:lnTo>
                  <a:lnTo>
                    <a:pt x="11163" y="3975"/>
                  </a:lnTo>
                  <a:lnTo>
                    <a:pt x="11045" y="4132"/>
                  </a:lnTo>
                  <a:lnTo>
                    <a:pt x="10928" y="4250"/>
                  </a:lnTo>
                  <a:lnTo>
                    <a:pt x="10791" y="4367"/>
                  </a:lnTo>
                  <a:lnTo>
                    <a:pt x="10634" y="4445"/>
                  </a:lnTo>
                  <a:lnTo>
                    <a:pt x="10477" y="4524"/>
                  </a:lnTo>
                  <a:lnTo>
                    <a:pt x="10086" y="4602"/>
                  </a:lnTo>
                  <a:lnTo>
                    <a:pt x="9616" y="4700"/>
                  </a:lnTo>
                  <a:lnTo>
                    <a:pt x="9068" y="4759"/>
                  </a:lnTo>
                  <a:lnTo>
                    <a:pt x="8441" y="4837"/>
                  </a:lnTo>
                  <a:lnTo>
                    <a:pt x="7031" y="4974"/>
                  </a:lnTo>
                  <a:lnTo>
                    <a:pt x="5543" y="5131"/>
                  </a:lnTo>
                  <a:lnTo>
                    <a:pt x="4799" y="5229"/>
                  </a:lnTo>
                  <a:lnTo>
                    <a:pt x="4054" y="5327"/>
                  </a:lnTo>
                  <a:lnTo>
                    <a:pt x="3369" y="5444"/>
                  </a:lnTo>
                  <a:lnTo>
                    <a:pt x="2723" y="5581"/>
                  </a:lnTo>
                  <a:lnTo>
                    <a:pt x="2135" y="5757"/>
                  </a:lnTo>
                  <a:lnTo>
                    <a:pt x="1881" y="5836"/>
                  </a:lnTo>
                  <a:lnTo>
                    <a:pt x="1626" y="5934"/>
                  </a:lnTo>
                  <a:lnTo>
                    <a:pt x="1411" y="6051"/>
                  </a:lnTo>
                  <a:lnTo>
                    <a:pt x="1215" y="6149"/>
                  </a:lnTo>
                  <a:lnTo>
                    <a:pt x="1058" y="6286"/>
                  </a:lnTo>
                  <a:lnTo>
                    <a:pt x="921" y="6404"/>
                  </a:lnTo>
                  <a:lnTo>
                    <a:pt x="745" y="6619"/>
                  </a:lnTo>
                  <a:lnTo>
                    <a:pt x="588" y="6834"/>
                  </a:lnTo>
                  <a:lnTo>
                    <a:pt x="451" y="7050"/>
                  </a:lnTo>
                  <a:lnTo>
                    <a:pt x="334" y="7304"/>
                  </a:lnTo>
                  <a:lnTo>
                    <a:pt x="236" y="7539"/>
                  </a:lnTo>
                  <a:lnTo>
                    <a:pt x="138" y="7794"/>
                  </a:lnTo>
                  <a:lnTo>
                    <a:pt x="60" y="8049"/>
                  </a:lnTo>
                  <a:lnTo>
                    <a:pt x="1" y="8303"/>
                  </a:lnTo>
                  <a:lnTo>
                    <a:pt x="13043" y="8303"/>
                  </a:lnTo>
                  <a:lnTo>
                    <a:pt x="13043" y="157"/>
                  </a:lnTo>
                  <a:lnTo>
                    <a:pt x="12181" y="59"/>
                  </a:lnTo>
                  <a:lnTo>
                    <a:pt x="116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9"/>
            <p:cNvSpPr/>
            <p:nvPr/>
          </p:nvSpPr>
          <p:spPr>
            <a:xfrm>
              <a:off x="10296122" y="-1609532"/>
              <a:ext cx="524359" cy="337382"/>
            </a:xfrm>
            <a:custGeom>
              <a:avLst/>
              <a:gdLst/>
              <a:ahLst/>
              <a:cxnLst/>
              <a:rect l="l" t="t" r="r" b="b"/>
              <a:pathLst>
                <a:path w="13082" h="8461" extrusionOk="0">
                  <a:moveTo>
                    <a:pt x="1470" y="1"/>
                  </a:moveTo>
                  <a:lnTo>
                    <a:pt x="921" y="59"/>
                  </a:lnTo>
                  <a:lnTo>
                    <a:pt x="20" y="157"/>
                  </a:lnTo>
                  <a:lnTo>
                    <a:pt x="1" y="157"/>
                  </a:lnTo>
                  <a:lnTo>
                    <a:pt x="1" y="8460"/>
                  </a:lnTo>
                  <a:lnTo>
                    <a:pt x="13082" y="8460"/>
                  </a:lnTo>
                  <a:lnTo>
                    <a:pt x="13023" y="8186"/>
                  </a:lnTo>
                  <a:lnTo>
                    <a:pt x="12945" y="7912"/>
                  </a:lnTo>
                  <a:lnTo>
                    <a:pt x="12847" y="7638"/>
                  </a:lnTo>
                  <a:lnTo>
                    <a:pt x="12749" y="7364"/>
                  </a:lnTo>
                  <a:lnTo>
                    <a:pt x="12631" y="7109"/>
                  </a:lnTo>
                  <a:lnTo>
                    <a:pt x="12475" y="6854"/>
                  </a:lnTo>
                  <a:lnTo>
                    <a:pt x="12318" y="6619"/>
                  </a:lnTo>
                  <a:lnTo>
                    <a:pt x="12142" y="6404"/>
                  </a:lnTo>
                  <a:lnTo>
                    <a:pt x="12024" y="6306"/>
                  </a:lnTo>
                  <a:lnTo>
                    <a:pt x="11907" y="6208"/>
                  </a:lnTo>
                  <a:lnTo>
                    <a:pt x="11770" y="6110"/>
                  </a:lnTo>
                  <a:lnTo>
                    <a:pt x="11613" y="6032"/>
                  </a:lnTo>
                  <a:lnTo>
                    <a:pt x="11241" y="5875"/>
                  </a:lnTo>
                  <a:lnTo>
                    <a:pt x="10830" y="5719"/>
                  </a:lnTo>
                  <a:lnTo>
                    <a:pt x="10379" y="5601"/>
                  </a:lnTo>
                  <a:lnTo>
                    <a:pt x="9870" y="5484"/>
                  </a:lnTo>
                  <a:lnTo>
                    <a:pt x="9342" y="5386"/>
                  </a:lnTo>
                  <a:lnTo>
                    <a:pt x="8774" y="5288"/>
                  </a:lnTo>
                  <a:lnTo>
                    <a:pt x="8715" y="5288"/>
                  </a:lnTo>
                  <a:lnTo>
                    <a:pt x="7638" y="5151"/>
                  </a:lnTo>
                  <a:lnTo>
                    <a:pt x="6541" y="5033"/>
                  </a:lnTo>
                  <a:lnTo>
                    <a:pt x="4505" y="4818"/>
                  </a:lnTo>
                  <a:lnTo>
                    <a:pt x="4426" y="4818"/>
                  </a:lnTo>
                  <a:lnTo>
                    <a:pt x="3859" y="4739"/>
                  </a:lnTo>
                  <a:lnTo>
                    <a:pt x="3349" y="4681"/>
                  </a:lnTo>
                  <a:lnTo>
                    <a:pt x="2919" y="4602"/>
                  </a:lnTo>
                  <a:lnTo>
                    <a:pt x="2586" y="4524"/>
                  </a:lnTo>
                  <a:lnTo>
                    <a:pt x="2409" y="4446"/>
                  </a:lnTo>
                  <a:lnTo>
                    <a:pt x="2272" y="4367"/>
                  </a:lnTo>
                  <a:lnTo>
                    <a:pt x="2135" y="4250"/>
                  </a:lnTo>
                  <a:lnTo>
                    <a:pt x="2018" y="4132"/>
                  </a:lnTo>
                  <a:lnTo>
                    <a:pt x="1900" y="3995"/>
                  </a:lnTo>
                  <a:lnTo>
                    <a:pt x="1822" y="3839"/>
                  </a:lnTo>
                  <a:lnTo>
                    <a:pt x="1744" y="3662"/>
                  </a:lnTo>
                  <a:lnTo>
                    <a:pt x="1665" y="3486"/>
                  </a:lnTo>
                  <a:lnTo>
                    <a:pt x="1626" y="3290"/>
                  </a:lnTo>
                  <a:lnTo>
                    <a:pt x="1567" y="3095"/>
                  </a:lnTo>
                  <a:lnTo>
                    <a:pt x="1509" y="2683"/>
                  </a:lnTo>
                  <a:lnTo>
                    <a:pt x="1489" y="2253"/>
                  </a:lnTo>
                  <a:lnTo>
                    <a:pt x="1489" y="1822"/>
                  </a:lnTo>
                  <a:lnTo>
                    <a:pt x="1509" y="1234"/>
                  </a:lnTo>
                  <a:lnTo>
                    <a:pt x="1567" y="745"/>
                  </a:lnTo>
                  <a:lnTo>
                    <a:pt x="1587" y="568"/>
                  </a:lnTo>
                  <a:lnTo>
                    <a:pt x="1665" y="157"/>
                  </a:lnTo>
                  <a:lnTo>
                    <a:pt x="16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9"/>
            <p:cNvSpPr/>
            <p:nvPr/>
          </p:nvSpPr>
          <p:spPr>
            <a:xfrm>
              <a:off x="10230186" y="-1587680"/>
              <a:ext cx="129587" cy="70340"/>
            </a:xfrm>
            <a:custGeom>
              <a:avLst/>
              <a:gdLst/>
              <a:ahLst/>
              <a:cxnLst/>
              <a:rect l="l" t="t" r="r" b="b"/>
              <a:pathLst>
                <a:path w="3233" h="1764" extrusionOk="0">
                  <a:moveTo>
                    <a:pt x="1" y="1"/>
                  </a:moveTo>
                  <a:lnTo>
                    <a:pt x="79" y="588"/>
                  </a:lnTo>
                  <a:lnTo>
                    <a:pt x="99" y="960"/>
                  </a:lnTo>
                  <a:lnTo>
                    <a:pt x="138" y="1352"/>
                  </a:lnTo>
                  <a:lnTo>
                    <a:pt x="451" y="1509"/>
                  </a:lnTo>
                  <a:lnTo>
                    <a:pt x="784" y="1646"/>
                  </a:lnTo>
                  <a:lnTo>
                    <a:pt x="1156" y="1724"/>
                  </a:lnTo>
                  <a:lnTo>
                    <a:pt x="1333" y="1744"/>
                  </a:lnTo>
                  <a:lnTo>
                    <a:pt x="1509" y="1763"/>
                  </a:lnTo>
                  <a:lnTo>
                    <a:pt x="1646" y="1763"/>
                  </a:lnTo>
                  <a:lnTo>
                    <a:pt x="1842" y="1744"/>
                  </a:lnTo>
                  <a:lnTo>
                    <a:pt x="2038" y="1724"/>
                  </a:lnTo>
                  <a:lnTo>
                    <a:pt x="2233" y="1685"/>
                  </a:lnTo>
                  <a:lnTo>
                    <a:pt x="2429" y="1626"/>
                  </a:lnTo>
                  <a:lnTo>
                    <a:pt x="2605" y="1548"/>
                  </a:lnTo>
                  <a:lnTo>
                    <a:pt x="2782" y="1470"/>
                  </a:lnTo>
                  <a:lnTo>
                    <a:pt x="2958" y="1372"/>
                  </a:lnTo>
                  <a:lnTo>
                    <a:pt x="3134" y="1274"/>
                  </a:lnTo>
                  <a:lnTo>
                    <a:pt x="3134" y="921"/>
                  </a:lnTo>
                  <a:lnTo>
                    <a:pt x="3173" y="588"/>
                  </a:lnTo>
                  <a:lnTo>
                    <a:pt x="3232" y="20"/>
                  </a:lnTo>
                  <a:lnTo>
                    <a:pt x="2625" y="40"/>
                  </a:lnTo>
                  <a:lnTo>
                    <a:pt x="1646" y="20"/>
                  </a:lnTo>
                  <a:lnTo>
                    <a:pt x="1607" y="2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9"/>
            <p:cNvSpPr/>
            <p:nvPr/>
          </p:nvSpPr>
          <p:spPr>
            <a:xfrm>
              <a:off x="9941352" y="-2396625"/>
              <a:ext cx="700963" cy="816799"/>
            </a:xfrm>
            <a:custGeom>
              <a:avLst/>
              <a:gdLst/>
              <a:ahLst/>
              <a:cxnLst/>
              <a:rect l="l" t="t" r="r" b="b"/>
              <a:pathLst>
                <a:path w="17488" h="20484" extrusionOk="0">
                  <a:moveTo>
                    <a:pt x="4368" y="1"/>
                  </a:moveTo>
                  <a:lnTo>
                    <a:pt x="4133" y="20"/>
                  </a:lnTo>
                  <a:lnTo>
                    <a:pt x="3682" y="99"/>
                  </a:lnTo>
                  <a:lnTo>
                    <a:pt x="3232" y="196"/>
                  </a:lnTo>
                  <a:lnTo>
                    <a:pt x="2801" y="353"/>
                  </a:lnTo>
                  <a:lnTo>
                    <a:pt x="2409" y="549"/>
                  </a:lnTo>
                  <a:lnTo>
                    <a:pt x="2018" y="784"/>
                  </a:lnTo>
                  <a:lnTo>
                    <a:pt x="1665" y="1058"/>
                  </a:lnTo>
                  <a:lnTo>
                    <a:pt x="1352" y="1352"/>
                  </a:lnTo>
                  <a:lnTo>
                    <a:pt x="1039" y="1665"/>
                  </a:lnTo>
                  <a:lnTo>
                    <a:pt x="784" y="2037"/>
                  </a:lnTo>
                  <a:lnTo>
                    <a:pt x="549" y="2409"/>
                  </a:lnTo>
                  <a:lnTo>
                    <a:pt x="353" y="2820"/>
                  </a:lnTo>
                  <a:lnTo>
                    <a:pt x="197" y="3232"/>
                  </a:lnTo>
                  <a:lnTo>
                    <a:pt x="79" y="3682"/>
                  </a:lnTo>
                  <a:lnTo>
                    <a:pt x="40" y="3897"/>
                  </a:lnTo>
                  <a:lnTo>
                    <a:pt x="20" y="4132"/>
                  </a:lnTo>
                  <a:lnTo>
                    <a:pt x="1" y="4367"/>
                  </a:lnTo>
                  <a:lnTo>
                    <a:pt x="1" y="4602"/>
                  </a:lnTo>
                  <a:lnTo>
                    <a:pt x="1" y="15862"/>
                  </a:lnTo>
                  <a:lnTo>
                    <a:pt x="1" y="16097"/>
                  </a:lnTo>
                  <a:lnTo>
                    <a:pt x="20" y="16332"/>
                  </a:lnTo>
                  <a:lnTo>
                    <a:pt x="40" y="16567"/>
                  </a:lnTo>
                  <a:lnTo>
                    <a:pt x="79" y="16802"/>
                  </a:lnTo>
                  <a:lnTo>
                    <a:pt x="197" y="17233"/>
                  </a:lnTo>
                  <a:lnTo>
                    <a:pt x="353" y="17664"/>
                  </a:lnTo>
                  <a:lnTo>
                    <a:pt x="549" y="18055"/>
                  </a:lnTo>
                  <a:lnTo>
                    <a:pt x="784" y="18447"/>
                  </a:lnTo>
                  <a:lnTo>
                    <a:pt x="1039" y="18800"/>
                  </a:lnTo>
                  <a:lnTo>
                    <a:pt x="1352" y="19133"/>
                  </a:lnTo>
                  <a:lnTo>
                    <a:pt x="1665" y="19426"/>
                  </a:lnTo>
                  <a:lnTo>
                    <a:pt x="2018" y="19681"/>
                  </a:lnTo>
                  <a:lnTo>
                    <a:pt x="2409" y="19916"/>
                  </a:lnTo>
                  <a:lnTo>
                    <a:pt x="2801" y="20112"/>
                  </a:lnTo>
                  <a:lnTo>
                    <a:pt x="3232" y="20268"/>
                  </a:lnTo>
                  <a:lnTo>
                    <a:pt x="3682" y="20386"/>
                  </a:lnTo>
                  <a:lnTo>
                    <a:pt x="4133" y="20445"/>
                  </a:lnTo>
                  <a:lnTo>
                    <a:pt x="4368" y="20464"/>
                  </a:lnTo>
                  <a:lnTo>
                    <a:pt x="4603" y="20484"/>
                  </a:lnTo>
                  <a:lnTo>
                    <a:pt x="12866" y="20484"/>
                  </a:lnTo>
                  <a:lnTo>
                    <a:pt x="13101" y="20464"/>
                  </a:lnTo>
                  <a:lnTo>
                    <a:pt x="13336" y="20445"/>
                  </a:lnTo>
                  <a:lnTo>
                    <a:pt x="13806" y="20386"/>
                  </a:lnTo>
                  <a:lnTo>
                    <a:pt x="14237" y="20268"/>
                  </a:lnTo>
                  <a:lnTo>
                    <a:pt x="14668" y="20112"/>
                  </a:lnTo>
                  <a:lnTo>
                    <a:pt x="15059" y="19916"/>
                  </a:lnTo>
                  <a:lnTo>
                    <a:pt x="15451" y="19681"/>
                  </a:lnTo>
                  <a:lnTo>
                    <a:pt x="15804" y="19426"/>
                  </a:lnTo>
                  <a:lnTo>
                    <a:pt x="16136" y="19133"/>
                  </a:lnTo>
                  <a:lnTo>
                    <a:pt x="16430" y="18800"/>
                  </a:lnTo>
                  <a:lnTo>
                    <a:pt x="16685" y="18447"/>
                  </a:lnTo>
                  <a:lnTo>
                    <a:pt x="16920" y="18055"/>
                  </a:lnTo>
                  <a:lnTo>
                    <a:pt x="17116" y="17664"/>
                  </a:lnTo>
                  <a:lnTo>
                    <a:pt x="17272" y="17233"/>
                  </a:lnTo>
                  <a:lnTo>
                    <a:pt x="17390" y="16802"/>
                  </a:lnTo>
                  <a:lnTo>
                    <a:pt x="17429" y="16567"/>
                  </a:lnTo>
                  <a:lnTo>
                    <a:pt x="17448" y="16332"/>
                  </a:lnTo>
                  <a:lnTo>
                    <a:pt x="17468" y="16097"/>
                  </a:lnTo>
                  <a:lnTo>
                    <a:pt x="17488" y="15862"/>
                  </a:lnTo>
                  <a:lnTo>
                    <a:pt x="17488" y="4602"/>
                  </a:lnTo>
                  <a:lnTo>
                    <a:pt x="17468" y="4367"/>
                  </a:lnTo>
                  <a:lnTo>
                    <a:pt x="17448" y="4132"/>
                  </a:lnTo>
                  <a:lnTo>
                    <a:pt x="17429" y="3897"/>
                  </a:lnTo>
                  <a:lnTo>
                    <a:pt x="17390" y="3682"/>
                  </a:lnTo>
                  <a:lnTo>
                    <a:pt x="17272" y="3232"/>
                  </a:lnTo>
                  <a:lnTo>
                    <a:pt x="17116" y="2820"/>
                  </a:lnTo>
                  <a:lnTo>
                    <a:pt x="16920" y="2409"/>
                  </a:lnTo>
                  <a:lnTo>
                    <a:pt x="16685" y="2037"/>
                  </a:lnTo>
                  <a:lnTo>
                    <a:pt x="16430" y="1665"/>
                  </a:lnTo>
                  <a:lnTo>
                    <a:pt x="16136" y="1352"/>
                  </a:lnTo>
                  <a:lnTo>
                    <a:pt x="15804" y="1058"/>
                  </a:lnTo>
                  <a:lnTo>
                    <a:pt x="15451" y="784"/>
                  </a:lnTo>
                  <a:lnTo>
                    <a:pt x="15059" y="549"/>
                  </a:lnTo>
                  <a:lnTo>
                    <a:pt x="14668" y="353"/>
                  </a:lnTo>
                  <a:lnTo>
                    <a:pt x="14237" y="196"/>
                  </a:lnTo>
                  <a:lnTo>
                    <a:pt x="13806" y="99"/>
                  </a:lnTo>
                  <a:lnTo>
                    <a:pt x="13336" y="20"/>
                  </a:lnTo>
                  <a:lnTo>
                    <a:pt x="131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9"/>
            <p:cNvSpPr/>
            <p:nvPr/>
          </p:nvSpPr>
          <p:spPr>
            <a:xfrm>
              <a:off x="10296923" y="-2396625"/>
              <a:ext cx="345391" cy="816799"/>
            </a:xfrm>
            <a:custGeom>
              <a:avLst/>
              <a:gdLst/>
              <a:ahLst/>
              <a:cxnLst/>
              <a:rect l="l" t="t" r="r" b="b"/>
              <a:pathLst>
                <a:path w="8617" h="20484" extrusionOk="0">
                  <a:moveTo>
                    <a:pt x="0" y="1"/>
                  </a:moveTo>
                  <a:lnTo>
                    <a:pt x="0" y="20484"/>
                  </a:lnTo>
                  <a:lnTo>
                    <a:pt x="3995" y="20484"/>
                  </a:lnTo>
                  <a:lnTo>
                    <a:pt x="4230" y="20464"/>
                  </a:lnTo>
                  <a:lnTo>
                    <a:pt x="4465" y="20445"/>
                  </a:lnTo>
                  <a:lnTo>
                    <a:pt x="4935" y="20386"/>
                  </a:lnTo>
                  <a:lnTo>
                    <a:pt x="5366" y="20268"/>
                  </a:lnTo>
                  <a:lnTo>
                    <a:pt x="5797" y="20112"/>
                  </a:lnTo>
                  <a:lnTo>
                    <a:pt x="6188" y="19916"/>
                  </a:lnTo>
                  <a:lnTo>
                    <a:pt x="6580" y="19681"/>
                  </a:lnTo>
                  <a:lnTo>
                    <a:pt x="6933" y="19426"/>
                  </a:lnTo>
                  <a:lnTo>
                    <a:pt x="7265" y="19133"/>
                  </a:lnTo>
                  <a:lnTo>
                    <a:pt x="7559" y="18800"/>
                  </a:lnTo>
                  <a:lnTo>
                    <a:pt x="7814" y="18447"/>
                  </a:lnTo>
                  <a:lnTo>
                    <a:pt x="8049" y="18055"/>
                  </a:lnTo>
                  <a:lnTo>
                    <a:pt x="8245" y="17664"/>
                  </a:lnTo>
                  <a:lnTo>
                    <a:pt x="8401" y="17233"/>
                  </a:lnTo>
                  <a:lnTo>
                    <a:pt x="8519" y="16802"/>
                  </a:lnTo>
                  <a:lnTo>
                    <a:pt x="8558" y="16567"/>
                  </a:lnTo>
                  <a:lnTo>
                    <a:pt x="8577" y="16332"/>
                  </a:lnTo>
                  <a:lnTo>
                    <a:pt x="8597" y="16097"/>
                  </a:lnTo>
                  <a:lnTo>
                    <a:pt x="8617" y="15862"/>
                  </a:lnTo>
                  <a:lnTo>
                    <a:pt x="8617" y="4602"/>
                  </a:lnTo>
                  <a:lnTo>
                    <a:pt x="8597" y="4289"/>
                  </a:lnTo>
                  <a:lnTo>
                    <a:pt x="8577" y="3976"/>
                  </a:lnTo>
                  <a:lnTo>
                    <a:pt x="8519" y="3682"/>
                  </a:lnTo>
                  <a:lnTo>
                    <a:pt x="8440" y="3388"/>
                  </a:lnTo>
                  <a:lnTo>
                    <a:pt x="8362" y="3095"/>
                  </a:lnTo>
                  <a:lnTo>
                    <a:pt x="8245" y="2820"/>
                  </a:lnTo>
                  <a:lnTo>
                    <a:pt x="8127" y="2546"/>
                  </a:lnTo>
                  <a:lnTo>
                    <a:pt x="7990" y="2292"/>
                  </a:lnTo>
                  <a:lnTo>
                    <a:pt x="7833" y="2037"/>
                  </a:lnTo>
                  <a:lnTo>
                    <a:pt x="7657" y="1802"/>
                  </a:lnTo>
                  <a:lnTo>
                    <a:pt x="7481" y="1567"/>
                  </a:lnTo>
                  <a:lnTo>
                    <a:pt x="7265" y="1352"/>
                  </a:lnTo>
                  <a:lnTo>
                    <a:pt x="7070" y="1156"/>
                  </a:lnTo>
                  <a:lnTo>
                    <a:pt x="6835" y="980"/>
                  </a:lnTo>
                  <a:lnTo>
                    <a:pt x="6600" y="803"/>
                  </a:lnTo>
                  <a:lnTo>
                    <a:pt x="6345" y="647"/>
                  </a:lnTo>
                  <a:lnTo>
                    <a:pt x="6228" y="569"/>
                  </a:lnTo>
                  <a:lnTo>
                    <a:pt x="5973" y="451"/>
                  </a:lnTo>
                  <a:lnTo>
                    <a:pt x="5718" y="334"/>
                  </a:lnTo>
                  <a:lnTo>
                    <a:pt x="5444" y="236"/>
                  </a:lnTo>
                  <a:lnTo>
                    <a:pt x="5170" y="138"/>
                  </a:lnTo>
                  <a:lnTo>
                    <a:pt x="4896" y="79"/>
                  </a:lnTo>
                  <a:lnTo>
                    <a:pt x="4602" y="40"/>
                  </a:lnTo>
                  <a:lnTo>
                    <a:pt x="43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9"/>
            <p:cNvSpPr/>
            <p:nvPr/>
          </p:nvSpPr>
          <p:spPr>
            <a:xfrm>
              <a:off x="10067732" y="-2026505"/>
              <a:ext cx="84815" cy="85173"/>
            </a:xfrm>
            <a:custGeom>
              <a:avLst/>
              <a:gdLst/>
              <a:ahLst/>
              <a:cxnLst/>
              <a:rect l="l" t="t" r="r" b="b"/>
              <a:pathLst>
                <a:path w="2116" h="2136" extrusionOk="0">
                  <a:moveTo>
                    <a:pt x="1058" y="1"/>
                  </a:moveTo>
                  <a:lnTo>
                    <a:pt x="842" y="20"/>
                  </a:lnTo>
                  <a:lnTo>
                    <a:pt x="647" y="99"/>
                  </a:lnTo>
                  <a:lnTo>
                    <a:pt x="451" y="196"/>
                  </a:lnTo>
                  <a:lnTo>
                    <a:pt x="294" y="314"/>
                  </a:lnTo>
                  <a:lnTo>
                    <a:pt x="177" y="471"/>
                  </a:lnTo>
                  <a:lnTo>
                    <a:pt x="79" y="666"/>
                  </a:lnTo>
                  <a:lnTo>
                    <a:pt x="20" y="862"/>
                  </a:lnTo>
                  <a:lnTo>
                    <a:pt x="0" y="1078"/>
                  </a:lnTo>
                  <a:lnTo>
                    <a:pt x="20" y="1293"/>
                  </a:lnTo>
                  <a:lnTo>
                    <a:pt x="79" y="1489"/>
                  </a:lnTo>
                  <a:lnTo>
                    <a:pt x="177" y="1665"/>
                  </a:lnTo>
                  <a:lnTo>
                    <a:pt x="294" y="1822"/>
                  </a:lnTo>
                  <a:lnTo>
                    <a:pt x="451" y="1959"/>
                  </a:lnTo>
                  <a:lnTo>
                    <a:pt x="647" y="2057"/>
                  </a:lnTo>
                  <a:lnTo>
                    <a:pt x="842" y="2116"/>
                  </a:lnTo>
                  <a:lnTo>
                    <a:pt x="1058" y="2135"/>
                  </a:lnTo>
                  <a:lnTo>
                    <a:pt x="1273" y="2116"/>
                  </a:lnTo>
                  <a:lnTo>
                    <a:pt x="1469" y="2057"/>
                  </a:lnTo>
                  <a:lnTo>
                    <a:pt x="1645" y="1959"/>
                  </a:lnTo>
                  <a:lnTo>
                    <a:pt x="1802" y="1822"/>
                  </a:lnTo>
                  <a:lnTo>
                    <a:pt x="1939" y="1665"/>
                  </a:lnTo>
                  <a:lnTo>
                    <a:pt x="2037" y="1489"/>
                  </a:lnTo>
                  <a:lnTo>
                    <a:pt x="2096" y="1293"/>
                  </a:lnTo>
                  <a:lnTo>
                    <a:pt x="2115" y="1078"/>
                  </a:lnTo>
                  <a:lnTo>
                    <a:pt x="2096" y="862"/>
                  </a:lnTo>
                  <a:lnTo>
                    <a:pt x="2037" y="666"/>
                  </a:lnTo>
                  <a:lnTo>
                    <a:pt x="1939" y="471"/>
                  </a:lnTo>
                  <a:lnTo>
                    <a:pt x="1802" y="314"/>
                  </a:lnTo>
                  <a:lnTo>
                    <a:pt x="1645" y="196"/>
                  </a:lnTo>
                  <a:lnTo>
                    <a:pt x="1469" y="99"/>
                  </a:lnTo>
                  <a:lnTo>
                    <a:pt x="1273" y="20"/>
                  </a:lnTo>
                  <a:lnTo>
                    <a:pt x="105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9"/>
            <p:cNvSpPr/>
            <p:nvPr/>
          </p:nvSpPr>
          <p:spPr>
            <a:xfrm>
              <a:off x="10216077" y="-1990577"/>
              <a:ext cx="84815" cy="107024"/>
            </a:xfrm>
            <a:custGeom>
              <a:avLst/>
              <a:gdLst/>
              <a:ahLst/>
              <a:cxnLst/>
              <a:rect l="l" t="t" r="r" b="b"/>
              <a:pathLst>
                <a:path w="2116" h="2684" extrusionOk="0">
                  <a:moveTo>
                    <a:pt x="627" y="0"/>
                  </a:moveTo>
                  <a:lnTo>
                    <a:pt x="608" y="40"/>
                  </a:lnTo>
                  <a:lnTo>
                    <a:pt x="451" y="392"/>
                  </a:lnTo>
                  <a:lnTo>
                    <a:pt x="314" y="764"/>
                  </a:lnTo>
                  <a:lnTo>
                    <a:pt x="196" y="1136"/>
                  </a:lnTo>
                  <a:lnTo>
                    <a:pt x="79" y="1508"/>
                  </a:lnTo>
                  <a:lnTo>
                    <a:pt x="40" y="1645"/>
                  </a:lnTo>
                  <a:lnTo>
                    <a:pt x="20" y="1802"/>
                  </a:lnTo>
                  <a:lnTo>
                    <a:pt x="0" y="1959"/>
                  </a:lnTo>
                  <a:lnTo>
                    <a:pt x="20" y="2096"/>
                  </a:lnTo>
                  <a:lnTo>
                    <a:pt x="79" y="2252"/>
                  </a:lnTo>
                  <a:lnTo>
                    <a:pt x="157" y="2389"/>
                  </a:lnTo>
                  <a:lnTo>
                    <a:pt x="216" y="2448"/>
                  </a:lnTo>
                  <a:lnTo>
                    <a:pt x="275" y="2487"/>
                  </a:lnTo>
                  <a:lnTo>
                    <a:pt x="353" y="2527"/>
                  </a:lnTo>
                  <a:lnTo>
                    <a:pt x="431" y="2546"/>
                  </a:lnTo>
                  <a:lnTo>
                    <a:pt x="608" y="2546"/>
                  </a:lnTo>
                  <a:lnTo>
                    <a:pt x="784" y="2507"/>
                  </a:lnTo>
                  <a:lnTo>
                    <a:pt x="862" y="2487"/>
                  </a:lnTo>
                  <a:lnTo>
                    <a:pt x="1019" y="2448"/>
                  </a:lnTo>
                  <a:lnTo>
                    <a:pt x="1156" y="2429"/>
                  </a:lnTo>
                  <a:lnTo>
                    <a:pt x="1313" y="2429"/>
                  </a:lnTo>
                  <a:lnTo>
                    <a:pt x="1469" y="2448"/>
                  </a:lnTo>
                  <a:lnTo>
                    <a:pt x="1606" y="2487"/>
                  </a:lnTo>
                  <a:lnTo>
                    <a:pt x="1763" y="2527"/>
                  </a:lnTo>
                  <a:lnTo>
                    <a:pt x="1900" y="2605"/>
                  </a:lnTo>
                  <a:lnTo>
                    <a:pt x="2017" y="2683"/>
                  </a:lnTo>
                  <a:lnTo>
                    <a:pt x="2076" y="2683"/>
                  </a:lnTo>
                  <a:lnTo>
                    <a:pt x="2096" y="2664"/>
                  </a:lnTo>
                  <a:lnTo>
                    <a:pt x="2115" y="2624"/>
                  </a:lnTo>
                  <a:lnTo>
                    <a:pt x="2096" y="2585"/>
                  </a:lnTo>
                  <a:lnTo>
                    <a:pt x="1939" y="2507"/>
                  </a:lnTo>
                  <a:lnTo>
                    <a:pt x="1802" y="2429"/>
                  </a:lnTo>
                  <a:lnTo>
                    <a:pt x="1645" y="2370"/>
                  </a:lnTo>
                  <a:lnTo>
                    <a:pt x="1489" y="2331"/>
                  </a:lnTo>
                  <a:lnTo>
                    <a:pt x="1313" y="2311"/>
                  </a:lnTo>
                  <a:lnTo>
                    <a:pt x="1156" y="2311"/>
                  </a:lnTo>
                  <a:lnTo>
                    <a:pt x="999" y="2331"/>
                  </a:lnTo>
                  <a:lnTo>
                    <a:pt x="823" y="2370"/>
                  </a:lnTo>
                  <a:lnTo>
                    <a:pt x="745" y="2389"/>
                  </a:lnTo>
                  <a:lnTo>
                    <a:pt x="588" y="2429"/>
                  </a:lnTo>
                  <a:lnTo>
                    <a:pt x="529" y="2448"/>
                  </a:lnTo>
                  <a:lnTo>
                    <a:pt x="451" y="2429"/>
                  </a:lnTo>
                  <a:lnTo>
                    <a:pt x="392" y="2409"/>
                  </a:lnTo>
                  <a:lnTo>
                    <a:pt x="333" y="2389"/>
                  </a:lnTo>
                  <a:lnTo>
                    <a:pt x="235" y="2311"/>
                  </a:lnTo>
                  <a:lnTo>
                    <a:pt x="177" y="2194"/>
                  </a:lnTo>
                  <a:lnTo>
                    <a:pt x="138" y="2076"/>
                  </a:lnTo>
                  <a:lnTo>
                    <a:pt x="118" y="1939"/>
                  </a:lnTo>
                  <a:lnTo>
                    <a:pt x="138" y="1802"/>
                  </a:lnTo>
                  <a:lnTo>
                    <a:pt x="196" y="1547"/>
                  </a:lnTo>
                  <a:lnTo>
                    <a:pt x="294" y="1175"/>
                  </a:lnTo>
                  <a:lnTo>
                    <a:pt x="431" y="803"/>
                  </a:lnTo>
                  <a:lnTo>
                    <a:pt x="549" y="431"/>
                  </a:lnTo>
                  <a:lnTo>
                    <a:pt x="705" y="79"/>
                  </a:lnTo>
                  <a:lnTo>
                    <a:pt x="705" y="40"/>
                  </a:lnTo>
                  <a:lnTo>
                    <a:pt x="686"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9"/>
            <p:cNvSpPr/>
            <p:nvPr/>
          </p:nvSpPr>
          <p:spPr>
            <a:xfrm>
              <a:off x="10030054" y="-2138155"/>
              <a:ext cx="84815" cy="30504"/>
            </a:xfrm>
            <a:custGeom>
              <a:avLst/>
              <a:gdLst/>
              <a:ahLst/>
              <a:cxnLst/>
              <a:rect l="l" t="t" r="r" b="b"/>
              <a:pathLst>
                <a:path w="2116" h="765" extrusionOk="0">
                  <a:moveTo>
                    <a:pt x="1254" y="0"/>
                  </a:moveTo>
                  <a:lnTo>
                    <a:pt x="1117" y="20"/>
                  </a:lnTo>
                  <a:lnTo>
                    <a:pt x="960" y="40"/>
                  </a:lnTo>
                  <a:lnTo>
                    <a:pt x="823" y="59"/>
                  </a:lnTo>
                  <a:lnTo>
                    <a:pt x="686" y="118"/>
                  </a:lnTo>
                  <a:lnTo>
                    <a:pt x="549" y="177"/>
                  </a:lnTo>
                  <a:lnTo>
                    <a:pt x="431" y="255"/>
                  </a:lnTo>
                  <a:lnTo>
                    <a:pt x="314" y="333"/>
                  </a:lnTo>
                  <a:lnTo>
                    <a:pt x="196" y="431"/>
                  </a:lnTo>
                  <a:lnTo>
                    <a:pt x="98" y="529"/>
                  </a:lnTo>
                  <a:lnTo>
                    <a:pt x="1" y="647"/>
                  </a:lnTo>
                  <a:lnTo>
                    <a:pt x="1" y="666"/>
                  </a:lnTo>
                  <a:lnTo>
                    <a:pt x="1" y="705"/>
                  </a:lnTo>
                  <a:lnTo>
                    <a:pt x="1" y="725"/>
                  </a:lnTo>
                  <a:lnTo>
                    <a:pt x="20" y="744"/>
                  </a:lnTo>
                  <a:lnTo>
                    <a:pt x="79" y="764"/>
                  </a:lnTo>
                  <a:lnTo>
                    <a:pt x="98" y="764"/>
                  </a:lnTo>
                  <a:lnTo>
                    <a:pt x="138" y="725"/>
                  </a:lnTo>
                  <a:lnTo>
                    <a:pt x="216" y="627"/>
                  </a:lnTo>
                  <a:lnTo>
                    <a:pt x="314" y="529"/>
                  </a:lnTo>
                  <a:lnTo>
                    <a:pt x="412" y="451"/>
                  </a:lnTo>
                  <a:lnTo>
                    <a:pt x="510" y="372"/>
                  </a:lnTo>
                  <a:lnTo>
                    <a:pt x="627" y="314"/>
                  </a:lnTo>
                  <a:lnTo>
                    <a:pt x="745" y="255"/>
                  </a:lnTo>
                  <a:lnTo>
                    <a:pt x="862" y="216"/>
                  </a:lnTo>
                  <a:lnTo>
                    <a:pt x="999" y="177"/>
                  </a:lnTo>
                  <a:lnTo>
                    <a:pt x="1117" y="157"/>
                  </a:lnTo>
                  <a:lnTo>
                    <a:pt x="1391" y="157"/>
                  </a:lnTo>
                  <a:lnTo>
                    <a:pt x="1508" y="177"/>
                  </a:lnTo>
                  <a:lnTo>
                    <a:pt x="1645" y="216"/>
                  </a:lnTo>
                  <a:lnTo>
                    <a:pt x="1763" y="255"/>
                  </a:lnTo>
                  <a:lnTo>
                    <a:pt x="1880" y="314"/>
                  </a:lnTo>
                  <a:lnTo>
                    <a:pt x="1998" y="372"/>
                  </a:lnTo>
                  <a:lnTo>
                    <a:pt x="2017" y="392"/>
                  </a:lnTo>
                  <a:lnTo>
                    <a:pt x="2057" y="392"/>
                  </a:lnTo>
                  <a:lnTo>
                    <a:pt x="2076" y="372"/>
                  </a:lnTo>
                  <a:lnTo>
                    <a:pt x="2096" y="353"/>
                  </a:lnTo>
                  <a:lnTo>
                    <a:pt x="2115" y="314"/>
                  </a:lnTo>
                  <a:lnTo>
                    <a:pt x="2115" y="294"/>
                  </a:lnTo>
                  <a:lnTo>
                    <a:pt x="2096" y="255"/>
                  </a:lnTo>
                  <a:lnTo>
                    <a:pt x="2076" y="235"/>
                  </a:lnTo>
                  <a:lnTo>
                    <a:pt x="1959" y="177"/>
                  </a:lnTo>
                  <a:lnTo>
                    <a:pt x="1822" y="118"/>
                  </a:lnTo>
                  <a:lnTo>
                    <a:pt x="1685" y="59"/>
                  </a:lnTo>
                  <a:lnTo>
                    <a:pt x="1548" y="40"/>
                  </a:lnTo>
                  <a:lnTo>
                    <a:pt x="1391" y="20"/>
                  </a:lnTo>
                  <a:lnTo>
                    <a:pt x="1254"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9"/>
            <p:cNvSpPr/>
            <p:nvPr/>
          </p:nvSpPr>
          <p:spPr>
            <a:xfrm>
              <a:off x="10295360" y="-2086636"/>
              <a:ext cx="83211" cy="201528"/>
            </a:xfrm>
            <a:custGeom>
              <a:avLst/>
              <a:gdLst/>
              <a:ahLst/>
              <a:cxnLst/>
              <a:rect l="l" t="t" r="r" b="b"/>
              <a:pathLst>
                <a:path w="2076" h="5054" extrusionOk="0">
                  <a:moveTo>
                    <a:pt x="39" y="1"/>
                  </a:moveTo>
                  <a:lnTo>
                    <a:pt x="20" y="60"/>
                  </a:lnTo>
                  <a:lnTo>
                    <a:pt x="0" y="216"/>
                  </a:lnTo>
                  <a:lnTo>
                    <a:pt x="0" y="784"/>
                  </a:lnTo>
                  <a:lnTo>
                    <a:pt x="20" y="2527"/>
                  </a:lnTo>
                  <a:lnTo>
                    <a:pt x="79" y="5053"/>
                  </a:lnTo>
                  <a:lnTo>
                    <a:pt x="216" y="4975"/>
                  </a:lnTo>
                  <a:lnTo>
                    <a:pt x="372" y="4916"/>
                  </a:lnTo>
                  <a:lnTo>
                    <a:pt x="509" y="4857"/>
                  </a:lnTo>
                  <a:lnTo>
                    <a:pt x="666" y="4818"/>
                  </a:lnTo>
                  <a:lnTo>
                    <a:pt x="823" y="4798"/>
                  </a:lnTo>
                  <a:lnTo>
                    <a:pt x="979" y="4798"/>
                  </a:lnTo>
                  <a:lnTo>
                    <a:pt x="1136" y="4818"/>
                  </a:lnTo>
                  <a:lnTo>
                    <a:pt x="1293" y="4857"/>
                  </a:lnTo>
                  <a:lnTo>
                    <a:pt x="1508" y="4916"/>
                  </a:lnTo>
                  <a:lnTo>
                    <a:pt x="1704" y="4916"/>
                  </a:lnTo>
                  <a:lnTo>
                    <a:pt x="1782" y="4896"/>
                  </a:lnTo>
                  <a:lnTo>
                    <a:pt x="1841" y="4877"/>
                  </a:lnTo>
                  <a:lnTo>
                    <a:pt x="1959" y="4779"/>
                  </a:lnTo>
                  <a:lnTo>
                    <a:pt x="2017" y="4661"/>
                  </a:lnTo>
                  <a:lnTo>
                    <a:pt x="2076" y="4524"/>
                  </a:lnTo>
                  <a:lnTo>
                    <a:pt x="2076" y="4368"/>
                  </a:lnTo>
                  <a:lnTo>
                    <a:pt x="2076" y="4231"/>
                  </a:lnTo>
                  <a:lnTo>
                    <a:pt x="2017" y="3956"/>
                  </a:lnTo>
                  <a:lnTo>
                    <a:pt x="1959" y="3761"/>
                  </a:lnTo>
                  <a:lnTo>
                    <a:pt x="1880" y="3584"/>
                  </a:lnTo>
                  <a:lnTo>
                    <a:pt x="1724" y="3232"/>
                  </a:lnTo>
                  <a:lnTo>
                    <a:pt x="1528" y="2879"/>
                  </a:lnTo>
                  <a:lnTo>
                    <a:pt x="1351" y="2527"/>
                  </a:lnTo>
                  <a:lnTo>
                    <a:pt x="744" y="1254"/>
                  </a:lnTo>
                  <a:lnTo>
                    <a:pt x="294" y="392"/>
                  </a:lnTo>
                  <a:lnTo>
                    <a:pt x="118" y="99"/>
                  </a:lnTo>
                  <a:lnTo>
                    <a:pt x="79" y="20"/>
                  </a:lnTo>
                  <a:lnTo>
                    <a:pt x="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9"/>
            <p:cNvSpPr/>
            <p:nvPr/>
          </p:nvSpPr>
          <p:spPr>
            <a:xfrm>
              <a:off x="10407591" y="-2095209"/>
              <a:ext cx="172715" cy="171821"/>
            </a:xfrm>
            <a:custGeom>
              <a:avLst/>
              <a:gdLst/>
              <a:ahLst/>
              <a:cxnLst/>
              <a:rect l="l" t="t" r="r" b="b"/>
              <a:pathLst>
                <a:path w="4309" h="4309" extrusionOk="0">
                  <a:moveTo>
                    <a:pt x="1920" y="0"/>
                  </a:moveTo>
                  <a:lnTo>
                    <a:pt x="1704" y="40"/>
                  </a:lnTo>
                  <a:lnTo>
                    <a:pt x="1508" y="98"/>
                  </a:lnTo>
                  <a:lnTo>
                    <a:pt x="1313" y="177"/>
                  </a:lnTo>
                  <a:lnTo>
                    <a:pt x="1117" y="255"/>
                  </a:lnTo>
                  <a:lnTo>
                    <a:pt x="941" y="372"/>
                  </a:lnTo>
                  <a:lnTo>
                    <a:pt x="784" y="490"/>
                  </a:lnTo>
                  <a:lnTo>
                    <a:pt x="627" y="627"/>
                  </a:lnTo>
                  <a:lnTo>
                    <a:pt x="490" y="784"/>
                  </a:lnTo>
                  <a:lnTo>
                    <a:pt x="353" y="940"/>
                  </a:lnTo>
                  <a:lnTo>
                    <a:pt x="255" y="1117"/>
                  </a:lnTo>
                  <a:lnTo>
                    <a:pt x="157" y="1312"/>
                  </a:lnTo>
                  <a:lnTo>
                    <a:pt x="98" y="1508"/>
                  </a:lnTo>
                  <a:lnTo>
                    <a:pt x="40" y="1724"/>
                  </a:lnTo>
                  <a:lnTo>
                    <a:pt x="1" y="1939"/>
                  </a:lnTo>
                  <a:lnTo>
                    <a:pt x="1" y="2154"/>
                  </a:lnTo>
                  <a:lnTo>
                    <a:pt x="1" y="2370"/>
                  </a:lnTo>
                  <a:lnTo>
                    <a:pt x="40" y="2585"/>
                  </a:lnTo>
                  <a:lnTo>
                    <a:pt x="98" y="2801"/>
                  </a:lnTo>
                  <a:lnTo>
                    <a:pt x="157" y="2996"/>
                  </a:lnTo>
                  <a:lnTo>
                    <a:pt x="255" y="3173"/>
                  </a:lnTo>
                  <a:lnTo>
                    <a:pt x="353" y="3349"/>
                  </a:lnTo>
                  <a:lnTo>
                    <a:pt x="490" y="3525"/>
                  </a:lnTo>
                  <a:lnTo>
                    <a:pt x="627" y="3682"/>
                  </a:lnTo>
                  <a:lnTo>
                    <a:pt x="784" y="3819"/>
                  </a:lnTo>
                  <a:lnTo>
                    <a:pt x="941" y="3936"/>
                  </a:lnTo>
                  <a:lnTo>
                    <a:pt x="1117" y="4054"/>
                  </a:lnTo>
                  <a:lnTo>
                    <a:pt x="1313" y="4132"/>
                  </a:lnTo>
                  <a:lnTo>
                    <a:pt x="1508" y="4211"/>
                  </a:lnTo>
                  <a:lnTo>
                    <a:pt x="1704" y="4269"/>
                  </a:lnTo>
                  <a:lnTo>
                    <a:pt x="1920" y="4289"/>
                  </a:lnTo>
                  <a:lnTo>
                    <a:pt x="2155" y="4308"/>
                  </a:lnTo>
                  <a:lnTo>
                    <a:pt x="2370" y="4289"/>
                  </a:lnTo>
                  <a:lnTo>
                    <a:pt x="2585" y="4269"/>
                  </a:lnTo>
                  <a:lnTo>
                    <a:pt x="2781" y="4211"/>
                  </a:lnTo>
                  <a:lnTo>
                    <a:pt x="2977" y="4132"/>
                  </a:lnTo>
                  <a:lnTo>
                    <a:pt x="3173" y="4054"/>
                  </a:lnTo>
                  <a:lnTo>
                    <a:pt x="3349" y="3936"/>
                  </a:lnTo>
                  <a:lnTo>
                    <a:pt x="3525" y="3819"/>
                  </a:lnTo>
                  <a:lnTo>
                    <a:pt x="3662" y="3682"/>
                  </a:lnTo>
                  <a:lnTo>
                    <a:pt x="3800" y="3525"/>
                  </a:lnTo>
                  <a:lnTo>
                    <a:pt x="3937" y="3349"/>
                  </a:lnTo>
                  <a:lnTo>
                    <a:pt x="4034" y="3173"/>
                  </a:lnTo>
                  <a:lnTo>
                    <a:pt x="4132" y="2996"/>
                  </a:lnTo>
                  <a:lnTo>
                    <a:pt x="4211" y="2801"/>
                  </a:lnTo>
                  <a:lnTo>
                    <a:pt x="4250" y="2585"/>
                  </a:lnTo>
                  <a:lnTo>
                    <a:pt x="4289" y="2370"/>
                  </a:lnTo>
                  <a:lnTo>
                    <a:pt x="4309" y="2154"/>
                  </a:lnTo>
                  <a:lnTo>
                    <a:pt x="4289" y="1939"/>
                  </a:lnTo>
                  <a:lnTo>
                    <a:pt x="4250" y="1724"/>
                  </a:lnTo>
                  <a:lnTo>
                    <a:pt x="4211" y="1508"/>
                  </a:lnTo>
                  <a:lnTo>
                    <a:pt x="4132" y="1312"/>
                  </a:lnTo>
                  <a:lnTo>
                    <a:pt x="4034" y="1117"/>
                  </a:lnTo>
                  <a:lnTo>
                    <a:pt x="3937" y="940"/>
                  </a:lnTo>
                  <a:lnTo>
                    <a:pt x="3800" y="784"/>
                  </a:lnTo>
                  <a:lnTo>
                    <a:pt x="3662" y="627"/>
                  </a:lnTo>
                  <a:lnTo>
                    <a:pt x="3525" y="490"/>
                  </a:lnTo>
                  <a:lnTo>
                    <a:pt x="3349" y="372"/>
                  </a:lnTo>
                  <a:lnTo>
                    <a:pt x="3173" y="255"/>
                  </a:lnTo>
                  <a:lnTo>
                    <a:pt x="2977" y="177"/>
                  </a:lnTo>
                  <a:lnTo>
                    <a:pt x="2781" y="98"/>
                  </a:lnTo>
                  <a:lnTo>
                    <a:pt x="2585" y="40"/>
                  </a:lnTo>
                  <a:lnTo>
                    <a:pt x="23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9"/>
            <p:cNvSpPr/>
            <p:nvPr/>
          </p:nvSpPr>
          <p:spPr>
            <a:xfrm>
              <a:off x="10218442" y="-1853926"/>
              <a:ext cx="154638" cy="22689"/>
            </a:xfrm>
            <a:custGeom>
              <a:avLst/>
              <a:gdLst/>
              <a:ahLst/>
              <a:cxnLst/>
              <a:rect l="l" t="t" r="r" b="b"/>
              <a:pathLst>
                <a:path w="3858" h="569" extrusionOk="0">
                  <a:moveTo>
                    <a:pt x="3780" y="0"/>
                  </a:moveTo>
                  <a:lnTo>
                    <a:pt x="3760" y="20"/>
                  </a:lnTo>
                  <a:lnTo>
                    <a:pt x="3545" y="98"/>
                  </a:lnTo>
                  <a:lnTo>
                    <a:pt x="3329" y="177"/>
                  </a:lnTo>
                  <a:lnTo>
                    <a:pt x="3094" y="255"/>
                  </a:lnTo>
                  <a:lnTo>
                    <a:pt x="2879" y="314"/>
                  </a:lnTo>
                  <a:lnTo>
                    <a:pt x="2644" y="353"/>
                  </a:lnTo>
                  <a:lnTo>
                    <a:pt x="2409" y="372"/>
                  </a:lnTo>
                  <a:lnTo>
                    <a:pt x="2174" y="392"/>
                  </a:lnTo>
                  <a:lnTo>
                    <a:pt x="1939" y="412"/>
                  </a:lnTo>
                  <a:lnTo>
                    <a:pt x="1704" y="412"/>
                  </a:lnTo>
                  <a:lnTo>
                    <a:pt x="1469" y="392"/>
                  </a:lnTo>
                  <a:lnTo>
                    <a:pt x="1234" y="353"/>
                  </a:lnTo>
                  <a:lnTo>
                    <a:pt x="999" y="314"/>
                  </a:lnTo>
                  <a:lnTo>
                    <a:pt x="784" y="274"/>
                  </a:lnTo>
                  <a:lnTo>
                    <a:pt x="549" y="196"/>
                  </a:lnTo>
                  <a:lnTo>
                    <a:pt x="333" y="118"/>
                  </a:lnTo>
                  <a:lnTo>
                    <a:pt x="118" y="39"/>
                  </a:lnTo>
                  <a:lnTo>
                    <a:pt x="59" y="39"/>
                  </a:lnTo>
                  <a:lnTo>
                    <a:pt x="39" y="59"/>
                  </a:lnTo>
                  <a:lnTo>
                    <a:pt x="20" y="79"/>
                  </a:lnTo>
                  <a:lnTo>
                    <a:pt x="0" y="98"/>
                  </a:lnTo>
                  <a:lnTo>
                    <a:pt x="20" y="137"/>
                  </a:lnTo>
                  <a:lnTo>
                    <a:pt x="20" y="157"/>
                  </a:lnTo>
                  <a:lnTo>
                    <a:pt x="59" y="177"/>
                  </a:lnTo>
                  <a:lnTo>
                    <a:pt x="274" y="274"/>
                  </a:lnTo>
                  <a:lnTo>
                    <a:pt x="490" y="353"/>
                  </a:lnTo>
                  <a:lnTo>
                    <a:pt x="725" y="412"/>
                  </a:lnTo>
                  <a:lnTo>
                    <a:pt x="960" y="470"/>
                  </a:lnTo>
                  <a:lnTo>
                    <a:pt x="1195" y="509"/>
                  </a:lnTo>
                  <a:lnTo>
                    <a:pt x="1430" y="529"/>
                  </a:lnTo>
                  <a:lnTo>
                    <a:pt x="1665" y="549"/>
                  </a:lnTo>
                  <a:lnTo>
                    <a:pt x="1900" y="568"/>
                  </a:lnTo>
                  <a:lnTo>
                    <a:pt x="2154" y="549"/>
                  </a:lnTo>
                  <a:lnTo>
                    <a:pt x="2409" y="529"/>
                  </a:lnTo>
                  <a:lnTo>
                    <a:pt x="2644" y="509"/>
                  </a:lnTo>
                  <a:lnTo>
                    <a:pt x="2879" y="451"/>
                  </a:lnTo>
                  <a:lnTo>
                    <a:pt x="3133" y="392"/>
                  </a:lnTo>
                  <a:lnTo>
                    <a:pt x="3368" y="333"/>
                  </a:lnTo>
                  <a:lnTo>
                    <a:pt x="3603" y="255"/>
                  </a:lnTo>
                  <a:lnTo>
                    <a:pt x="3819" y="157"/>
                  </a:lnTo>
                  <a:lnTo>
                    <a:pt x="3838" y="137"/>
                  </a:lnTo>
                  <a:lnTo>
                    <a:pt x="3858" y="118"/>
                  </a:lnTo>
                  <a:lnTo>
                    <a:pt x="3858" y="79"/>
                  </a:lnTo>
                  <a:lnTo>
                    <a:pt x="3858" y="59"/>
                  </a:lnTo>
                  <a:lnTo>
                    <a:pt x="3838" y="20"/>
                  </a:lnTo>
                  <a:lnTo>
                    <a:pt x="3819"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9"/>
            <p:cNvSpPr/>
            <p:nvPr/>
          </p:nvSpPr>
          <p:spPr>
            <a:xfrm>
              <a:off x="10451562" y="-2373976"/>
              <a:ext cx="190753" cy="242121"/>
            </a:xfrm>
            <a:custGeom>
              <a:avLst/>
              <a:gdLst/>
              <a:ahLst/>
              <a:cxnLst/>
              <a:rect l="l" t="t" r="r" b="b"/>
              <a:pathLst>
                <a:path w="4759" h="6072" extrusionOk="0">
                  <a:moveTo>
                    <a:pt x="2370" y="1"/>
                  </a:moveTo>
                  <a:lnTo>
                    <a:pt x="1586" y="98"/>
                  </a:lnTo>
                  <a:lnTo>
                    <a:pt x="823" y="255"/>
                  </a:lnTo>
                  <a:lnTo>
                    <a:pt x="705" y="275"/>
                  </a:lnTo>
                  <a:lnTo>
                    <a:pt x="646" y="294"/>
                  </a:lnTo>
                  <a:lnTo>
                    <a:pt x="588" y="333"/>
                  </a:lnTo>
                  <a:lnTo>
                    <a:pt x="548" y="392"/>
                  </a:lnTo>
                  <a:lnTo>
                    <a:pt x="509" y="451"/>
                  </a:lnTo>
                  <a:lnTo>
                    <a:pt x="470" y="588"/>
                  </a:lnTo>
                  <a:lnTo>
                    <a:pt x="313" y="1175"/>
                  </a:lnTo>
                  <a:lnTo>
                    <a:pt x="196" y="1782"/>
                  </a:lnTo>
                  <a:lnTo>
                    <a:pt x="118" y="2390"/>
                  </a:lnTo>
                  <a:lnTo>
                    <a:pt x="78" y="2997"/>
                  </a:lnTo>
                  <a:lnTo>
                    <a:pt x="39" y="3604"/>
                  </a:lnTo>
                  <a:lnTo>
                    <a:pt x="20" y="4230"/>
                  </a:lnTo>
                  <a:lnTo>
                    <a:pt x="0" y="5444"/>
                  </a:lnTo>
                  <a:lnTo>
                    <a:pt x="20" y="5542"/>
                  </a:lnTo>
                  <a:lnTo>
                    <a:pt x="20" y="5601"/>
                  </a:lnTo>
                  <a:lnTo>
                    <a:pt x="39" y="5640"/>
                  </a:lnTo>
                  <a:lnTo>
                    <a:pt x="78" y="5699"/>
                  </a:lnTo>
                  <a:lnTo>
                    <a:pt x="137" y="5738"/>
                  </a:lnTo>
                  <a:lnTo>
                    <a:pt x="255" y="5777"/>
                  </a:lnTo>
                  <a:lnTo>
                    <a:pt x="509" y="5856"/>
                  </a:lnTo>
                  <a:lnTo>
                    <a:pt x="783" y="5914"/>
                  </a:lnTo>
                  <a:lnTo>
                    <a:pt x="1058" y="5934"/>
                  </a:lnTo>
                  <a:lnTo>
                    <a:pt x="1351" y="5954"/>
                  </a:lnTo>
                  <a:lnTo>
                    <a:pt x="2193" y="6012"/>
                  </a:lnTo>
                  <a:lnTo>
                    <a:pt x="3055" y="6051"/>
                  </a:lnTo>
                  <a:lnTo>
                    <a:pt x="3897" y="6071"/>
                  </a:lnTo>
                  <a:lnTo>
                    <a:pt x="4759" y="6071"/>
                  </a:lnTo>
                  <a:lnTo>
                    <a:pt x="4759" y="5993"/>
                  </a:lnTo>
                  <a:lnTo>
                    <a:pt x="3897" y="5993"/>
                  </a:lnTo>
                  <a:lnTo>
                    <a:pt x="3055" y="5973"/>
                  </a:lnTo>
                  <a:lnTo>
                    <a:pt x="2193" y="5934"/>
                  </a:lnTo>
                  <a:lnTo>
                    <a:pt x="1351" y="5895"/>
                  </a:lnTo>
                  <a:lnTo>
                    <a:pt x="1058" y="5856"/>
                  </a:lnTo>
                  <a:lnTo>
                    <a:pt x="783" y="5836"/>
                  </a:lnTo>
                  <a:lnTo>
                    <a:pt x="529" y="5777"/>
                  </a:lnTo>
                  <a:lnTo>
                    <a:pt x="274" y="5719"/>
                  </a:lnTo>
                  <a:lnTo>
                    <a:pt x="176" y="5660"/>
                  </a:lnTo>
                  <a:lnTo>
                    <a:pt x="137" y="5640"/>
                  </a:lnTo>
                  <a:lnTo>
                    <a:pt x="118" y="5601"/>
                  </a:lnTo>
                  <a:lnTo>
                    <a:pt x="78" y="5523"/>
                  </a:lnTo>
                  <a:lnTo>
                    <a:pt x="78" y="5444"/>
                  </a:lnTo>
                  <a:lnTo>
                    <a:pt x="98" y="4230"/>
                  </a:lnTo>
                  <a:lnTo>
                    <a:pt x="118" y="3623"/>
                  </a:lnTo>
                  <a:lnTo>
                    <a:pt x="137" y="3016"/>
                  </a:lnTo>
                  <a:lnTo>
                    <a:pt x="196" y="2409"/>
                  </a:lnTo>
                  <a:lnTo>
                    <a:pt x="274" y="1802"/>
                  </a:lnTo>
                  <a:lnTo>
                    <a:pt x="392" y="1195"/>
                  </a:lnTo>
                  <a:lnTo>
                    <a:pt x="548" y="608"/>
                  </a:lnTo>
                  <a:lnTo>
                    <a:pt x="588" y="490"/>
                  </a:lnTo>
                  <a:lnTo>
                    <a:pt x="607" y="431"/>
                  </a:lnTo>
                  <a:lnTo>
                    <a:pt x="646" y="392"/>
                  </a:lnTo>
                  <a:lnTo>
                    <a:pt x="686" y="373"/>
                  </a:lnTo>
                  <a:lnTo>
                    <a:pt x="744" y="353"/>
                  </a:lnTo>
                  <a:lnTo>
                    <a:pt x="842" y="314"/>
                  </a:lnTo>
                  <a:lnTo>
                    <a:pt x="1253" y="235"/>
                  </a:lnTo>
                  <a:lnTo>
                    <a:pt x="1665" y="177"/>
                  </a:lnTo>
                  <a:lnTo>
                    <a:pt x="2076" y="118"/>
                  </a:lnTo>
                  <a:lnTo>
                    <a:pt x="2487" y="79"/>
                  </a:lnTo>
                  <a:lnTo>
                    <a:pt x="23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9"/>
            <p:cNvSpPr/>
            <p:nvPr/>
          </p:nvSpPr>
          <p:spPr>
            <a:xfrm>
              <a:off x="10532408" y="-2181898"/>
              <a:ext cx="23569" cy="22689"/>
            </a:xfrm>
            <a:custGeom>
              <a:avLst/>
              <a:gdLst/>
              <a:ahLst/>
              <a:cxnLst/>
              <a:rect l="l" t="t" r="r" b="b"/>
              <a:pathLst>
                <a:path w="588" h="569" extrusionOk="0">
                  <a:moveTo>
                    <a:pt x="235" y="1"/>
                  </a:moveTo>
                  <a:lnTo>
                    <a:pt x="176" y="20"/>
                  </a:lnTo>
                  <a:lnTo>
                    <a:pt x="98" y="79"/>
                  </a:lnTo>
                  <a:lnTo>
                    <a:pt x="20" y="177"/>
                  </a:lnTo>
                  <a:lnTo>
                    <a:pt x="0" y="216"/>
                  </a:lnTo>
                  <a:lnTo>
                    <a:pt x="0" y="275"/>
                  </a:lnTo>
                  <a:lnTo>
                    <a:pt x="0" y="334"/>
                  </a:lnTo>
                  <a:lnTo>
                    <a:pt x="20" y="392"/>
                  </a:lnTo>
                  <a:lnTo>
                    <a:pt x="98" y="490"/>
                  </a:lnTo>
                  <a:lnTo>
                    <a:pt x="176" y="549"/>
                  </a:lnTo>
                  <a:lnTo>
                    <a:pt x="235" y="569"/>
                  </a:lnTo>
                  <a:lnTo>
                    <a:pt x="353" y="569"/>
                  </a:lnTo>
                  <a:lnTo>
                    <a:pt x="411" y="549"/>
                  </a:lnTo>
                  <a:lnTo>
                    <a:pt x="490" y="490"/>
                  </a:lnTo>
                  <a:lnTo>
                    <a:pt x="568" y="392"/>
                  </a:lnTo>
                  <a:lnTo>
                    <a:pt x="568" y="334"/>
                  </a:lnTo>
                  <a:lnTo>
                    <a:pt x="588" y="275"/>
                  </a:lnTo>
                  <a:lnTo>
                    <a:pt x="568" y="216"/>
                  </a:lnTo>
                  <a:lnTo>
                    <a:pt x="568" y="177"/>
                  </a:lnTo>
                  <a:lnTo>
                    <a:pt x="490" y="79"/>
                  </a:lnTo>
                  <a:lnTo>
                    <a:pt x="411" y="20"/>
                  </a:lnTo>
                  <a:lnTo>
                    <a:pt x="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9"/>
            <p:cNvSpPr/>
            <p:nvPr/>
          </p:nvSpPr>
          <p:spPr>
            <a:xfrm>
              <a:off x="10596741" y="-2181898"/>
              <a:ext cx="22807" cy="22689"/>
            </a:xfrm>
            <a:custGeom>
              <a:avLst/>
              <a:gdLst/>
              <a:ahLst/>
              <a:cxnLst/>
              <a:rect l="l" t="t" r="r" b="b"/>
              <a:pathLst>
                <a:path w="569" h="569" extrusionOk="0">
                  <a:moveTo>
                    <a:pt x="216" y="1"/>
                  </a:moveTo>
                  <a:lnTo>
                    <a:pt x="177" y="20"/>
                  </a:lnTo>
                  <a:lnTo>
                    <a:pt x="79" y="79"/>
                  </a:lnTo>
                  <a:lnTo>
                    <a:pt x="20" y="177"/>
                  </a:lnTo>
                  <a:lnTo>
                    <a:pt x="1" y="216"/>
                  </a:lnTo>
                  <a:lnTo>
                    <a:pt x="1" y="275"/>
                  </a:lnTo>
                  <a:lnTo>
                    <a:pt x="1" y="334"/>
                  </a:lnTo>
                  <a:lnTo>
                    <a:pt x="20" y="392"/>
                  </a:lnTo>
                  <a:lnTo>
                    <a:pt x="79" y="490"/>
                  </a:lnTo>
                  <a:lnTo>
                    <a:pt x="177" y="549"/>
                  </a:lnTo>
                  <a:lnTo>
                    <a:pt x="216" y="569"/>
                  </a:lnTo>
                  <a:lnTo>
                    <a:pt x="334" y="569"/>
                  </a:lnTo>
                  <a:lnTo>
                    <a:pt x="393" y="549"/>
                  </a:lnTo>
                  <a:lnTo>
                    <a:pt x="490" y="490"/>
                  </a:lnTo>
                  <a:lnTo>
                    <a:pt x="549" y="392"/>
                  </a:lnTo>
                  <a:lnTo>
                    <a:pt x="569" y="334"/>
                  </a:lnTo>
                  <a:lnTo>
                    <a:pt x="569" y="275"/>
                  </a:lnTo>
                  <a:lnTo>
                    <a:pt x="569" y="216"/>
                  </a:lnTo>
                  <a:lnTo>
                    <a:pt x="549" y="177"/>
                  </a:lnTo>
                  <a:lnTo>
                    <a:pt x="490" y="79"/>
                  </a:lnTo>
                  <a:lnTo>
                    <a:pt x="393" y="20"/>
                  </a:lnTo>
                  <a:lnTo>
                    <a:pt x="3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9"/>
            <p:cNvSpPr/>
            <p:nvPr/>
          </p:nvSpPr>
          <p:spPr>
            <a:xfrm>
              <a:off x="10297725" y="-1724332"/>
              <a:ext cx="141291" cy="142952"/>
            </a:xfrm>
            <a:custGeom>
              <a:avLst/>
              <a:gdLst/>
              <a:ahLst/>
              <a:cxnLst/>
              <a:rect l="l" t="t" r="r" b="b"/>
              <a:pathLst>
                <a:path w="3525" h="3585" extrusionOk="0">
                  <a:moveTo>
                    <a:pt x="39" y="1"/>
                  </a:moveTo>
                  <a:lnTo>
                    <a:pt x="0" y="21"/>
                  </a:lnTo>
                  <a:lnTo>
                    <a:pt x="0" y="40"/>
                  </a:lnTo>
                  <a:lnTo>
                    <a:pt x="0" y="79"/>
                  </a:lnTo>
                  <a:lnTo>
                    <a:pt x="39" y="79"/>
                  </a:lnTo>
                  <a:lnTo>
                    <a:pt x="2702" y="99"/>
                  </a:lnTo>
                  <a:lnTo>
                    <a:pt x="2781" y="118"/>
                  </a:lnTo>
                  <a:lnTo>
                    <a:pt x="2839" y="138"/>
                  </a:lnTo>
                  <a:lnTo>
                    <a:pt x="2918" y="177"/>
                  </a:lnTo>
                  <a:lnTo>
                    <a:pt x="2977" y="216"/>
                  </a:lnTo>
                  <a:lnTo>
                    <a:pt x="3016" y="275"/>
                  </a:lnTo>
                  <a:lnTo>
                    <a:pt x="3074" y="334"/>
                  </a:lnTo>
                  <a:lnTo>
                    <a:pt x="3094" y="412"/>
                  </a:lnTo>
                  <a:lnTo>
                    <a:pt x="3114" y="471"/>
                  </a:lnTo>
                  <a:lnTo>
                    <a:pt x="3466" y="3545"/>
                  </a:lnTo>
                  <a:lnTo>
                    <a:pt x="3466" y="3565"/>
                  </a:lnTo>
                  <a:lnTo>
                    <a:pt x="3505" y="3585"/>
                  </a:lnTo>
                  <a:lnTo>
                    <a:pt x="3505" y="3565"/>
                  </a:lnTo>
                  <a:lnTo>
                    <a:pt x="3525" y="3565"/>
                  </a:lnTo>
                  <a:lnTo>
                    <a:pt x="3525" y="3526"/>
                  </a:lnTo>
                  <a:lnTo>
                    <a:pt x="3192" y="471"/>
                  </a:lnTo>
                  <a:lnTo>
                    <a:pt x="3172" y="373"/>
                  </a:lnTo>
                  <a:lnTo>
                    <a:pt x="3133" y="295"/>
                  </a:lnTo>
                  <a:lnTo>
                    <a:pt x="3094" y="216"/>
                  </a:lnTo>
                  <a:lnTo>
                    <a:pt x="3016" y="158"/>
                  </a:lnTo>
                  <a:lnTo>
                    <a:pt x="2957" y="99"/>
                  </a:lnTo>
                  <a:lnTo>
                    <a:pt x="2879" y="60"/>
                  </a:lnTo>
                  <a:lnTo>
                    <a:pt x="2781" y="40"/>
                  </a:lnTo>
                  <a:lnTo>
                    <a:pt x="2702" y="21"/>
                  </a:lnTo>
                  <a:lnTo>
                    <a:pt x="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9"/>
            <p:cNvSpPr/>
            <p:nvPr/>
          </p:nvSpPr>
          <p:spPr>
            <a:xfrm>
              <a:off x="9740418" y="-1563476"/>
              <a:ext cx="117762" cy="117193"/>
            </a:xfrm>
            <a:custGeom>
              <a:avLst/>
              <a:gdLst/>
              <a:ahLst/>
              <a:cxnLst/>
              <a:rect l="l" t="t" r="r" b="b"/>
              <a:pathLst>
                <a:path w="2938" h="2939" extrusionOk="0">
                  <a:moveTo>
                    <a:pt x="1313" y="1"/>
                  </a:moveTo>
                  <a:lnTo>
                    <a:pt x="1176" y="40"/>
                  </a:lnTo>
                  <a:lnTo>
                    <a:pt x="1019" y="60"/>
                  </a:lnTo>
                  <a:lnTo>
                    <a:pt x="882" y="118"/>
                  </a:lnTo>
                  <a:lnTo>
                    <a:pt x="764" y="177"/>
                  </a:lnTo>
                  <a:lnTo>
                    <a:pt x="647" y="255"/>
                  </a:lnTo>
                  <a:lnTo>
                    <a:pt x="529" y="334"/>
                  </a:lnTo>
                  <a:lnTo>
                    <a:pt x="431" y="432"/>
                  </a:lnTo>
                  <a:lnTo>
                    <a:pt x="334" y="530"/>
                  </a:lnTo>
                  <a:lnTo>
                    <a:pt x="236" y="647"/>
                  </a:lnTo>
                  <a:lnTo>
                    <a:pt x="177" y="765"/>
                  </a:lnTo>
                  <a:lnTo>
                    <a:pt x="99" y="902"/>
                  </a:lnTo>
                  <a:lnTo>
                    <a:pt x="59" y="1039"/>
                  </a:lnTo>
                  <a:lnTo>
                    <a:pt x="20" y="1176"/>
                  </a:lnTo>
                  <a:lnTo>
                    <a:pt x="1" y="1313"/>
                  </a:lnTo>
                  <a:lnTo>
                    <a:pt x="1" y="1470"/>
                  </a:lnTo>
                  <a:lnTo>
                    <a:pt x="1" y="1626"/>
                  </a:lnTo>
                  <a:lnTo>
                    <a:pt x="20" y="1763"/>
                  </a:lnTo>
                  <a:lnTo>
                    <a:pt x="59" y="1900"/>
                  </a:lnTo>
                  <a:lnTo>
                    <a:pt x="99" y="2037"/>
                  </a:lnTo>
                  <a:lnTo>
                    <a:pt x="177" y="2175"/>
                  </a:lnTo>
                  <a:lnTo>
                    <a:pt x="236" y="2292"/>
                  </a:lnTo>
                  <a:lnTo>
                    <a:pt x="334" y="2410"/>
                  </a:lnTo>
                  <a:lnTo>
                    <a:pt x="431" y="2507"/>
                  </a:lnTo>
                  <a:lnTo>
                    <a:pt x="529" y="2605"/>
                  </a:lnTo>
                  <a:lnTo>
                    <a:pt x="647" y="2684"/>
                  </a:lnTo>
                  <a:lnTo>
                    <a:pt x="764" y="2762"/>
                  </a:lnTo>
                  <a:lnTo>
                    <a:pt x="882" y="2821"/>
                  </a:lnTo>
                  <a:lnTo>
                    <a:pt x="1019" y="2880"/>
                  </a:lnTo>
                  <a:lnTo>
                    <a:pt x="1176" y="2919"/>
                  </a:lnTo>
                  <a:lnTo>
                    <a:pt x="1313" y="2938"/>
                  </a:lnTo>
                  <a:lnTo>
                    <a:pt x="1606" y="2938"/>
                  </a:lnTo>
                  <a:lnTo>
                    <a:pt x="1763" y="2919"/>
                  </a:lnTo>
                  <a:lnTo>
                    <a:pt x="1900" y="2880"/>
                  </a:lnTo>
                  <a:lnTo>
                    <a:pt x="2037" y="2821"/>
                  </a:lnTo>
                  <a:lnTo>
                    <a:pt x="2155" y="2762"/>
                  </a:lnTo>
                  <a:lnTo>
                    <a:pt x="2292" y="2684"/>
                  </a:lnTo>
                  <a:lnTo>
                    <a:pt x="2390" y="2605"/>
                  </a:lnTo>
                  <a:lnTo>
                    <a:pt x="2507" y="2507"/>
                  </a:lnTo>
                  <a:lnTo>
                    <a:pt x="2605" y="2410"/>
                  </a:lnTo>
                  <a:lnTo>
                    <a:pt x="2683" y="2292"/>
                  </a:lnTo>
                  <a:lnTo>
                    <a:pt x="2762" y="2175"/>
                  </a:lnTo>
                  <a:lnTo>
                    <a:pt x="2821" y="2037"/>
                  </a:lnTo>
                  <a:lnTo>
                    <a:pt x="2860" y="1900"/>
                  </a:lnTo>
                  <a:lnTo>
                    <a:pt x="2899" y="1763"/>
                  </a:lnTo>
                  <a:lnTo>
                    <a:pt x="2918" y="1626"/>
                  </a:lnTo>
                  <a:lnTo>
                    <a:pt x="2938" y="1470"/>
                  </a:lnTo>
                  <a:lnTo>
                    <a:pt x="2918" y="1313"/>
                  </a:lnTo>
                  <a:lnTo>
                    <a:pt x="2899" y="1176"/>
                  </a:lnTo>
                  <a:lnTo>
                    <a:pt x="2860" y="1039"/>
                  </a:lnTo>
                  <a:lnTo>
                    <a:pt x="2821" y="902"/>
                  </a:lnTo>
                  <a:lnTo>
                    <a:pt x="2762" y="765"/>
                  </a:lnTo>
                  <a:lnTo>
                    <a:pt x="2683" y="647"/>
                  </a:lnTo>
                  <a:lnTo>
                    <a:pt x="2605" y="530"/>
                  </a:lnTo>
                  <a:lnTo>
                    <a:pt x="2507" y="432"/>
                  </a:lnTo>
                  <a:lnTo>
                    <a:pt x="2390" y="334"/>
                  </a:lnTo>
                  <a:lnTo>
                    <a:pt x="2292" y="255"/>
                  </a:lnTo>
                  <a:lnTo>
                    <a:pt x="2155" y="177"/>
                  </a:lnTo>
                  <a:lnTo>
                    <a:pt x="2037" y="118"/>
                  </a:lnTo>
                  <a:lnTo>
                    <a:pt x="1900" y="60"/>
                  </a:lnTo>
                  <a:lnTo>
                    <a:pt x="1763" y="40"/>
                  </a:lnTo>
                  <a:lnTo>
                    <a:pt x="1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9"/>
            <p:cNvSpPr/>
            <p:nvPr/>
          </p:nvSpPr>
          <p:spPr>
            <a:xfrm>
              <a:off x="10731779" y="-1607179"/>
              <a:ext cx="73792" cy="77318"/>
            </a:xfrm>
            <a:custGeom>
              <a:avLst/>
              <a:gdLst/>
              <a:ahLst/>
              <a:cxnLst/>
              <a:rect l="l" t="t" r="r" b="b"/>
              <a:pathLst>
                <a:path w="1841" h="1939" extrusionOk="0">
                  <a:moveTo>
                    <a:pt x="842" y="0"/>
                  </a:moveTo>
                  <a:lnTo>
                    <a:pt x="0" y="1939"/>
                  </a:lnTo>
                  <a:lnTo>
                    <a:pt x="1841" y="1939"/>
                  </a:lnTo>
                  <a:lnTo>
                    <a:pt x="8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9"/>
            <p:cNvSpPr/>
            <p:nvPr/>
          </p:nvSpPr>
          <p:spPr>
            <a:xfrm>
              <a:off x="10731779" y="-1504900"/>
              <a:ext cx="73792" cy="77358"/>
            </a:xfrm>
            <a:custGeom>
              <a:avLst/>
              <a:gdLst/>
              <a:ahLst/>
              <a:cxnLst/>
              <a:rect l="l" t="t" r="r" b="b"/>
              <a:pathLst>
                <a:path w="1841" h="1940" extrusionOk="0">
                  <a:moveTo>
                    <a:pt x="842" y="1"/>
                  </a:moveTo>
                  <a:lnTo>
                    <a:pt x="0" y="1939"/>
                  </a:lnTo>
                  <a:lnTo>
                    <a:pt x="1841" y="1939"/>
                  </a:lnTo>
                  <a:lnTo>
                    <a:pt x="8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9"/>
            <p:cNvSpPr/>
            <p:nvPr/>
          </p:nvSpPr>
          <p:spPr>
            <a:xfrm>
              <a:off x="9832247" y="-1713366"/>
              <a:ext cx="77760" cy="73410"/>
            </a:xfrm>
            <a:custGeom>
              <a:avLst/>
              <a:gdLst/>
              <a:ahLst/>
              <a:cxnLst/>
              <a:rect l="l" t="t" r="r" b="b"/>
              <a:pathLst>
                <a:path w="1940" h="1841" extrusionOk="0">
                  <a:moveTo>
                    <a:pt x="1" y="0"/>
                  </a:moveTo>
                  <a:lnTo>
                    <a:pt x="1" y="1841"/>
                  </a:lnTo>
                  <a:lnTo>
                    <a:pt x="1939" y="86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9"/>
            <p:cNvSpPr/>
            <p:nvPr/>
          </p:nvSpPr>
          <p:spPr>
            <a:xfrm>
              <a:off x="9728634" y="-1713366"/>
              <a:ext cx="77760" cy="73410"/>
            </a:xfrm>
            <a:custGeom>
              <a:avLst/>
              <a:gdLst/>
              <a:ahLst/>
              <a:cxnLst/>
              <a:rect l="l" t="t" r="r" b="b"/>
              <a:pathLst>
                <a:path w="1940" h="1841" extrusionOk="0">
                  <a:moveTo>
                    <a:pt x="1" y="0"/>
                  </a:moveTo>
                  <a:lnTo>
                    <a:pt x="1" y="1841"/>
                  </a:lnTo>
                  <a:lnTo>
                    <a:pt x="1940" y="862"/>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9"/>
            <p:cNvSpPr/>
            <p:nvPr/>
          </p:nvSpPr>
          <p:spPr>
            <a:xfrm>
              <a:off x="9827557" y="-2408348"/>
              <a:ext cx="917569" cy="912858"/>
            </a:xfrm>
            <a:custGeom>
              <a:avLst/>
              <a:gdLst/>
              <a:ahLst/>
              <a:cxnLst/>
              <a:rect l="l" t="t" r="r" b="b"/>
              <a:pathLst>
                <a:path w="22892" h="22893" extrusionOk="0">
                  <a:moveTo>
                    <a:pt x="11436" y="40"/>
                  </a:moveTo>
                  <a:lnTo>
                    <a:pt x="12024" y="60"/>
                  </a:lnTo>
                  <a:lnTo>
                    <a:pt x="12611" y="99"/>
                  </a:lnTo>
                  <a:lnTo>
                    <a:pt x="13179" y="177"/>
                  </a:lnTo>
                  <a:lnTo>
                    <a:pt x="13747" y="275"/>
                  </a:lnTo>
                  <a:lnTo>
                    <a:pt x="14295" y="412"/>
                  </a:lnTo>
                  <a:lnTo>
                    <a:pt x="14824" y="569"/>
                  </a:lnTo>
                  <a:lnTo>
                    <a:pt x="15353" y="745"/>
                  </a:lnTo>
                  <a:lnTo>
                    <a:pt x="15881" y="941"/>
                  </a:lnTo>
                  <a:lnTo>
                    <a:pt x="16391" y="1176"/>
                  </a:lnTo>
                  <a:lnTo>
                    <a:pt x="16880" y="1430"/>
                  </a:lnTo>
                  <a:lnTo>
                    <a:pt x="17350" y="1705"/>
                  </a:lnTo>
                  <a:lnTo>
                    <a:pt x="17820" y="1998"/>
                  </a:lnTo>
                  <a:lnTo>
                    <a:pt x="18271" y="2312"/>
                  </a:lnTo>
                  <a:lnTo>
                    <a:pt x="18701" y="2664"/>
                  </a:lnTo>
                  <a:lnTo>
                    <a:pt x="19113" y="3017"/>
                  </a:lnTo>
                  <a:lnTo>
                    <a:pt x="19504" y="3389"/>
                  </a:lnTo>
                  <a:lnTo>
                    <a:pt x="19876" y="3780"/>
                  </a:lnTo>
                  <a:lnTo>
                    <a:pt x="20229" y="4191"/>
                  </a:lnTo>
                  <a:lnTo>
                    <a:pt x="20581" y="4622"/>
                  </a:lnTo>
                  <a:lnTo>
                    <a:pt x="20895" y="5073"/>
                  </a:lnTo>
                  <a:lnTo>
                    <a:pt x="21188" y="5543"/>
                  </a:lnTo>
                  <a:lnTo>
                    <a:pt x="21462" y="6013"/>
                  </a:lnTo>
                  <a:lnTo>
                    <a:pt x="21717" y="6502"/>
                  </a:lnTo>
                  <a:lnTo>
                    <a:pt x="21952" y="7011"/>
                  </a:lnTo>
                  <a:lnTo>
                    <a:pt x="22148" y="7540"/>
                  </a:lnTo>
                  <a:lnTo>
                    <a:pt x="22324" y="8069"/>
                  </a:lnTo>
                  <a:lnTo>
                    <a:pt x="22481" y="8598"/>
                  </a:lnTo>
                  <a:lnTo>
                    <a:pt x="22618" y="9146"/>
                  </a:lnTo>
                  <a:lnTo>
                    <a:pt x="22716" y="9714"/>
                  </a:lnTo>
                  <a:lnTo>
                    <a:pt x="22794" y="10282"/>
                  </a:lnTo>
                  <a:lnTo>
                    <a:pt x="22833" y="10869"/>
                  </a:lnTo>
                  <a:lnTo>
                    <a:pt x="22853" y="11457"/>
                  </a:lnTo>
                  <a:lnTo>
                    <a:pt x="22833" y="12024"/>
                  </a:lnTo>
                  <a:lnTo>
                    <a:pt x="22794" y="12612"/>
                  </a:lnTo>
                  <a:lnTo>
                    <a:pt x="22716" y="13180"/>
                  </a:lnTo>
                  <a:lnTo>
                    <a:pt x="22618" y="13748"/>
                  </a:lnTo>
                  <a:lnTo>
                    <a:pt x="22481" y="14296"/>
                  </a:lnTo>
                  <a:lnTo>
                    <a:pt x="22324" y="14825"/>
                  </a:lnTo>
                  <a:lnTo>
                    <a:pt x="22148" y="15373"/>
                  </a:lnTo>
                  <a:lnTo>
                    <a:pt x="21952" y="15882"/>
                  </a:lnTo>
                  <a:lnTo>
                    <a:pt x="21717" y="16391"/>
                  </a:lnTo>
                  <a:lnTo>
                    <a:pt x="21462" y="16881"/>
                  </a:lnTo>
                  <a:lnTo>
                    <a:pt x="21188" y="17351"/>
                  </a:lnTo>
                  <a:lnTo>
                    <a:pt x="20895" y="17821"/>
                  </a:lnTo>
                  <a:lnTo>
                    <a:pt x="20581" y="18271"/>
                  </a:lnTo>
                  <a:lnTo>
                    <a:pt x="20229" y="18702"/>
                  </a:lnTo>
                  <a:lnTo>
                    <a:pt x="19876" y="19113"/>
                  </a:lnTo>
                  <a:lnTo>
                    <a:pt x="19504" y="19505"/>
                  </a:lnTo>
                  <a:lnTo>
                    <a:pt x="19113" y="19877"/>
                  </a:lnTo>
                  <a:lnTo>
                    <a:pt x="18701" y="20249"/>
                  </a:lnTo>
                  <a:lnTo>
                    <a:pt x="18271" y="20582"/>
                  </a:lnTo>
                  <a:lnTo>
                    <a:pt x="17820" y="20895"/>
                  </a:lnTo>
                  <a:lnTo>
                    <a:pt x="17350" y="21189"/>
                  </a:lnTo>
                  <a:lnTo>
                    <a:pt x="16880" y="21463"/>
                  </a:lnTo>
                  <a:lnTo>
                    <a:pt x="16391" y="21718"/>
                  </a:lnTo>
                  <a:lnTo>
                    <a:pt x="15881" y="21953"/>
                  </a:lnTo>
                  <a:lnTo>
                    <a:pt x="15353" y="22148"/>
                  </a:lnTo>
                  <a:lnTo>
                    <a:pt x="14824" y="22344"/>
                  </a:lnTo>
                  <a:lnTo>
                    <a:pt x="14295" y="22481"/>
                  </a:lnTo>
                  <a:lnTo>
                    <a:pt x="13747" y="22618"/>
                  </a:lnTo>
                  <a:lnTo>
                    <a:pt x="13179" y="22716"/>
                  </a:lnTo>
                  <a:lnTo>
                    <a:pt x="12611" y="22795"/>
                  </a:lnTo>
                  <a:lnTo>
                    <a:pt x="12024" y="22834"/>
                  </a:lnTo>
                  <a:lnTo>
                    <a:pt x="11436" y="22853"/>
                  </a:lnTo>
                  <a:lnTo>
                    <a:pt x="10868" y="22834"/>
                  </a:lnTo>
                  <a:lnTo>
                    <a:pt x="10281" y="22795"/>
                  </a:lnTo>
                  <a:lnTo>
                    <a:pt x="9713" y="22716"/>
                  </a:lnTo>
                  <a:lnTo>
                    <a:pt x="9145" y="22618"/>
                  </a:lnTo>
                  <a:lnTo>
                    <a:pt x="8597" y="22481"/>
                  </a:lnTo>
                  <a:lnTo>
                    <a:pt x="8068" y="22344"/>
                  </a:lnTo>
                  <a:lnTo>
                    <a:pt x="7520" y="22148"/>
                  </a:lnTo>
                  <a:lnTo>
                    <a:pt x="7011" y="21953"/>
                  </a:lnTo>
                  <a:lnTo>
                    <a:pt x="6502" y="21718"/>
                  </a:lnTo>
                  <a:lnTo>
                    <a:pt x="6012" y="21463"/>
                  </a:lnTo>
                  <a:lnTo>
                    <a:pt x="5542" y="21189"/>
                  </a:lnTo>
                  <a:lnTo>
                    <a:pt x="5072" y="20895"/>
                  </a:lnTo>
                  <a:lnTo>
                    <a:pt x="4622" y="20582"/>
                  </a:lnTo>
                  <a:lnTo>
                    <a:pt x="4191" y="20249"/>
                  </a:lnTo>
                  <a:lnTo>
                    <a:pt x="3780" y="19877"/>
                  </a:lnTo>
                  <a:lnTo>
                    <a:pt x="3388" y="19505"/>
                  </a:lnTo>
                  <a:lnTo>
                    <a:pt x="3016" y="19113"/>
                  </a:lnTo>
                  <a:lnTo>
                    <a:pt x="2644" y="18702"/>
                  </a:lnTo>
                  <a:lnTo>
                    <a:pt x="2311" y="18271"/>
                  </a:lnTo>
                  <a:lnTo>
                    <a:pt x="1998" y="17821"/>
                  </a:lnTo>
                  <a:lnTo>
                    <a:pt x="1704" y="17351"/>
                  </a:lnTo>
                  <a:lnTo>
                    <a:pt x="1430" y="16881"/>
                  </a:lnTo>
                  <a:lnTo>
                    <a:pt x="1175" y="16391"/>
                  </a:lnTo>
                  <a:lnTo>
                    <a:pt x="940" y="15882"/>
                  </a:lnTo>
                  <a:lnTo>
                    <a:pt x="744" y="15373"/>
                  </a:lnTo>
                  <a:lnTo>
                    <a:pt x="568" y="14825"/>
                  </a:lnTo>
                  <a:lnTo>
                    <a:pt x="412" y="14296"/>
                  </a:lnTo>
                  <a:lnTo>
                    <a:pt x="274" y="13748"/>
                  </a:lnTo>
                  <a:lnTo>
                    <a:pt x="177" y="13180"/>
                  </a:lnTo>
                  <a:lnTo>
                    <a:pt x="98" y="12612"/>
                  </a:lnTo>
                  <a:lnTo>
                    <a:pt x="59" y="12024"/>
                  </a:lnTo>
                  <a:lnTo>
                    <a:pt x="39" y="11457"/>
                  </a:lnTo>
                  <a:lnTo>
                    <a:pt x="59" y="10869"/>
                  </a:lnTo>
                  <a:lnTo>
                    <a:pt x="98" y="10282"/>
                  </a:lnTo>
                  <a:lnTo>
                    <a:pt x="177" y="9714"/>
                  </a:lnTo>
                  <a:lnTo>
                    <a:pt x="274" y="9146"/>
                  </a:lnTo>
                  <a:lnTo>
                    <a:pt x="412" y="8598"/>
                  </a:lnTo>
                  <a:lnTo>
                    <a:pt x="568" y="8069"/>
                  </a:lnTo>
                  <a:lnTo>
                    <a:pt x="744" y="7540"/>
                  </a:lnTo>
                  <a:lnTo>
                    <a:pt x="940" y="7011"/>
                  </a:lnTo>
                  <a:lnTo>
                    <a:pt x="1175" y="6502"/>
                  </a:lnTo>
                  <a:lnTo>
                    <a:pt x="1430" y="6013"/>
                  </a:lnTo>
                  <a:lnTo>
                    <a:pt x="1704" y="5543"/>
                  </a:lnTo>
                  <a:lnTo>
                    <a:pt x="1998" y="5073"/>
                  </a:lnTo>
                  <a:lnTo>
                    <a:pt x="2311" y="4622"/>
                  </a:lnTo>
                  <a:lnTo>
                    <a:pt x="2644" y="4191"/>
                  </a:lnTo>
                  <a:lnTo>
                    <a:pt x="3016" y="3780"/>
                  </a:lnTo>
                  <a:lnTo>
                    <a:pt x="3388" y="3389"/>
                  </a:lnTo>
                  <a:lnTo>
                    <a:pt x="3780" y="3017"/>
                  </a:lnTo>
                  <a:lnTo>
                    <a:pt x="4191" y="2664"/>
                  </a:lnTo>
                  <a:lnTo>
                    <a:pt x="4622" y="2312"/>
                  </a:lnTo>
                  <a:lnTo>
                    <a:pt x="5072" y="1998"/>
                  </a:lnTo>
                  <a:lnTo>
                    <a:pt x="5542" y="1705"/>
                  </a:lnTo>
                  <a:lnTo>
                    <a:pt x="6012" y="1430"/>
                  </a:lnTo>
                  <a:lnTo>
                    <a:pt x="6502" y="1176"/>
                  </a:lnTo>
                  <a:lnTo>
                    <a:pt x="7011" y="941"/>
                  </a:lnTo>
                  <a:lnTo>
                    <a:pt x="7520" y="745"/>
                  </a:lnTo>
                  <a:lnTo>
                    <a:pt x="8068" y="569"/>
                  </a:lnTo>
                  <a:lnTo>
                    <a:pt x="8597" y="412"/>
                  </a:lnTo>
                  <a:lnTo>
                    <a:pt x="9145" y="275"/>
                  </a:lnTo>
                  <a:lnTo>
                    <a:pt x="9713" y="177"/>
                  </a:lnTo>
                  <a:lnTo>
                    <a:pt x="10281" y="99"/>
                  </a:lnTo>
                  <a:lnTo>
                    <a:pt x="10868" y="60"/>
                  </a:lnTo>
                  <a:lnTo>
                    <a:pt x="11436" y="40"/>
                  </a:lnTo>
                  <a:close/>
                  <a:moveTo>
                    <a:pt x="11436" y="1"/>
                  </a:moveTo>
                  <a:lnTo>
                    <a:pt x="10849" y="20"/>
                  </a:lnTo>
                  <a:lnTo>
                    <a:pt x="10281" y="60"/>
                  </a:lnTo>
                  <a:lnTo>
                    <a:pt x="9713" y="138"/>
                  </a:lnTo>
                  <a:lnTo>
                    <a:pt x="9145" y="236"/>
                  </a:lnTo>
                  <a:lnTo>
                    <a:pt x="8597" y="373"/>
                  </a:lnTo>
                  <a:lnTo>
                    <a:pt x="8049" y="530"/>
                  </a:lnTo>
                  <a:lnTo>
                    <a:pt x="7520" y="706"/>
                  </a:lnTo>
                  <a:lnTo>
                    <a:pt x="6991" y="902"/>
                  </a:lnTo>
                  <a:lnTo>
                    <a:pt x="6482" y="1137"/>
                  </a:lnTo>
                  <a:lnTo>
                    <a:pt x="5992" y="1391"/>
                  </a:lnTo>
                  <a:lnTo>
                    <a:pt x="5522" y="1665"/>
                  </a:lnTo>
                  <a:lnTo>
                    <a:pt x="5053" y="1959"/>
                  </a:lnTo>
                  <a:lnTo>
                    <a:pt x="4602" y="2272"/>
                  </a:lnTo>
                  <a:lnTo>
                    <a:pt x="4171" y="2625"/>
                  </a:lnTo>
                  <a:lnTo>
                    <a:pt x="3760" y="2977"/>
                  </a:lnTo>
                  <a:lnTo>
                    <a:pt x="3349" y="3369"/>
                  </a:lnTo>
                  <a:lnTo>
                    <a:pt x="2977" y="3761"/>
                  </a:lnTo>
                  <a:lnTo>
                    <a:pt x="2624" y="4172"/>
                  </a:lnTo>
                  <a:lnTo>
                    <a:pt x="2272" y="4603"/>
                  </a:lnTo>
                  <a:lnTo>
                    <a:pt x="1959" y="5053"/>
                  </a:lnTo>
                  <a:lnTo>
                    <a:pt x="1665" y="5523"/>
                  </a:lnTo>
                  <a:lnTo>
                    <a:pt x="1391" y="5993"/>
                  </a:lnTo>
                  <a:lnTo>
                    <a:pt x="1136" y="6483"/>
                  </a:lnTo>
                  <a:lnTo>
                    <a:pt x="901" y="6992"/>
                  </a:lnTo>
                  <a:lnTo>
                    <a:pt x="705" y="7520"/>
                  </a:lnTo>
                  <a:lnTo>
                    <a:pt x="509" y="8049"/>
                  </a:lnTo>
                  <a:lnTo>
                    <a:pt x="372" y="8598"/>
                  </a:lnTo>
                  <a:lnTo>
                    <a:pt x="235" y="9146"/>
                  </a:lnTo>
                  <a:lnTo>
                    <a:pt x="137" y="9714"/>
                  </a:lnTo>
                  <a:lnTo>
                    <a:pt x="59" y="10282"/>
                  </a:lnTo>
                  <a:lnTo>
                    <a:pt x="20" y="10869"/>
                  </a:lnTo>
                  <a:lnTo>
                    <a:pt x="0" y="11457"/>
                  </a:lnTo>
                  <a:lnTo>
                    <a:pt x="20" y="12024"/>
                  </a:lnTo>
                  <a:lnTo>
                    <a:pt x="59" y="12592"/>
                  </a:lnTo>
                  <a:lnTo>
                    <a:pt x="118" y="13141"/>
                  </a:lnTo>
                  <a:lnTo>
                    <a:pt x="216" y="13689"/>
                  </a:lnTo>
                  <a:lnTo>
                    <a:pt x="353" y="14237"/>
                  </a:lnTo>
                  <a:lnTo>
                    <a:pt x="490" y="14786"/>
                  </a:lnTo>
                  <a:lnTo>
                    <a:pt x="666" y="15314"/>
                  </a:lnTo>
                  <a:lnTo>
                    <a:pt x="862" y="15823"/>
                  </a:lnTo>
                  <a:lnTo>
                    <a:pt x="1097" y="16333"/>
                  </a:lnTo>
                  <a:lnTo>
                    <a:pt x="1351" y="16842"/>
                  </a:lnTo>
                  <a:lnTo>
                    <a:pt x="1626" y="17312"/>
                  </a:lnTo>
                  <a:lnTo>
                    <a:pt x="1919" y="17801"/>
                  </a:lnTo>
                  <a:lnTo>
                    <a:pt x="2233" y="18252"/>
                  </a:lnTo>
                  <a:lnTo>
                    <a:pt x="2585" y="18702"/>
                  </a:lnTo>
                  <a:lnTo>
                    <a:pt x="2957" y="19133"/>
                  </a:lnTo>
                  <a:lnTo>
                    <a:pt x="3349" y="19544"/>
                  </a:lnTo>
                  <a:lnTo>
                    <a:pt x="3760" y="19936"/>
                  </a:lnTo>
                  <a:lnTo>
                    <a:pt x="4191" y="20308"/>
                  </a:lnTo>
                  <a:lnTo>
                    <a:pt x="4641" y="20660"/>
                  </a:lnTo>
                  <a:lnTo>
                    <a:pt x="5092" y="20974"/>
                  </a:lnTo>
                  <a:lnTo>
                    <a:pt x="5581" y="21267"/>
                  </a:lnTo>
                  <a:lnTo>
                    <a:pt x="6051" y="21541"/>
                  </a:lnTo>
                  <a:lnTo>
                    <a:pt x="6560" y="21796"/>
                  </a:lnTo>
                  <a:lnTo>
                    <a:pt x="7069" y="22031"/>
                  </a:lnTo>
                  <a:lnTo>
                    <a:pt x="7579" y="22227"/>
                  </a:lnTo>
                  <a:lnTo>
                    <a:pt x="8107" y="22403"/>
                  </a:lnTo>
                  <a:lnTo>
                    <a:pt x="8656" y="22540"/>
                  </a:lnTo>
                  <a:lnTo>
                    <a:pt x="9204" y="22677"/>
                  </a:lnTo>
                  <a:lnTo>
                    <a:pt x="9752" y="22775"/>
                  </a:lnTo>
                  <a:lnTo>
                    <a:pt x="10301" y="22834"/>
                  </a:lnTo>
                  <a:lnTo>
                    <a:pt x="10868" y="22873"/>
                  </a:lnTo>
                  <a:lnTo>
                    <a:pt x="11436" y="22893"/>
                  </a:lnTo>
                  <a:lnTo>
                    <a:pt x="12024" y="22873"/>
                  </a:lnTo>
                  <a:lnTo>
                    <a:pt x="12572" y="22834"/>
                  </a:lnTo>
                  <a:lnTo>
                    <a:pt x="13140" y="22775"/>
                  </a:lnTo>
                  <a:lnTo>
                    <a:pt x="13688" y="22677"/>
                  </a:lnTo>
                  <a:lnTo>
                    <a:pt x="14237" y="22540"/>
                  </a:lnTo>
                  <a:lnTo>
                    <a:pt x="14785" y="22403"/>
                  </a:lnTo>
                  <a:lnTo>
                    <a:pt x="15314" y="22227"/>
                  </a:lnTo>
                  <a:lnTo>
                    <a:pt x="15823" y="22031"/>
                  </a:lnTo>
                  <a:lnTo>
                    <a:pt x="16332" y="21796"/>
                  </a:lnTo>
                  <a:lnTo>
                    <a:pt x="16841" y="21541"/>
                  </a:lnTo>
                  <a:lnTo>
                    <a:pt x="17311" y="21267"/>
                  </a:lnTo>
                  <a:lnTo>
                    <a:pt x="17781" y="20974"/>
                  </a:lnTo>
                  <a:lnTo>
                    <a:pt x="18251" y="20660"/>
                  </a:lnTo>
                  <a:lnTo>
                    <a:pt x="18701" y="20308"/>
                  </a:lnTo>
                  <a:lnTo>
                    <a:pt x="19132" y="19936"/>
                  </a:lnTo>
                  <a:lnTo>
                    <a:pt x="19543" y="19544"/>
                  </a:lnTo>
                  <a:lnTo>
                    <a:pt x="19935" y="19133"/>
                  </a:lnTo>
                  <a:lnTo>
                    <a:pt x="20307" y="18702"/>
                  </a:lnTo>
                  <a:lnTo>
                    <a:pt x="20640" y="18252"/>
                  </a:lnTo>
                  <a:lnTo>
                    <a:pt x="20973" y="17801"/>
                  </a:lnTo>
                  <a:lnTo>
                    <a:pt x="21267" y="17312"/>
                  </a:lnTo>
                  <a:lnTo>
                    <a:pt x="21541" y="16842"/>
                  </a:lnTo>
                  <a:lnTo>
                    <a:pt x="21795" y="16333"/>
                  </a:lnTo>
                  <a:lnTo>
                    <a:pt x="22030" y="15823"/>
                  </a:lnTo>
                  <a:lnTo>
                    <a:pt x="22226" y="15314"/>
                  </a:lnTo>
                  <a:lnTo>
                    <a:pt x="22402" y="14786"/>
                  </a:lnTo>
                  <a:lnTo>
                    <a:pt x="22539" y="14237"/>
                  </a:lnTo>
                  <a:lnTo>
                    <a:pt x="22677" y="13689"/>
                  </a:lnTo>
                  <a:lnTo>
                    <a:pt x="22755" y="13141"/>
                  </a:lnTo>
                  <a:lnTo>
                    <a:pt x="22833" y="12592"/>
                  </a:lnTo>
                  <a:lnTo>
                    <a:pt x="22872" y="12024"/>
                  </a:lnTo>
                  <a:lnTo>
                    <a:pt x="22892" y="11457"/>
                  </a:lnTo>
                  <a:lnTo>
                    <a:pt x="22872" y="10869"/>
                  </a:lnTo>
                  <a:lnTo>
                    <a:pt x="22833" y="10282"/>
                  </a:lnTo>
                  <a:lnTo>
                    <a:pt x="22755" y="9714"/>
                  </a:lnTo>
                  <a:lnTo>
                    <a:pt x="22657" y="9146"/>
                  </a:lnTo>
                  <a:lnTo>
                    <a:pt x="22520" y="8598"/>
                  </a:lnTo>
                  <a:lnTo>
                    <a:pt x="22363" y="8049"/>
                  </a:lnTo>
                  <a:lnTo>
                    <a:pt x="22187" y="7520"/>
                  </a:lnTo>
                  <a:lnTo>
                    <a:pt x="21991" y="6992"/>
                  </a:lnTo>
                  <a:lnTo>
                    <a:pt x="21756" y="6483"/>
                  </a:lnTo>
                  <a:lnTo>
                    <a:pt x="21502" y="5993"/>
                  </a:lnTo>
                  <a:lnTo>
                    <a:pt x="21227" y="5523"/>
                  </a:lnTo>
                  <a:lnTo>
                    <a:pt x="20934" y="5053"/>
                  </a:lnTo>
                  <a:lnTo>
                    <a:pt x="20620" y="4603"/>
                  </a:lnTo>
                  <a:lnTo>
                    <a:pt x="20268" y="4172"/>
                  </a:lnTo>
                  <a:lnTo>
                    <a:pt x="19915" y="3761"/>
                  </a:lnTo>
                  <a:lnTo>
                    <a:pt x="19524" y="3369"/>
                  </a:lnTo>
                  <a:lnTo>
                    <a:pt x="19132" y="2977"/>
                  </a:lnTo>
                  <a:lnTo>
                    <a:pt x="18721" y="2625"/>
                  </a:lnTo>
                  <a:lnTo>
                    <a:pt x="18290" y="2272"/>
                  </a:lnTo>
                  <a:lnTo>
                    <a:pt x="17840" y="1959"/>
                  </a:lnTo>
                  <a:lnTo>
                    <a:pt x="17370" y="1665"/>
                  </a:lnTo>
                  <a:lnTo>
                    <a:pt x="16900" y="1391"/>
                  </a:lnTo>
                  <a:lnTo>
                    <a:pt x="16410" y="1137"/>
                  </a:lnTo>
                  <a:lnTo>
                    <a:pt x="15901" y="902"/>
                  </a:lnTo>
                  <a:lnTo>
                    <a:pt x="15372" y="706"/>
                  </a:lnTo>
                  <a:lnTo>
                    <a:pt x="14844" y="530"/>
                  </a:lnTo>
                  <a:lnTo>
                    <a:pt x="14295" y="373"/>
                  </a:lnTo>
                  <a:lnTo>
                    <a:pt x="13747" y="236"/>
                  </a:lnTo>
                  <a:lnTo>
                    <a:pt x="13179" y="138"/>
                  </a:lnTo>
                  <a:lnTo>
                    <a:pt x="12611" y="60"/>
                  </a:lnTo>
                  <a:lnTo>
                    <a:pt x="12024" y="20"/>
                  </a:lnTo>
                  <a:lnTo>
                    <a:pt x="114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9"/>
            <p:cNvSpPr/>
            <p:nvPr/>
          </p:nvSpPr>
          <p:spPr>
            <a:xfrm>
              <a:off x="9781222" y="-2454403"/>
              <a:ext cx="1010239" cy="1004970"/>
            </a:xfrm>
            <a:custGeom>
              <a:avLst/>
              <a:gdLst/>
              <a:ahLst/>
              <a:cxnLst/>
              <a:rect l="l" t="t" r="r" b="b"/>
              <a:pathLst>
                <a:path w="25204" h="25203" extrusionOk="0">
                  <a:moveTo>
                    <a:pt x="11946" y="20"/>
                  </a:moveTo>
                  <a:lnTo>
                    <a:pt x="11946" y="40"/>
                  </a:lnTo>
                  <a:lnTo>
                    <a:pt x="11946" y="59"/>
                  </a:lnTo>
                  <a:lnTo>
                    <a:pt x="12142" y="59"/>
                  </a:lnTo>
                  <a:lnTo>
                    <a:pt x="12142" y="40"/>
                  </a:lnTo>
                  <a:lnTo>
                    <a:pt x="12142" y="20"/>
                  </a:lnTo>
                  <a:close/>
                  <a:moveTo>
                    <a:pt x="12279" y="1"/>
                  </a:moveTo>
                  <a:lnTo>
                    <a:pt x="12259" y="20"/>
                  </a:lnTo>
                  <a:lnTo>
                    <a:pt x="12259" y="40"/>
                  </a:lnTo>
                  <a:lnTo>
                    <a:pt x="12279" y="59"/>
                  </a:lnTo>
                  <a:lnTo>
                    <a:pt x="12436" y="59"/>
                  </a:lnTo>
                  <a:lnTo>
                    <a:pt x="12455" y="40"/>
                  </a:lnTo>
                  <a:lnTo>
                    <a:pt x="12455" y="20"/>
                  </a:lnTo>
                  <a:lnTo>
                    <a:pt x="12436" y="1"/>
                  </a:lnTo>
                  <a:close/>
                  <a:moveTo>
                    <a:pt x="12573" y="1"/>
                  </a:moveTo>
                  <a:lnTo>
                    <a:pt x="12573" y="20"/>
                  </a:lnTo>
                  <a:lnTo>
                    <a:pt x="12573" y="40"/>
                  </a:lnTo>
                  <a:lnTo>
                    <a:pt x="12592" y="59"/>
                  </a:lnTo>
                  <a:lnTo>
                    <a:pt x="12749" y="59"/>
                  </a:lnTo>
                  <a:lnTo>
                    <a:pt x="12769" y="40"/>
                  </a:lnTo>
                  <a:lnTo>
                    <a:pt x="12769" y="20"/>
                  </a:lnTo>
                  <a:lnTo>
                    <a:pt x="12749" y="1"/>
                  </a:lnTo>
                  <a:close/>
                  <a:moveTo>
                    <a:pt x="12906" y="1"/>
                  </a:moveTo>
                  <a:lnTo>
                    <a:pt x="12886" y="20"/>
                  </a:lnTo>
                  <a:lnTo>
                    <a:pt x="12866" y="20"/>
                  </a:lnTo>
                  <a:lnTo>
                    <a:pt x="12886" y="40"/>
                  </a:lnTo>
                  <a:lnTo>
                    <a:pt x="12906" y="59"/>
                  </a:lnTo>
                  <a:lnTo>
                    <a:pt x="13062" y="59"/>
                  </a:lnTo>
                  <a:lnTo>
                    <a:pt x="13082" y="40"/>
                  </a:lnTo>
                  <a:lnTo>
                    <a:pt x="13062" y="20"/>
                  </a:lnTo>
                  <a:lnTo>
                    <a:pt x="13043" y="20"/>
                  </a:lnTo>
                  <a:lnTo>
                    <a:pt x="12906" y="1"/>
                  </a:lnTo>
                  <a:close/>
                  <a:moveTo>
                    <a:pt x="11809" y="20"/>
                  </a:moveTo>
                  <a:lnTo>
                    <a:pt x="11652" y="40"/>
                  </a:lnTo>
                  <a:lnTo>
                    <a:pt x="11633" y="59"/>
                  </a:lnTo>
                  <a:lnTo>
                    <a:pt x="11652" y="79"/>
                  </a:lnTo>
                  <a:lnTo>
                    <a:pt x="11829" y="79"/>
                  </a:lnTo>
                  <a:lnTo>
                    <a:pt x="11829" y="59"/>
                  </a:lnTo>
                  <a:lnTo>
                    <a:pt x="11848" y="40"/>
                  </a:lnTo>
                  <a:lnTo>
                    <a:pt x="11829" y="40"/>
                  </a:lnTo>
                  <a:lnTo>
                    <a:pt x="11809" y="20"/>
                  </a:lnTo>
                  <a:close/>
                  <a:moveTo>
                    <a:pt x="13199" y="20"/>
                  </a:moveTo>
                  <a:lnTo>
                    <a:pt x="13180" y="40"/>
                  </a:lnTo>
                  <a:lnTo>
                    <a:pt x="13180" y="59"/>
                  </a:lnTo>
                  <a:lnTo>
                    <a:pt x="13199" y="59"/>
                  </a:lnTo>
                  <a:lnTo>
                    <a:pt x="13356" y="79"/>
                  </a:lnTo>
                  <a:lnTo>
                    <a:pt x="13376" y="59"/>
                  </a:lnTo>
                  <a:lnTo>
                    <a:pt x="13376" y="40"/>
                  </a:lnTo>
                  <a:lnTo>
                    <a:pt x="13356" y="20"/>
                  </a:lnTo>
                  <a:close/>
                  <a:moveTo>
                    <a:pt x="13493" y="40"/>
                  </a:moveTo>
                  <a:lnTo>
                    <a:pt x="13493" y="59"/>
                  </a:lnTo>
                  <a:lnTo>
                    <a:pt x="13493" y="79"/>
                  </a:lnTo>
                  <a:lnTo>
                    <a:pt x="13513" y="79"/>
                  </a:lnTo>
                  <a:lnTo>
                    <a:pt x="13669" y="98"/>
                  </a:lnTo>
                  <a:lnTo>
                    <a:pt x="13689" y="79"/>
                  </a:lnTo>
                  <a:lnTo>
                    <a:pt x="13689" y="59"/>
                  </a:lnTo>
                  <a:lnTo>
                    <a:pt x="13669" y="40"/>
                  </a:lnTo>
                  <a:close/>
                  <a:moveTo>
                    <a:pt x="11359" y="59"/>
                  </a:moveTo>
                  <a:lnTo>
                    <a:pt x="11339" y="79"/>
                  </a:lnTo>
                  <a:lnTo>
                    <a:pt x="11339" y="98"/>
                  </a:lnTo>
                  <a:lnTo>
                    <a:pt x="11359" y="118"/>
                  </a:lnTo>
                  <a:lnTo>
                    <a:pt x="11515" y="98"/>
                  </a:lnTo>
                  <a:lnTo>
                    <a:pt x="11535" y="79"/>
                  </a:lnTo>
                  <a:lnTo>
                    <a:pt x="11535" y="59"/>
                  </a:lnTo>
                  <a:close/>
                  <a:moveTo>
                    <a:pt x="13806" y="59"/>
                  </a:moveTo>
                  <a:lnTo>
                    <a:pt x="13806" y="79"/>
                  </a:lnTo>
                  <a:lnTo>
                    <a:pt x="13806" y="98"/>
                  </a:lnTo>
                  <a:lnTo>
                    <a:pt x="13826" y="118"/>
                  </a:lnTo>
                  <a:lnTo>
                    <a:pt x="13983" y="118"/>
                  </a:lnTo>
                  <a:lnTo>
                    <a:pt x="14002" y="98"/>
                  </a:lnTo>
                  <a:lnTo>
                    <a:pt x="14002" y="79"/>
                  </a:lnTo>
                  <a:lnTo>
                    <a:pt x="13983" y="79"/>
                  </a:lnTo>
                  <a:lnTo>
                    <a:pt x="13826" y="59"/>
                  </a:lnTo>
                  <a:close/>
                  <a:moveTo>
                    <a:pt x="11202" y="79"/>
                  </a:moveTo>
                  <a:lnTo>
                    <a:pt x="11045" y="98"/>
                  </a:lnTo>
                  <a:lnTo>
                    <a:pt x="11026" y="98"/>
                  </a:lnTo>
                  <a:lnTo>
                    <a:pt x="11026" y="118"/>
                  </a:lnTo>
                  <a:lnTo>
                    <a:pt x="11026" y="138"/>
                  </a:lnTo>
                  <a:lnTo>
                    <a:pt x="11045" y="138"/>
                  </a:lnTo>
                  <a:lnTo>
                    <a:pt x="11202" y="118"/>
                  </a:lnTo>
                  <a:lnTo>
                    <a:pt x="11222" y="118"/>
                  </a:lnTo>
                  <a:lnTo>
                    <a:pt x="11222" y="98"/>
                  </a:lnTo>
                  <a:lnTo>
                    <a:pt x="11222" y="79"/>
                  </a:lnTo>
                  <a:close/>
                  <a:moveTo>
                    <a:pt x="14120" y="98"/>
                  </a:moveTo>
                  <a:lnTo>
                    <a:pt x="14100" y="118"/>
                  </a:lnTo>
                  <a:lnTo>
                    <a:pt x="14100" y="138"/>
                  </a:lnTo>
                  <a:lnTo>
                    <a:pt x="14120" y="138"/>
                  </a:lnTo>
                  <a:lnTo>
                    <a:pt x="14276" y="157"/>
                  </a:lnTo>
                  <a:lnTo>
                    <a:pt x="14296" y="157"/>
                  </a:lnTo>
                  <a:lnTo>
                    <a:pt x="14296" y="138"/>
                  </a:lnTo>
                  <a:lnTo>
                    <a:pt x="14296" y="118"/>
                  </a:lnTo>
                  <a:lnTo>
                    <a:pt x="14276" y="118"/>
                  </a:lnTo>
                  <a:lnTo>
                    <a:pt x="14139" y="98"/>
                  </a:lnTo>
                  <a:close/>
                  <a:moveTo>
                    <a:pt x="10889" y="118"/>
                  </a:moveTo>
                  <a:lnTo>
                    <a:pt x="10732" y="138"/>
                  </a:lnTo>
                  <a:lnTo>
                    <a:pt x="10732" y="157"/>
                  </a:lnTo>
                  <a:lnTo>
                    <a:pt x="10712" y="157"/>
                  </a:lnTo>
                  <a:lnTo>
                    <a:pt x="10752" y="177"/>
                  </a:lnTo>
                  <a:lnTo>
                    <a:pt x="10908" y="157"/>
                  </a:lnTo>
                  <a:lnTo>
                    <a:pt x="10928" y="138"/>
                  </a:lnTo>
                  <a:lnTo>
                    <a:pt x="10908" y="118"/>
                  </a:lnTo>
                  <a:close/>
                  <a:moveTo>
                    <a:pt x="14413" y="138"/>
                  </a:moveTo>
                  <a:lnTo>
                    <a:pt x="14413" y="157"/>
                  </a:lnTo>
                  <a:lnTo>
                    <a:pt x="14413" y="177"/>
                  </a:lnTo>
                  <a:lnTo>
                    <a:pt x="14433" y="177"/>
                  </a:lnTo>
                  <a:lnTo>
                    <a:pt x="14590" y="196"/>
                  </a:lnTo>
                  <a:lnTo>
                    <a:pt x="14609" y="177"/>
                  </a:lnTo>
                  <a:lnTo>
                    <a:pt x="14590" y="157"/>
                  </a:lnTo>
                  <a:lnTo>
                    <a:pt x="14433" y="138"/>
                  </a:lnTo>
                  <a:close/>
                  <a:moveTo>
                    <a:pt x="10595" y="157"/>
                  </a:moveTo>
                  <a:lnTo>
                    <a:pt x="10438" y="196"/>
                  </a:lnTo>
                  <a:lnTo>
                    <a:pt x="10419" y="196"/>
                  </a:lnTo>
                  <a:lnTo>
                    <a:pt x="10419" y="216"/>
                  </a:lnTo>
                  <a:lnTo>
                    <a:pt x="10438" y="236"/>
                  </a:lnTo>
                  <a:lnTo>
                    <a:pt x="10595" y="216"/>
                  </a:lnTo>
                  <a:lnTo>
                    <a:pt x="10615" y="196"/>
                  </a:lnTo>
                  <a:lnTo>
                    <a:pt x="10615" y="177"/>
                  </a:lnTo>
                  <a:lnTo>
                    <a:pt x="10595" y="157"/>
                  </a:lnTo>
                  <a:close/>
                  <a:moveTo>
                    <a:pt x="14746" y="177"/>
                  </a:moveTo>
                  <a:lnTo>
                    <a:pt x="14727" y="196"/>
                  </a:lnTo>
                  <a:lnTo>
                    <a:pt x="14707" y="196"/>
                  </a:lnTo>
                  <a:lnTo>
                    <a:pt x="14727" y="216"/>
                  </a:lnTo>
                  <a:lnTo>
                    <a:pt x="14727" y="236"/>
                  </a:lnTo>
                  <a:lnTo>
                    <a:pt x="14883" y="255"/>
                  </a:lnTo>
                  <a:lnTo>
                    <a:pt x="14923" y="236"/>
                  </a:lnTo>
                  <a:lnTo>
                    <a:pt x="14903" y="216"/>
                  </a:lnTo>
                  <a:lnTo>
                    <a:pt x="14746" y="177"/>
                  </a:lnTo>
                  <a:close/>
                  <a:moveTo>
                    <a:pt x="10282" y="216"/>
                  </a:moveTo>
                  <a:lnTo>
                    <a:pt x="10125" y="236"/>
                  </a:lnTo>
                  <a:lnTo>
                    <a:pt x="10125" y="255"/>
                  </a:lnTo>
                  <a:lnTo>
                    <a:pt x="10105" y="275"/>
                  </a:lnTo>
                  <a:lnTo>
                    <a:pt x="10145" y="294"/>
                  </a:lnTo>
                  <a:lnTo>
                    <a:pt x="10282" y="255"/>
                  </a:lnTo>
                  <a:lnTo>
                    <a:pt x="10301" y="255"/>
                  </a:lnTo>
                  <a:lnTo>
                    <a:pt x="10301" y="236"/>
                  </a:lnTo>
                  <a:lnTo>
                    <a:pt x="10301" y="216"/>
                  </a:lnTo>
                  <a:close/>
                  <a:moveTo>
                    <a:pt x="15021" y="236"/>
                  </a:moveTo>
                  <a:lnTo>
                    <a:pt x="15021" y="255"/>
                  </a:lnTo>
                  <a:lnTo>
                    <a:pt x="15021" y="275"/>
                  </a:lnTo>
                  <a:lnTo>
                    <a:pt x="15040" y="294"/>
                  </a:lnTo>
                  <a:lnTo>
                    <a:pt x="15197" y="314"/>
                  </a:lnTo>
                  <a:lnTo>
                    <a:pt x="15216" y="294"/>
                  </a:lnTo>
                  <a:lnTo>
                    <a:pt x="15216" y="275"/>
                  </a:lnTo>
                  <a:lnTo>
                    <a:pt x="15197" y="275"/>
                  </a:lnTo>
                  <a:lnTo>
                    <a:pt x="15040" y="236"/>
                  </a:lnTo>
                  <a:close/>
                  <a:moveTo>
                    <a:pt x="9988" y="275"/>
                  </a:moveTo>
                  <a:lnTo>
                    <a:pt x="9831" y="314"/>
                  </a:lnTo>
                  <a:lnTo>
                    <a:pt x="9812" y="314"/>
                  </a:lnTo>
                  <a:lnTo>
                    <a:pt x="9812" y="333"/>
                  </a:lnTo>
                  <a:lnTo>
                    <a:pt x="9831" y="353"/>
                  </a:lnTo>
                  <a:lnTo>
                    <a:pt x="9988" y="314"/>
                  </a:lnTo>
                  <a:lnTo>
                    <a:pt x="10007" y="314"/>
                  </a:lnTo>
                  <a:lnTo>
                    <a:pt x="10007" y="294"/>
                  </a:lnTo>
                  <a:lnTo>
                    <a:pt x="9988" y="275"/>
                  </a:lnTo>
                  <a:close/>
                  <a:moveTo>
                    <a:pt x="15353" y="294"/>
                  </a:moveTo>
                  <a:lnTo>
                    <a:pt x="15334" y="314"/>
                  </a:lnTo>
                  <a:lnTo>
                    <a:pt x="15314" y="314"/>
                  </a:lnTo>
                  <a:lnTo>
                    <a:pt x="15334" y="333"/>
                  </a:lnTo>
                  <a:lnTo>
                    <a:pt x="15334" y="353"/>
                  </a:lnTo>
                  <a:lnTo>
                    <a:pt x="15490" y="392"/>
                  </a:lnTo>
                  <a:lnTo>
                    <a:pt x="15510" y="373"/>
                  </a:lnTo>
                  <a:lnTo>
                    <a:pt x="15510" y="353"/>
                  </a:lnTo>
                  <a:lnTo>
                    <a:pt x="15490" y="333"/>
                  </a:lnTo>
                  <a:lnTo>
                    <a:pt x="15353" y="294"/>
                  </a:lnTo>
                  <a:close/>
                  <a:moveTo>
                    <a:pt x="9675" y="353"/>
                  </a:moveTo>
                  <a:lnTo>
                    <a:pt x="9518" y="373"/>
                  </a:lnTo>
                  <a:lnTo>
                    <a:pt x="9518" y="392"/>
                  </a:lnTo>
                  <a:lnTo>
                    <a:pt x="9518" y="412"/>
                  </a:lnTo>
                  <a:lnTo>
                    <a:pt x="9537" y="431"/>
                  </a:lnTo>
                  <a:lnTo>
                    <a:pt x="9694" y="392"/>
                  </a:lnTo>
                  <a:lnTo>
                    <a:pt x="9694" y="373"/>
                  </a:lnTo>
                  <a:lnTo>
                    <a:pt x="9714" y="353"/>
                  </a:lnTo>
                  <a:close/>
                  <a:moveTo>
                    <a:pt x="15628" y="373"/>
                  </a:moveTo>
                  <a:lnTo>
                    <a:pt x="15628" y="392"/>
                  </a:lnTo>
                  <a:lnTo>
                    <a:pt x="15628" y="412"/>
                  </a:lnTo>
                  <a:lnTo>
                    <a:pt x="15647" y="412"/>
                  </a:lnTo>
                  <a:lnTo>
                    <a:pt x="15784" y="451"/>
                  </a:lnTo>
                  <a:lnTo>
                    <a:pt x="15823" y="451"/>
                  </a:lnTo>
                  <a:lnTo>
                    <a:pt x="15823" y="431"/>
                  </a:lnTo>
                  <a:lnTo>
                    <a:pt x="15804" y="412"/>
                  </a:lnTo>
                  <a:lnTo>
                    <a:pt x="15647" y="373"/>
                  </a:lnTo>
                  <a:close/>
                  <a:moveTo>
                    <a:pt x="9381" y="412"/>
                  </a:moveTo>
                  <a:lnTo>
                    <a:pt x="9224" y="451"/>
                  </a:lnTo>
                  <a:lnTo>
                    <a:pt x="9205" y="471"/>
                  </a:lnTo>
                  <a:lnTo>
                    <a:pt x="9205" y="490"/>
                  </a:lnTo>
                  <a:lnTo>
                    <a:pt x="9244" y="510"/>
                  </a:lnTo>
                  <a:lnTo>
                    <a:pt x="9381" y="471"/>
                  </a:lnTo>
                  <a:lnTo>
                    <a:pt x="9400" y="451"/>
                  </a:lnTo>
                  <a:lnTo>
                    <a:pt x="9400" y="431"/>
                  </a:lnTo>
                  <a:lnTo>
                    <a:pt x="9400" y="412"/>
                  </a:lnTo>
                  <a:close/>
                  <a:moveTo>
                    <a:pt x="15941" y="451"/>
                  </a:moveTo>
                  <a:lnTo>
                    <a:pt x="15921" y="471"/>
                  </a:lnTo>
                  <a:lnTo>
                    <a:pt x="15921" y="490"/>
                  </a:lnTo>
                  <a:lnTo>
                    <a:pt x="15941" y="490"/>
                  </a:lnTo>
                  <a:lnTo>
                    <a:pt x="16078" y="549"/>
                  </a:lnTo>
                  <a:lnTo>
                    <a:pt x="16098" y="549"/>
                  </a:lnTo>
                  <a:lnTo>
                    <a:pt x="16117" y="529"/>
                  </a:lnTo>
                  <a:lnTo>
                    <a:pt x="16117" y="510"/>
                  </a:lnTo>
                  <a:lnTo>
                    <a:pt x="16098" y="490"/>
                  </a:lnTo>
                  <a:lnTo>
                    <a:pt x="15941" y="451"/>
                  </a:lnTo>
                  <a:close/>
                  <a:moveTo>
                    <a:pt x="9087" y="510"/>
                  </a:moveTo>
                  <a:lnTo>
                    <a:pt x="8930" y="549"/>
                  </a:lnTo>
                  <a:lnTo>
                    <a:pt x="8911" y="549"/>
                  </a:lnTo>
                  <a:lnTo>
                    <a:pt x="8911" y="568"/>
                  </a:lnTo>
                  <a:lnTo>
                    <a:pt x="8930" y="588"/>
                  </a:lnTo>
                  <a:lnTo>
                    <a:pt x="8950" y="588"/>
                  </a:lnTo>
                  <a:lnTo>
                    <a:pt x="9087" y="549"/>
                  </a:lnTo>
                  <a:lnTo>
                    <a:pt x="9107" y="529"/>
                  </a:lnTo>
                  <a:lnTo>
                    <a:pt x="9107" y="510"/>
                  </a:lnTo>
                  <a:close/>
                  <a:moveTo>
                    <a:pt x="16254" y="529"/>
                  </a:moveTo>
                  <a:lnTo>
                    <a:pt x="16235" y="549"/>
                  </a:lnTo>
                  <a:lnTo>
                    <a:pt x="16215" y="549"/>
                  </a:lnTo>
                  <a:lnTo>
                    <a:pt x="16215" y="568"/>
                  </a:lnTo>
                  <a:lnTo>
                    <a:pt x="16235" y="588"/>
                  </a:lnTo>
                  <a:lnTo>
                    <a:pt x="16372" y="627"/>
                  </a:lnTo>
                  <a:lnTo>
                    <a:pt x="16391" y="627"/>
                  </a:lnTo>
                  <a:lnTo>
                    <a:pt x="16411" y="608"/>
                  </a:lnTo>
                  <a:lnTo>
                    <a:pt x="16411" y="588"/>
                  </a:lnTo>
                  <a:lnTo>
                    <a:pt x="16391" y="588"/>
                  </a:lnTo>
                  <a:lnTo>
                    <a:pt x="16254" y="529"/>
                  </a:lnTo>
                  <a:close/>
                  <a:moveTo>
                    <a:pt x="8793" y="588"/>
                  </a:moveTo>
                  <a:lnTo>
                    <a:pt x="8637" y="647"/>
                  </a:lnTo>
                  <a:lnTo>
                    <a:pt x="8617" y="647"/>
                  </a:lnTo>
                  <a:lnTo>
                    <a:pt x="8617" y="666"/>
                  </a:lnTo>
                  <a:lnTo>
                    <a:pt x="8637" y="686"/>
                  </a:lnTo>
                  <a:lnTo>
                    <a:pt x="8656" y="686"/>
                  </a:lnTo>
                  <a:lnTo>
                    <a:pt x="8793" y="627"/>
                  </a:lnTo>
                  <a:lnTo>
                    <a:pt x="8813" y="627"/>
                  </a:lnTo>
                  <a:lnTo>
                    <a:pt x="8813" y="608"/>
                  </a:lnTo>
                  <a:lnTo>
                    <a:pt x="8793" y="588"/>
                  </a:lnTo>
                  <a:close/>
                  <a:moveTo>
                    <a:pt x="16528" y="627"/>
                  </a:moveTo>
                  <a:lnTo>
                    <a:pt x="16509" y="647"/>
                  </a:lnTo>
                  <a:lnTo>
                    <a:pt x="16509" y="666"/>
                  </a:lnTo>
                  <a:lnTo>
                    <a:pt x="16528" y="686"/>
                  </a:lnTo>
                  <a:lnTo>
                    <a:pt x="16665" y="725"/>
                  </a:lnTo>
                  <a:lnTo>
                    <a:pt x="16685" y="725"/>
                  </a:lnTo>
                  <a:lnTo>
                    <a:pt x="16705" y="705"/>
                  </a:lnTo>
                  <a:lnTo>
                    <a:pt x="16705" y="686"/>
                  </a:lnTo>
                  <a:lnTo>
                    <a:pt x="16685" y="686"/>
                  </a:lnTo>
                  <a:lnTo>
                    <a:pt x="16548" y="627"/>
                  </a:lnTo>
                  <a:close/>
                  <a:moveTo>
                    <a:pt x="8500" y="686"/>
                  </a:moveTo>
                  <a:lnTo>
                    <a:pt x="8343" y="745"/>
                  </a:lnTo>
                  <a:lnTo>
                    <a:pt x="8323" y="745"/>
                  </a:lnTo>
                  <a:lnTo>
                    <a:pt x="8323" y="764"/>
                  </a:lnTo>
                  <a:lnTo>
                    <a:pt x="8343" y="784"/>
                  </a:lnTo>
                  <a:lnTo>
                    <a:pt x="8363" y="784"/>
                  </a:lnTo>
                  <a:lnTo>
                    <a:pt x="8500" y="725"/>
                  </a:lnTo>
                  <a:lnTo>
                    <a:pt x="8519" y="725"/>
                  </a:lnTo>
                  <a:lnTo>
                    <a:pt x="8519" y="705"/>
                  </a:lnTo>
                  <a:lnTo>
                    <a:pt x="8500" y="686"/>
                  </a:lnTo>
                  <a:close/>
                  <a:moveTo>
                    <a:pt x="16822" y="725"/>
                  </a:moveTo>
                  <a:lnTo>
                    <a:pt x="16802" y="745"/>
                  </a:lnTo>
                  <a:lnTo>
                    <a:pt x="16802" y="764"/>
                  </a:lnTo>
                  <a:lnTo>
                    <a:pt x="16822" y="784"/>
                  </a:lnTo>
                  <a:lnTo>
                    <a:pt x="16959" y="823"/>
                  </a:lnTo>
                  <a:lnTo>
                    <a:pt x="16998" y="823"/>
                  </a:lnTo>
                  <a:lnTo>
                    <a:pt x="16998" y="803"/>
                  </a:lnTo>
                  <a:lnTo>
                    <a:pt x="16979" y="784"/>
                  </a:lnTo>
                  <a:lnTo>
                    <a:pt x="16842" y="725"/>
                  </a:lnTo>
                  <a:close/>
                  <a:moveTo>
                    <a:pt x="8206" y="784"/>
                  </a:moveTo>
                  <a:lnTo>
                    <a:pt x="8049" y="843"/>
                  </a:lnTo>
                  <a:lnTo>
                    <a:pt x="8049" y="862"/>
                  </a:lnTo>
                  <a:lnTo>
                    <a:pt x="8049" y="882"/>
                  </a:lnTo>
                  <a:lnTo>
                    <a:pt x="8069" y="901"/>
                  </a:lnTo>
                  <a:lnTo>
                    <a:pt x="8225" y="843"/>
                  </a:lnTo>
                  <a:lnTo>
                    <a:pt x="8225" y="823"/>
                  </a:lnTo>
                  <a:lnTo>
                    <a:pt x="8225" y="803"/>
                  </a:lnTo>
                  <a:lnTo>
                    <a:pt x="8206" y="784"/>
                  </a:lnTo>
                  <a:close/>
                  <a:moveTo>
                    <a:pt x="17116" y="843"/>
                  </a:moveTo>
                  <a:lnTo>
                    <a:pt x="17096" y="862"/>
                  </a:lnTo>
                  <a:lnTo>
                    <a:pt x="17096" y="882"/>
                  </a:lnTo>
                  <a:lnTo>
                    <a:pt x="17116" y="882"/>
                  </a:lnTo>
                  <a:lnTo>
                    <a:pt x="17253" y="940"/>
                  </a:lnTo>
                  <a:lnTo>
                    <a:pt x="17272" y="940"/>
                  </a:lnTo>
                  <a:lnTo>
                    <a:pt x="17292" y="921"/>
                  </a:lnTo>
                  <a:lnTo>
                    <a:pt x="17292" y="901"/>
                  </a:lnTo>
                  <a:lnTo>
                    <a:pt x="17272" y="901"/>
                  </a:lnTo>
                  <a:lnTo>
                    <a:pt x="17135" y="843"/>
                  </a:lnTo>
                  <a:close/>
                  <a:moveTo>
                    <a:pt x="7912" y="901"/>
                  </a:moveTo>
                  <a:lnTo>
                    <a:pt x="7775" y="960"/>
                  </a:lnTo>
                  <a:lnTo>
                    <a:pt x="7756" y="980"/>
                  </a:lnTo>
                  <a:lnTo>
                    <a:pt x="7756" y="999"/>
                  </a:lnTo>
                  <a:lnTo>
                    <a:pt x="7795" y="999"/>
                  </a:lnTo>
                  <a:lnTo>
                    <a:pt x="7932" y="940"/>
                  </a:lnTo>
                  <a:lnTo>
                    <a:pt x="7932" y="921"/>
                  </a:lnTo>
                  <a:lnTo>
                    <a:pt x="7932" y="901"/>
                  </a:lnTo>
                  <a:close/>
                  <a:moveTo>
                    <a:pt x="17390" y="960"/>
                  </a:moveTo>
                  <a:lnTo>
                    <a:pt x="17390" y="980"/>
                  </a:lnTo>
                  <a:lnTo>
                    <a:pt x="17390" y="999"/>
                  </a:lnTo>
                  <a:lnTo>
                    <a:pt x="17547" y="1058"/>
                  </a:lnTo>
                  <a:lnTo>
                    <a:pt x="17566" y="1038"/>
                  </a:lnTo>
                  <a:lnTo>
                    <a:pt x="17566" y="1019"/>
                  </a:lnTo>
                  <a:lnTo>
                    <a:pt x="17410" y="960"/>
                  </a:lnTo>
                  <a:close/>
                  <a:moveTo>
                    <a:pt x="7618" y="1019"/>
                  </a:moveTo>
                  <a:lnTo>
                    <a:pt x="7481" y="1078"/>
                  </a:lnTo>
                  <a:lnTo>
                    <a:pt x="7481" y="1097"/>
                  </a:lnTo>
                  <a:lnTo>
                    <a:pt x="7481" y="1117"/>
                  </a:lnTo>
                  <a:lnTo>
                    <a:pt x="7501" y="1136"/>
                  </a:lnTo>
                  <a:lnTo>
                    <a:pt x="7638" y="1058"/>
                  </a:lnTo>
                  <a:lnTo>
                    <a:pt x="7658" y="1058"/>
                  </a:lnTo>
                  <a:lnTo>
                    <a:pt x="7658" y="1038"/>
                  </a:lnTo>
                  <a:lnTo>
                    <a:pt x="7638" y="1019"/>
                  </a:lnTo>
                  <a:close/>
                  <a:moveTo>
                    <a:pt x="17684" y="1078"/>
                  </a:moveTo>
                  <a:lnTo>
                    <a:pt x="17664" y="1097"/>
                  </a:lnTo>
                  <a:lnTo>
                    <a:pt x="17664" y="1117"/>
                  </a:lnTo>
                  <a:lnTo>
                    <a:pt x="17684" y="1117"/>
                  </a:lnTo>
                  <a:lnTo>
                    <a:pt x="17821" y="1175"/>
                  </a:lnTo>
                  <a:lnTo>
                    <a:pt x="17840" y="1195"/>
                  </a:lnTo>
                  <a:lnTo>
                    <a:pt x="17860" y="1175"/>
                  </a:lnTo>
                  <a:lnTo>
                    <a:pt x="17860" y="1156"/>
                  </a:lnTo>
                  <a:lnTo>
                    <a:pt x="17840" y="1136"/>
                  </a:lnTo>
                  <a:lnTo>
                    <a:pt x="17703" y="1078"/>
                  </a:lnTo>
                  <a:close/>
                  <a:moveTo>
                    <a:pt x="7344" y="1156"/>
                  </a:moveTo>
                  <a:lnTo>
                    <a:pt x="7207" y="1215"/>
                  </a:lnTo>
                  <a:lnTo>
                    <a:pt x="7188" y="1234"/>
                  </a:lnTo>
                  <a:lnTo>
                    <a:pt x="7188" y="1254"/>
                  </a:lnTo>
                  <a:lnTo>
                    <a:pt x="7227" y="1254"/>
                  </a:lnTo>
                  <a:lnTo>
                    <a:pt x="7364" y="1195"/>
                  </a:lnTo>
                  <a:lnTo>
                    <a:pt x="7383" y="1175"/>
                  </a:lnTo>
                  <a:lnTo>
                    <a:pt x="7383" y="1156"/>
                  </a:lnTo>
                  <a:close/>
                  <a:moveTo>
                    <a:pt x="17958" y="1215"/>
                  </a:moveTo>
                  <a:lnTo>
                    <a:pt x="17958" y="1234"/>
                  </a:lnTo>
                  <a:lnTo>
                    <a:pt x="17958" y="1254"/>
                  </a:lnTo>
                  <a:lnTo>
                    <a:pt x="18095" y="1313"/>
                  </a:lnTo>
                  <a:lnTo>
                    <a:pt x="18134" y="1313"/>
                  </a:lnTo>
                  <a:lnTo>
                    <a:pt x="18134" y="1293"/>
                  </a:lnTo>
                  <a:lnTo>
                    <a:pt x="18114" y="1273"/>
                  </a:lnTo>
                  <a:lnTo>
                    <a:pt x="17977" y="1215"/>
                  </a:lnTo>
                  <a:close/>
                  <a:moveTo>
                    <a:pt x="7070" y="1273"/>
                  </a:moveTo>
                  <a:lnTo>
                    <a:pt x="6933" y="1352"/>
                  </a:lnTo>
                  <a:lnTo>
                    <a:pt x="6913" y="1371"/>
                  </a:lnTo>
                  <a:lnTo>
                    <a:pt x="6933" y="1391"/>
                  </a:lnTo>
                  <a:lnTo>
                    <a:pt x="6953" y="1391"/>
                  </a:lnTo>
                  <a:lnTo>
                    <a:pt x="7090" y="1332"/>
                  </a:lnTo>
                  <a:lnTo>
                    <a:pt x="7090" y="1313"/>
                  </a:lnTo>
                  <a:lnTo>
                    <a:pt x="7090" y="1293"/>
                  </a:lnTo>
                  <a:lnTo>
                    <a:pt x="7090" y="1273"/>
                  </a:lnTo>
                  <a:close/>
                  <a:moveTo>
                    <a:pt x="18252" y="1332"/>
                  </a:moveTo>
                  <a:lnTo>
                    <a:pt x="18232" y="1352"/>
                  </a:lnTo>
                  <a:lnTo>
                    <a:pt x="18232" y="1371"/>
                  </a:lnTo>
                  <a:lnTo>
                    <a:pt x="18232" y="1391"/>
                  </a:lnTo>
                  <a:lnTo>
                    <a:pt x="18369" y="1450"/>
                  </a:lnTo>
                  <a:lnTo>
                    <a:pt x="18408" y="1450"/>
                  </a:lnTo>
                  <a:lnTo>
                    <a:pt x="18408" y="1430"/>
                  </a:lnTo>
                  <a:lnTo>
                    <a:pt x="18408" y="1410"/>
                  </a:lnTo>
                  <a:lnTo>
                    <a:pt x="18252" y="1352"/>
                  </a:lnTo>
                  <a:lnTo>
                    <a:pt x="18252" y="1332"/>
                  </a:lnTo>
                  <a:close/>
                  <a:moveTo>
                    <a:pt x="6796" y="1410"/>
                  </a:moveTo>
                  <a:lnTo>
                    <a:pt x="6659" y="1489"/>
                  </a:lnTo>
                  <a:lnTo>
                    <a:pt x="6639" y="1508"/>
                  </a:lnTo>
                  <a:lnTo>
                    <a:pt x="6639" y="1528"/>
                  </a:lnTo>
                  <a:lnTo>
                    <a:pt x="6678" y="1528"/>
                  </a:lnTo>
                  <a:lnTo>
                    <a:pt x="6816" y="1469"/>
                  </a:lnTo>
                  <a:lnTo>
                    <a:pt x="6816" y="1450"/>
                  </a:lnTo>
                  <a:lnTo>
                    <a:pt x="6816" y="1430"/>
                  </a:lnTo>
                  <a:lnTo>
                    <a:pt x="6816" y="1410"/>
                  </a:lnTo>
                  <a:close/>
                  <a:moveTo>
                    <a:pt x="18506" y="1489"/>
                  </a:moveTo>
                  <a:lnTo>
                    <a:pt x="18506" y="1508"/>
                  </a:lnTo>
                  <a:lnTo>
                    <a:pt x="18506" y="1528"/>
                  </a:lnTo>
                  <a:lnTo>
                    <a:pt x="18643" y="1606"/>
                  </a:lnTo>
                  <a:lnTo>
                    <a:pt x="18663" y="1606"/>
                  </a:lnTo>
                  <a:lnTo>
                    <a:pt x="18682" y="1587"/>
                  </a:lnTo>
                  <a:lnTo>
                    <a:pt x="18682" y="1567"/>
                  </a:lnTo>
                  <a:lnTo>
                    <a:pt x="18663" y="1567"/>
                  </a:lnTo>
                  <a:lnTo>
                    <a:pt x="18545" y="1489"/>
                  </a:lnTo>
                  <a:close/>
                  <a:moveTo>
                    <a:pt x="6522" y="1567"/>
                  </a:moveTo>
                  <a:lnTo>
                    <a:pt x="6385" y="1645"/>
                  </a:lnTo>
                  <a:lnTo>
                    <a:pt x="6365" y="1645"/>
                  </a:lnTo>
                  <a:lnTo>
                    <a:pt x="6385" y="1665"/>
                  </a:lnTo>
                  <a:lnTo>
                    <a:pt x="6404" y="1685"/>
                  </a:lnTo>
                  <a:lnTo>
                    <a:pt x="6541" y="1606"/>
                  </a:lnTo>
                  <a:lnTo>
                    <a:pt x="6561" y="1587"/>
                  </a:lnTo>
                  <a:lnTo>
                    <a:pt x="6561" y="1567"/>
                  </a:lnTo>
                  <a:close/>
                  <a:moveTo>
                    <a:pt x="18780" y="1626"/>
                  </a:moveTo>
                  <a:lnTo>
                    <a:pt x="18780" y="1645"/>
                  </a:lnTo>
                  <a:lnTo>
                    <a:pt x="18780" y="1665"/>
                  </a:lnTo>
                  <a:lnTo>
                    <a:pt x="18780" y="1685"/>
                  </a:lnTo>
                  <a:lnTo>
                    <a:pt x="18917" y="1763"/>
                  </a:lnTo>
                  <a:lnTo>
                    <a:pt x="18937" y="1763"/>
                  </a:lnTo>
                  <a:lnTo>
                    <a:pt x="18957" y="1743"/>
                  </a:lnTo>
                  <a:lnTo>
                    <a:pt x="18957" y="1724"/>
                  </a:lnTo>
                  <a:lnTo>
                    <a:pt x="18937" y="1704"/>
                  </a:lnTo>
                  <a:lnTo>
                    <a:pt x="18800" y="1626"/>
                  </a:lnTo>
                  <a:close/>
                  <a:moveTo>
                    <a:pt x="6248" y="1724"/>
                  </a:moveTo>
                  <a:lnTo>
                    <a:pt x="6111" y="1802"/>
                  </a:lnTo>
                  <a:lnTo>
                    <a:pt x="6111" y="1822"/>
                  </a:lnTo>
                  <a:lnTo>
                    <a:pt x="6130" y="1841"/>
                  </a:lnTo>
                  <a:lnTo>
                    <a:pt x="6150" y="1841"/>
                  </a:lnTo>
                  <a:lnTo>
                    <a:pt x="6267" y="1763"/>
                  </a:lnTo>
                  <a:lnTo>
                    <a:pt x="6287" y="1743"/>
                  </a:lnTo>
                  <a:lnTo>
                    <a:pt x="6287" y="1724"/>
                  </a:lnTo>
                  <a:close/>
                  <a:moveTo>
                    <a:pt x="19054" y="1783"/>
                  </a:moveTo>
                  <a:lnTo>
                    <a:pt x="19035" y="1802"/>
                  </a:lnTo>
                  <a:lnTo>
                    <a:pt x="19035" y="1822"/>
                  </a:lnTo>
                  <a:lnTo>
                    <a:pt x="19054" y="1841"/>
                  </a:lnTo>
                  <a:lnTo>
                    <a:pt x="19192" y="1920"/>
                  </a:lnTo>
                  <a:lnTo>
                    <a:pt x="19211" y="1900"/>
                  </a:lnTo>
                  <a:lnTo>
                    <a:pt x="19211" y="1880"/>
                  </a:lnTo>
                  <a:lnTo>
                    <a:pt x="19074" y="1783"/>
                  </a:lnTo>
                  <a:close/>
                  <a:moveTo>
                    <a:pt x="5993" y="1880"/>
                  </a:moveTo>
                  <a:lnTo>
                    <a:pt x="5856" y="1959"/>
                  </a:lnTo>
                  <a:lnTo>
                    <a:pt x="5836" y="1978"/>
                  </a:lnTo>
                  <a:lnTo>
                    <a:pt x="5856" y="1998"/>
                  </a:lnTo>
                  <a:lnTo>
                    <a:pt x="5876" y="1998"/>
                  </a:lnTo>
                  <a:lnTo>
                    <a:pt x="6013" y="1920"/>
                  </a:lnTo>
                  <a:lnTo>
                    <a:pt x="6032" y="1900"/>
                  </a:lnTo>
                  <a:lnTo>
                    <a:pt x="6013" y="1880"/>
                  </a:lnTo>
                  <a:close/>
                  <a:moveTo>
                    <a:pt x="19309" y="1959"/>
                  </a:moveTo>
                  <a:lnTo>
                    <a:pt x="19309" y="1978"/>
                  </a:lnTo>
                  <a:lnTo>
                    <a:pt x="19309" y="1998"/>
                  </a:lnTo>
                  <a:lnTo>
                    <a:pt x="19446" y="2076"/>
                  </a:lnTo>
                  <a:lnTo>
                    <a:pt x="19485" y="2076"/>
                  </a:lnTo>
                  <a:lnTo>
                    <a:pt x="19485" y="2057"/>
                  </a:lnTo>
                  <a:lnTo>
                    <a:pt x="19466" y="2037"/>
                  </a:lnTo>
                  <a:lnTo>
                    <a:pt x="19348" y="1959"/>
                  </a:lnTo>
                  <a:close/>
                  <a:moveTo>
                    <a:pt x="5719" y="2037"/>
                  </a:moveTo>
                  <a:lnTo>
                    <a:pt x="5601" y="2135"/>
                  </a:lnTo>
                  <a:lnTo>
                    <a:pt x="5582" y="2135"/>
                  </a:lnTo>
                  <a:lnTo>
                    <a:pt x="5582" y="2155"/>
                  </a:lnTo>
                  <a:lnTo>
                    <a:pt x="5601" y="2174"/>
                  </a:lnTo>
                  <a:lnTo>
                    <a:pt x="5621" y="2174"/>
                  </a:lnTo>
                  <a:lnTo>
                    <a:pt x="5758" y="2076"/>
                  </a:lnTo>
                  <a:lnTo>
                    <a:pt x="5758" y="2057"/>
                  </a:lnTo>
                  <a:lnTo>
                    <a:pt x="5739" y="2037"/>
                  </a:lnTo>
                  <a:close/>
                  <a:moveTo>
                    <a:pt x="19583" y="2115"/>
                  </a:moveTo>
                  <a:lnTo>
                    <a:pt x="19564" y="2135"/>
                  </a:lnTo>
                  <a:lnTo>
                    <a:pt x="19564" y="2155"/>
                  </a:lnTo>
                  <a:lnTo>
                    <a:pt x="19701" y="2252"/>
                  </a:lnTo>
                  <a:lnTo>
                    <a:pt x="19720" y="2252"/>
                  </a:lnTo>
                  <a:lnTo>
                    <a:pt x="19740" y="2233"/>
                  </a:lnTo>
                  <a:lnTo>
                    <a:pt x="19720" y="2213"/>
                  </a:lnTo>
                  <a:lnTo>
                    <a:pt x="19603" y="2115"/>
                  </a:lnTo>
                  <a:close/>
                  <a:moveTo>
                    <a:pt x="5464" y="2213"/>
                  </a:moveTo>
                  <a:lnTo>
                    <a:pt x="5347" y="2311"/>
                  </a:lnTo>
                  <a:lnTo>
                    <a:pt x="5327" y="2311"/>
                  </a:lnTo>
                  <a:lnTo>
                    <a:pt x="5347" y="2331"/>
                  </a:lnTo>
                  <a:lnTo>
                    <a:pt x="5366" y="2350"/>
                  </a:lnTo>
                  <a:lnTo>
                    <a:pt x="5366" y="2331"/>
                  </a:lnTo>
                  <a:lnTo>
                    <a:pt x="5504" y="2252"/>
                  </a:lnTo>
                  <a:lnTo>
                    <a:pt x="5504" y="2233"/>
                  </a:lnTo>
                  <a:lnTo>
                    <a:pt x="5504" y="2213"/>
                  </a:lnTo>
                  <a:close/>
                  <a:moveTo>
                    <a:pt x="19838" y="2292"/>
                  </a:moveTo>
                  <a:lnTo>
                    <a:pt x="19818" y="2311"/>
                  </a:lnTo>
                  <a:lnTo>
                    <a:pt x="19818" y="2331"/>
                  </a:lnTo>
                  <a:lnTo>
                    <a:pt x="19955" y="2429"/>
                  </a:lnTo>
                  <a:lnTo>
                    <a:pt x="19994" y="2429"/>
                  </a:lnTo>
                  <a:lnTo>
                    <a:pt x="19994" y="2409"/>
                  </a:lnTo>
                  <a:lnTo>
                    <a:pt x="19975" y="2390"/>
                  </a:lnTo>
                  <a:lnTo>
                    <a:pt x="19857" y="2292"/>
                  </a:lnTo>
                  <a:close/>
                  <a:moveTo>
                    <a:pt x="5210" y="2390"/>
                  </a:moveTo>
                  <a:lnTo>
                    <a:pt x="5092" y="2487"/>
                  </a:lnTo>
                  <a:lnTo>
                    <a:pt x="5092" y="2507"/>
                  </a:lnTo>
                  <a:lnTo>
                    <a:pt x="5112" y="2527"/>
                  </a:lnTo>
                  <a:lnTo>
                    <a:pt x="5131" y="2527"/>
                  </a:lnTo>
                  <a:lnTo>
                    <a:pt x="5249" y="2429"/>
                  </a:lnTo>
                  <a:lnTo>
                    <a:pt x="5249" y="2409"/>
                  </a:lnTo>
                  <a:lnTo>
                    <a:pt x="5249" y="2390"/>
                  </a:lnTo>
                  <a:close/>
                  <a:moveTo>
                    <a:pt x="20092" y="2468"/>
                  </a:moveTo>
                  <a:lnTo>
                    <a:pt x="20073" y="2487"/>
                  </a:lnTo>
                  <a:lnTo>
                    <a:pt x="20073" y="2507"/>
                  </a:lnTo>
                  <a:lnTo>
                    <a:pt x="20073" y="2527"/>
                  </a:lnTo>
                  <a:lnTo>
                    <a:pt x="20190" y="2605"/>
                  </a:lnTo>
                  <a:lnTo>
                    <a:pt x="20210" y="2625"/>
                  </a:lnTo>
                  <a:lnTo>
                    <a:pt x="20229" y="2605"/>
                  </a:lnTo>
                  <a:lnTo>
                    <a:pt x="20229" y="2585"/>
                  </a:lnTo>
                  <a:lnTo>
                    <a:pt x="20229" y="2566"/>
                  </a:lnTo>
                  <a:lnTo>
                    <a:pt x="20112" y="2487"/>
                  </a:lnTo>
                  <a:lnTo>
                    <a:pt x="20092" y="2468"/>
                  </a:lnTo>
                  <a:close/>
                  <a:moveTo>
                    <a:pt x="4975" y="2566"/>
                  </a:moveTo>
                  <a:lnTo>
                    <a:pt x="4857" y="2664"/>
                  </a:lnTo>
                  <a:lnTo>
                    <a:pt x="4838" y="2683"/>
                  </a:lnTo>
                  <a:lnTo>
                    <a:pt x="4838" y="2703"/>
                  </a:lnTo>
                  <a:lnTo>
                    <a:pt x="4877" y="2703"/>
                  </a:lnTo>
                  <a:lnTo>
                    <a:pt x="4994" y="2605"/>
                  </a:lnTo>
                  <a:lnTo>
                    <a:pt x="5014" y="2605"/>
                  </a:lnTo>
                  <a:lnTo>
                    <a:pt x="4994" y="2585"/>
                  </a:lnTo>
                  <a:lnTo>
                    <a:pt x="4994" y="2566"/>
                  </a:lnTo>
                  <a:close/>
                  <a:moveTo>
                    <a:pt x="20308" y="2664"/>
                  </a:moveTo>
                  <a:lnTo>
                    <a:pt x="20308" y="2683"/>
                  </a:lnTo>
                  <a:lnTo>
                    <a:pt x="20327" y="2703"/>
                  </a:lnTo>
                  <a:lnTo>
                    <a:pt x="20445" y="2801"/>
                  </a:lnTo>
                  <a:lnTo>
                    <a:pt x="20484" y="2801"/>
                  </a:lnTo>
                  <a:lnTo>
                    <a:pt x="20484" y="2781"/>
                  </a:lnTo>
                  <a:lnTo>
                    <a:pt x="20464" y="2762"/>
                  </a:lnTo>
                  <a:lnTo>
                    <a:pt x="20347" y="2664"/>
                  </a:lnTo>
                  <a:close/>
                  <a:moveTo>
                    <a:pt x="4720" y="2762"/>
                  </a:moveTo>
                  <a:lnTo>
                    <a:pt x="4603" y="2860"/>
                  </a:lnTo>
                  <a:lnTo>
                    <a:pt x="4603" y="2879"/>
                  </a:lnTo>
                  <a:lnTo>
                    <a:pt x="4603" y="2899"/>
                  </a:lnTo>
                  <a:lnTo>
                    <a:pt x="4642" y="2899"/>
                  </a:lnTo>
                  <a:lnTo>
                    <a:pt x="4759" y="2801"/>
                  </a:lnTo>
                  <a:lnTo>
                    <a:pt x="4759" y="2781"/>
                  </a:lnTo>
                  <a:lnTo>
                    <a:pt x="4759" y="2762"/>
                  </a:lnTo>
                  <a:close/>
                  <a:moveTo>
                    <a:pt x="20562" y="2860"/>
                  </a:moveTo>
                  <a:lnTo>
                    <a:pt x="20562" y="2879"/>
                  </a:lnTo>
                  <a:lnTo>
                    <a:pt x="20562" y="2899"/>
                  </a:lnTo>
                  <a:lnTo>
                    <a:pt x="20680" y="2997"/>
                  </a:lnTo>
                  <a:lnTo>
                    <a:pt x="20719" y="2997"/>
                  </a:lnTo>
                  <a:lnTo>
                    <a:pt x="20719" y="2977"/>
                  </a:lnTo>
                  <a:lnTo>
                    <a:pt x="20719" y="2957"/>
                  </a:lnTo>
                  <a:lnTo>
                    <a:pt x="20601" y="2860"/>
                  </a:lnTo>
                  <a:close/>
                  <a:moveTo>
                    <a:pt x="4485" y="2957"/>
                  </a:moveTo>
                  <a:lnTo>
                    <a:pt x="4368" y="3055"/>
                  </a:lnTo>
                  <a:lnTo>
                    <a:pt x="4368" y="3075"/>
                  </a:lnTo>
                  <a:lnTo>
                    <a:pt x="4368" y="3095"/>
                  </a:lnTo>
                  <a:lnTo>
                    <a:pt x="4407" y="3095"/>
                  </a:lnTo>
                  <a:lnTo>
                    <a:pt x="4524" y="2997"/>
                  </a:lnTo>
                  <a:lnTo>
                    <a:pt x="4524" y="2977"/>
                  </a:lnTo>
                  <a:lnTo>
                    <a:pt x="4524" y="2957"/>
                  </a:lnTo>
                  <a:close/>
                  <a:moveTo>
                    <a:pt x="20797" y="3055"/>
                  </a:moveTo>
                  <a:lnTo>
                    <a:pt x="20797" y="3075"/>
                  </a:lnTo>
                  <a:lnTo>
                    <a:pt x="20797" y="3095"/>
                  </a:lnTo>
                  <a:lnTo>
                    <a:pt x="20915" y="3192"/>
                  </a:lnTo>
                  <a:lnTo>
                    <a:pt x="20934" y="3212"/>
                  </a:lnTo>
                  <a:lnTo>
                    <a:pt x="20954" y="3192"/>
                  </a:lnTo>
                  <a:lnTo>
                    <a:pt x="20954" y="3173"/>
                  </a:lnTo>
                  <a:lnTo>
                    <a:pt x="20954" y="3153"/>
                  </a:lnTo>
                  <a:lnTo>
                    <a:pt x="20836" y="3055"/>
                  </a:lnTo>
                  <a:close/>
                  <a:moveTo>
                    <a:pt x="4270" y="3153"/>
                  </a:moveTo>
                  <a:lnTo>
                    <a:pt x="4250" y="3173"/>
                  </a:lnTo>
                  <a:lnTo>
                    <a:pt x="4133" y="3271"/>
                  </a:lnTo>
                  <a:lnTo>
                    <a:pt x="4133" y="3290"/>
                  </a:lnTo>
                  <a:lnTo>
                    <a:pt x="4152" y="3310"/>
                  </a:lnTo>
                  <a:lnTo>
                    <a:pt x="4172" y="3310"/>
                  </a:lnTo>
                  <a:lnTo>
                    <a:pt x="4289" y="3192"/>
                  </a:lnTo>
                  <a:lnTo>
                    <a:pt x="4289" y="3173"/>
                  </a:lnTo>
                  <a:lnTo>
                    <a:pt x="4270" y="3153"/>
                  </a:lnTo>
                  <a:close/>
                  <a:moveTo>
                    <a:pt x="21052" y="3251"/>
                  </a:moveTo>
                  <a:lnTo>
                    <a:pt x="21032" y="3271"/>
                  </a:lnTo>
                  <a:lnTo>
                    <a:pt x="21013" y="3290"/>
                  </a:lnTo>
                  <a:lnTo>
                    <a:pt x="21032" y="3290"/>
                  </a:lnTo>
                  <a:lnTo>
                    <a:pt x="21150" y="3408"/>
                  </a:lnTo>
                  <a:lnTo>
                    <a:pt x="21169" y="3408"/>
                  </a:lnTo>
                  <a:lnTo>
                    <a:pt x="21189" y="3388"/>
                  </a:lnTo>
                  <a:lnTo>
                    <a:pt x="21169" y="3369"/>
                  </a:lnTo>
                  <a:lnTo>
                    <a:pt x="21052" y="3271"/>
                  </a:lnTo>
                  <a:lnTo>
                    <a:pt x="21052" y="3251"/>
                  </a:lnTo>
                  <a:close/>
                  <a:moveTo>
                    <a:pt x="4035" y="3369"/>
                  </a:moveTo>
                  <a:lnTo>
                    <a:pt x="3917" y="3486"/>
                  </a:lnTo>
                  <a:lnTo>
                    <a:pt x="3898" y="3486"/>
                  </a:lnTo>
                  <a:lnTo>
                    <a:pt x="3917" y="3506"/>
                  </a:lnTo>
                  <a:lnTo>
                    <a:pt x="3937" y="3525"/>
                  </a:lnTo>
                  <a:lnTo>
                    <a:pt x="3937" y="3506"/>
                  </a:lnTo>
                  <a:lnTo>
                    <a:pt x="4054" y="3408"/>
                  </a:lnTo>
                  <a:lnTo>
                    <a:pt x="4074" y="3388"/>
                  </a:lnTo>
                  <a:lnTo>
                    <a:pt x="4054" y="3369"/>
                  </a:lnTo>
                  <a:close/>
                  <a:moveTo>
                    <a:pt x="21248" y="3467"/>
                  </a:moveTo>
                  <a:lnTo>
                    <a:pt x="21248" y="3486"/>
                  </a:lnTo>
                  <a:lnTo>
                    <a:pt x="21248" y="3506"/>
                  </a:lnTo>
                  <a:lnTo>
                    <a:pt x="21365" y="3623"/>
                  </a:lnTo>
                  <a:lnTo>
                    <a:pt x="21404" y="3623"/>
                  </a:lnTo>
                  <a:lnTo>
                    <a:pt x="21404" y="3604"/>
                  </a:lnTo>
                  <a:lnTo>
                    <a:pt x="21404" y="3584"/>
                  </a:lnTo>
                  <a:lnTo>
                    <a:pt x="21287" y="3467"/>
                  </a:lnTo>
                  <a:close/>
                  <a:moveTo>
                    <a:pt x="3800" y="3584"/>
                  </a:moveTo>
                  <a:lnTo>
                    <a:pt x="3682" y="3702"/>
                  </a:lnTo>
                  <a:lnTo>
                    <a:pt x="3682" y="3721"/>
                  </a:lnTo>
                  <a:lnTo>
                    <a:pt x="3702" y="3741"/>
                  </a:lnTo>
                  <a:lnTo>
                    <a:pt x="3722" y="3721"/>
                  </a:lnTo>
                  <a:lnTo>
                    <a:pt x="3839" y="3623"/>
                  </a:lnTo>
                  <a:lnTo>
                    <a:pt x="3839" y="3604"/>
                  </a:lnTo>
                  <a:lnTo>
                    <a:pt x="3839" y="3584"/>
                  </a:lnTo>
                  <a:close/>
                  <a:moveTo>
                    <a:pt x="21483" y="3682"/>
                  </a:moveTo>
                  <a:lnTo>
                    <a:pt x="21463" y="3702"/>
                  </a:lnTo>
                  <a:lnTo>
                    <a:pt x="21483" y="3721"/>
                  </a:lnTo>
                  <a:lnTo>
                    <a:pt x="21581" y="3839"/>
                  </a:lnTo>
                  <a:lnTo>
                    <a:pt x="21620" y="3839"/>
                  </a:lnTo>
                  <a:lnTo>
                    <a:pt x="21620" y="3819"/>
                  </a:lnTo>
                  <a:lnTo>
                    <a:pt x="21620" y="3799"/>
                  </a:lnTo>
                  <a:lnTo>
                    <a:pt x="21502" y="3682"/>
                  </a:lnTo>
                  <a:close/>
                  <a:moveTo>
                    <a:pt x="3584" y="3799"/>
                  </a:moveTo>
                  <a:lnTo>
                    <a:pt x="3467" y="3917"/>
                  </a:lnTo>
                  <a:lnTo>
                    <a:pt x="3467" y="3937"/>
                  </a:lnTo>
                  <a:lnTo>
                    <a:pt x="3467" y="3956"/>
                  </a:lnTo>
                  <a:lnTo>
                    <a:pt x="3506" y="3956"/>
                  </a:lnTo>
                  <a:lnTo>
                    <a:pt x="3624" y="3839"/>
                  </a:lnTo>
                  <a:lnTo>
                    <a:pt x="3624" y="3819"/>
                  </a:lnTo>
                  <a:lnTo>
                    <a:pt x="3624" y="3799"/>
                  </a:lnTo>
                  <a:close/>
                  <a:moveTo>
                    <a:pt x="21698" y="3897"/>
                  </a:moveTo>
                  <a:lnTo>
                    <a:pt x="21698" y="3917"/>
                  </a:lnTo>
                  <a:lnTo>
                    <a:pt x="21678" y="3937"/>
                  </a:lnTo>
                  <a:lnTo>
                    <a:pt x="21698" y="3937"/>
                  </a:lnTo>
                  <a:lnTo>
                    <a:pt x="21796" y="4054"/>
                  </a:lnTo>
                  <a:lnTo>
                    <a:pt x="21816" y="4074"/>
                  </a:lnTo>
                  <a:lnTo>
                    <a:pt x="21835" y="4054"/>
                  </a:lnTo>
                  <a:lnTo>
                    <a:pt x="21835" y="4034"/>
                  </a:lnTo>
                  <a:lnTo>
                    <a:pt x="21718" y="3917"/>
                  </a:lnTo>
                  <a:lnTo>
                    <a:pt x="21698" y="3897"/>
                  </a:lnTo>
                  <a:close/>
                  <a:moveTo>
                    <a:pt x="3389" y="4015"/>
                  </a:moveTo>
                  <a:lnTo>
                    <a:pt x="3369" y="4034"/>
                  </a:lnTo>
                  <a:lnTo>
                    <a:pt x="3271" y="4132"/>
                  </a:lnTo>
                  <a:lnTo>
                    <a:pt x="3252" y="4152"/>
                  </a:lnTo>
                  <a:lnTo>
                    <a:pt x="3271" y="4172"/>
                  </a:lnTo>
                  <a:lnTo>
                    <a:pt x="3291" y="4172"/>
                  </a:lnTo>
                  <a:lnTo>
                    <a:pt x="3408" y="4054"/>
                  </a:lnTo>
                  <a:lnTo>
                    <a:pt x="3408" y="4034"/>
                  </a:lnTo>
                  <a:lnTo>
                    <a:pt x="3389" y="4015"/>
                  </a:lnTo>
                  <a:close/>
                  <a:moveTo>
                    <a:pt x="21894" y="4132"/>
                  </a:moveTo>
                  <a:lnTo>
                    <a:pt x="21894" y="4152"/>
                  </a:lnTo>
                  <a:lnTo>
                    <a:pt x="21894" y="4172"/>
                  </a:lnTo>
                  <a:lnTo>
                    <a:pt x="22011" y="4289"/>
                  </a:lnTo>
                  <a:lnTo>
                    <a:pt x="22031" y="4289"/>
                  </a:lnTo>
                  <a:lnTo>
                    <a:pt x="22051" y="4269"/>
                  </a:lnTo>
                  <a:lnTo>
                    <a:pt x="22031" y="4250"/>
                  </a:lnTo>
                  <a:lnTo>
                    <a:pt x="21933" y="4132"/>
                  </a:lnTo>
                  <a:close/>
                  <a:moveTo>
                    <a:pt x="3154" y="4250"/>
                  </a:moveTo>
                  <a:lnTo>
                    <a:pt x="3056" y="4367"/>
                  </a:lnTo>
                  <a:lnTo>
                    <a:pt x="3056" y="4387"/>
                  </a:lnTo>
                  <a:lnTo>
                    <a:pt x="3056" y="4407"/>
                  </a:lnTo>
                  <a:lnTo>
                    <a:pt x="3095" y="4407"/>
                  </a:lnTo>
                  <a:lnTo>
                    <a:pt x="3193" y="4289"/>
                  </a:lnTo>
                  <a:lnTo>
                    <a:pt x="3212" y="4269"/>
                  </a:lnTo>
                  <a:lnTo>
                    <a:pt x="3193" y="4250"/>
                  </a:lnTo>
                  <a:close/>
                  <a:moveTo>
                    <a:pt x="22109" y="4367"/>
                  </a:moveTo>
                  <a:lnTo>
                    <a:pt x="22090" y="4387"/>
                  </a:lnTo>
                  <a:lnTo>
                    <a:pt x="22109" y="4407"/>
                  </a:lnTo>
                  <a:lnTo>
                    <a:pt x="22207" y="4524"/>
                  </a:lnTo>
                  <a:lnTo>
                    <a:pt x="22246" y="4524"/>
                  </a:lnTo>
                  <a:lnTo>
                    <a:pt x="22246" y="4504"/>
                  </a:lnTo>
                  <a:lnTo>
                    <a:pt x="22246" y="4485"/>
                  </a:lnTo>
                  <a:lnTo>
                    <a:pt x="22148" y="4367"/>
                  </a:lnTo>
                  <a:close/>
                  <a:moveTo>
                    <a:pt x="2958" y="4485"/>
                  </a:moveTo>
                  <a:lnTo>
                    <a:pt x="2860" y="4602"/>
                  </a:lnTo>
                  <a:lnTo>
                    <a:pt x="2860" y="4622"/>
                  </a:lnTo>
                  <a:lnTo>
                    <a:pt x="2860" y="4642"/>
                  </a:lnTo>
                  <a:lnTo>
                    <a:pt x="2899" y="4642"/>
                  </a:lnTo>
                  <a:lnTo>
                    <a:pt x="2997" y="4524"/>
                  </a:lnTo>
                  <a:lnTo>
                    <a:pt x="2997" y="4504"/>
                  </a:lnTo>
                  <a:lnTo>
                    <a:pt x="2997" y="4485"/>
                  </a:lnTo>
                  <a:close/>
                  <a:moveTo>
                    <a:pt x="22305" y="4602"/>
                  </a:moveTo>
                  <a:lnTo>
                    <a:pt x="22305" y="4622"/>
                  </a:lnTo>
                  <a:lnTo>
                    <a:pt x="22305" y="4642"/>
                  </a:lnTo>
                  <a:lnTo>
                    <a:pt x="22403" y="4759"/>
                  </a:lnTo>
                  <a:lnTo>
                    <a:pt x="22423" y="4759"/>
                  </a:lnTo>
                  <a:lnTo>
                    <a:pt x="22442" y="4739"/>
                  </a:lnTo>
                  <a:lnTo>
                    <a:pt x="22442" y="4720"/>
                  </a:lnTo>
                  <a:lnTo>
                    <a:pt x="22344" y="4602"/>
                  </a:lnTo>
                  <a:close/>
                  <a:moveTo>
                    <a:pt x="2762" y="4720"/>
                  </a:moveTo>
                  <a:lnTo>
                    <a:pt x="2664" y="4857"/>
                  </a:lnTo>
                  <a:lnTo>
                    <a:pt x="2664" y="4877"/>
                  </a:lnTo>
                  <a:lnTo>
                    <a:pt x="2684" y="4896"/>
                  </a:lnTo>
                  <a:lnTo>
                    <a:pt x="2703" y="4877"/>
                  </a:lnTo>
                  <a:lnTo>
                    <a:pt x="2801" y="4759"/>
                  </a:lnTo>
                  <a:lnTo>
                    <a:pt x="2801" y="4739"/>
                  </a:lnTo>
                  <a:lnTo>
                    <a:pt x="2801" y="4720"/>
                  </a:lnTo>
                  <a:close/>
                  <a:moveTo>
                    <a:pt x="22501" y="4837"/>
                  </a:moveTo>
                  <a:lnTo>
                    <a:pt x="22481" y="4857"/>
                  </a:lnTo>
                  <a:lnTo>
                    <a:pt x="22501" y="4877"/>
                  </a:lnTo>
                  <a:lnTo>
                    <a:pt x="22579" y="4994"/>
                  </a:lnTo>
                  <a:lnTo>
                    <a:pt x="22599" y="5014"/>
                  </a:lnTo>
                  <a:lnTo>
                    <a:pt x="22618" y="4994"/>
                  </a:lnTo>
                  <a:lnTo>
                    <a:pt x="22638" y="4994"/>
                  </a:lnTo>
                  <a:lnTo>
                    <a:pt x="22618" y="4974"/>
                  </a:lnTo>
                  <a:lnTo>
                    <a:pt x="22540" y="4837"/>
                  </a:lnTo>
                  <a:close/>
                  <a:moveTo>
                    <a:pt x="2586" y="4955"/>
                  </a:moveTo>
                  <a:lnTo>
                    <a:pt x="2566" y="4974"/>
                  </a:lnTo>
                  <a:lnTo>
                    <a:pt x="2488" y="5092"/>
                  </a:lnTo>
                  <a:lnTo>
                    <a:pt x="2468" y="5112"/>
                  </a:lnTo>
                  <a:lnTo>
                    <a:pt x="2488" y="5131"/>
                  </a:lnTo>
                  <a:lnTo>
                    <a:pt x="2527" y="5131"/>
                  </a:lnTo>
                  <a:lnTo>
                    <a:pt x="2605" y="4994"/>
                  </a:lnTo>
                  <a:lnTo>
                    <a:pt x="2625" y="4974"/>
                  </a:lnTo>
                  <a:lnTo>
                    <a:pt x="2605" y="4974"/>
                  </a:lnTo>
                  <a:lnTo>
                    <a:pt x="2586" y="4955"/>
                  </a:lnTo>
                  <a:close/>
                  <a:moveTo>
                    <a:pt x="22677" y="5092"/>
                  </a:moveTo>
                  <a:lnTo>
                    <a:pt x="22677" y="5112"/>
                  </a:lnTo>
                  <a:lnTo>
                    <a:pt x="22775" y="5249"/>
                  </a:lnTo>
                  <a:lnTo>
                    <a:pt x="22814" y="5249"/>
                  </a:lnTo>
                  <a:lnTo>
                    <a:pt x="22814" y="5229"/>
                  </a:lnTo>
                  <a:lnTo>
                    <a:pt x="22814" y="5209"/>
                  </a:lnTo>
                  <a:lnTo>
                    <a:pt x="22716" y="5092"/>
                  </a:lnTo>
                  <a:close/>
                  <a:moveTo>
                    <a:pt x="2410" y="5209"/>
                  </a:moveTo>
                  <a:lnTo>
                    <a:pt x="2390" y="5229"/>
                  </a:lnTo>
                  <a:lnTo>
                    <a:pt x="2292" y="5346"/>
                  </a:lnTo>
                  <a:lnTo>
                    <a:pt x="2292" y="5366"/>
                  </a:lnTo>
                  <a:lnTo>
                    <a:pt x="2312" y="5386"/>
                  </a:lnTo>
                  <a:lnTo>
                    <a:pt x="2331" y="5366"/>
                  </a:lnTo>
                  <a:lnTo>
                    <a:pt x="2429" y="5249"/>
                  </a:lnTo>
                  <a:lnTo>
                    <a:pt x="2429" y="5229"/>
                  </a:lnTo>
                  <a:lnTo>
                    <a:pt x="2429" y="5209"/>
                  </a:lnTo>
                  <a:close/>
                  <a:moveTo>
                    <a:pt x="22893" y="5327"/>
                  </a:moveTo>
                  <a:lnTo>
                    <a:pt x="22873" y="5346"/>
                  </a:lnTo>
                  <a:lnTo>
                    <a:pt x="22853" y="5346"/>
                  </a:lnTo>
                  <a:lnTo>
                    <a:pt x="22853" y="5366"/>
                  </a:lnTo>
                  <a:lnTo>
                    <a:pt x="22951" y="5503"/>
                  </a:lnTo>
                  <a:lnTo>
                    <a:pt x="22990" y="5503"/>
                  </a:lnTo>
                  <a:lnTo>
                    <a:pt x="22990" y="5484"/>
                  </a:lnTo>
                  <a:lnTo>
                    <a:pt x="22990" y="5464"/>
                  </a:lnTo>
                  <a:lnTo>
                    <a:pt x="22893" y="5346"/>
                  </a:lnTo>
                  <a:lnTo>
                    <a:pt x="22893" y="5327"/>
                  </a:lnTo>
                  <a:close/>
                  <a:moveTo>
                    <a:pt x="2233" y="5464"/>
                  </a:moveTo>
                  <a:lnTo>
                    <a:pt x="2214" y="5484"/>
                  </a:lnTo>
                  <a:lnTo>
                    <a:pt x="2116" y="5601"/>
                  </a:lnTo>
                  <a:lnTo>
                    <a:pt x="2116" y="5621"/>
                  </a:lnTo>
                  <a:lnTo>
                    <a:pt x="2135" y="5640"/>
                  </a:lnTo>
                  <a:lnTo>
                    <a:pt x="2155" y="5621"/>
                  </a:lnTo>
                  <a:lnTo>
                    <a:pt x="2253" y="5503"/>
                  </a:lnTo>
                  <a:lnTo>
                    <a:pt x="2253" y="5484"/>
                  </a:lnTo>
                  <a:lnTo>
                    <a:pt x="2233" y="5464"/>
                  </a:lnTo>
                  <a:close/>
                  <a:moveTo>
                    <a:pt x="23049" y="5581"/>
                  </a:moveTo>
                  <a:lnTo>
                    <a:pt x="23030" y="5601"/>
                  </a:lnTo>
                  <a:lnTo>
                    <a:pt x="23030" y="5621"/>
                  </a:lnTo>
                  <a:lnTo>
                    <a:pt x="23128" y="5758"/>
                  </a:lnTo>
                  <a:lnTo>
                    <a:pt x="23147" y="5758"/>
                  </a:lnTo>
                  <a:lnTo>
                    <a:pt x="23167" y="5738"/>
                  </a:lnTo>
                  <a:lnTo>
                    <a:pt x="23167" y="5719"/>
                  </a:lnTo>
                  <a:lnTo>
                    <a:pt x="23069" y="5601"/>
                  </a:lnTo>
                  <a:lnTo>
                    <a:pt x="23069" y="5581"/>
                  </a:lnTo>
                  <a:close/>
                  <a:moveTo>
                    <a:pt x="2057" y="5719"/>
                  </a:moveTo>
                  <a:lnTo>
                    <a:pt x="2037" y="5738"/>
                  </a:lnTo>
                  <a:lnTo>
                    <a:pt x="1959" y="5856"/>
                  </a:lnTo>
                  <a:lnTo>
                    <a:pt x="1959" y="5875"/>
                  </a:lnTo>
                  <a:lnTo>
                    <a:pt x="1959" y="5895"/>
                  </a:lnTo>
                  <a:lnTo>
                    <a:pt x="1998" y="5895"/>
                  </a:lnTo>
                  <a:lnTo>
                    <a:pt x="2077" y="5758"/>
                  </a:lnTo>
                  <a:lnTo>
                    <a:pt x="2077" y="5738"/>
                  </a:lnTo>
                  <a:lnTo>
                    <a:pt x="2077" y="5719"/>
                  </a:lnTo>
                  <a:close/>
                  <a:moveTo>
                    <a:pt x="23225" y="5836"/>
                  </a:moveTo>
                  <a:lnTo>
                    <a:pt x="23206" y="5856"/>
                  </a:lnTo>
                  <a:lnTo>
                    <a:pt x="23206" y="5875"/>
                  </a:lnTo>
                  <a:lnTo>
                    <a:pt x="23284" y="6012"/>
                  </a:lnTo>
                  <a:lnTo>
                    <a:pt x="23323" y="6012"/>
                  </a:lnTo>
                  <a:lnTo>
                    <a:pt x="23323" y="5993"/>
                  </a:lnTo>
                  <a:lnTo>
                    <a:pt x="23245" y="5856"/>
                  </a:lnTo>
                  <a:lnTo>
                    <a:pt x="23225" y="5836"/>
                  </a:lnTo>
                  <a:close/>
                  <a:moveTo>
                    <a:pt x="1881" y="5973"/>
                  </a:moveTo>
                  <a:lnTo>
                    <a:pt x="1881" y="5993"/>
                  </a:lnTo>
                  <a:lnTo>
                    <a:pt x="1783" y="6130"/>
                  </a:lnTo>
                  <a:lnTo>
                    <a:pt x="1783" y="6149"/>
                  </a:lnTo>
                  <a:lnTo>
                    <a:pt x="1803" y="6149"/>
                  </a:lnTo>
                  <a:lnTo>
                    <a:pt x="1803" y="6169"/>
                  </a:lnTo>
                  <a:lnTo>
                    <a:pt x="1822" y="6149"/>
                  </a:lnTo>
                  <a:lnTo>
                    <a:pt x="1920" y="6012"/>
                  </a:lnTo>
                  <a:lnTo>
                    <a:pt x="1920" y="5993"/>
                  </a:lnTo>
                  <a:lnTo>
                    <a:pt x="1900" y="5993"/>
                  </a:lnTo>
                  <a:lnTo>
                    <a:pt x="1881" y="5973"/>
                  </a:lnTo>
                  <a:close/>
                  <a:moveTo>
                    <a:pt x="23382" y="6110"/>
                  </a:moveTo>
                  <a:lnTo>
                    <a:pt x="23363" y="6130"/>
                  </a:lnTo>
                  <a:lnTo>
                    <a:pt x="23363" y="6149"/>
                  </a:lnTo>
                  <a:lnTo>
                    <a:pt x="23441" y="6267"/>
                  </a:lnTo>
                  <a:lnTo>
                    <a:pt x="23460" y="6286"/>
                  </a:lnTo>
                  <a:lnTo>
                    <a:pt x="23480" y="6286"/>
                  </a:lnTo>
                  <a:lnTo>
                    <a:pt x="23480" y="6267"/>
                  </a:lnTo>
                  <a:lnTo>
                    <a:pt x="23480" y="6247"/>
                  </a:lnTo>
                  <a:lnTo>
                    <a:pt x="23402" y="6110"/>
                  </a:lnTo>
                  <a:close/>
                  <a:moveTo>
                    <a:pt x="1724" y="6247"/>
                  </a:moveTo>
                  <a:lnTo>
                    <a:pt x="1705" y="6267"/>
                  </a:lnTo>
                  <a:lnTo>
                    <a:pt x="1626" y="6384"/>
                  </a:lnTo>
                  <a:lnTo>
                    <a:pt x="1626" y="6404"/>
                  </a:lnTo>
                  <a:lnTo>
                    <a:pt x="1646" y="6424"/>
                  </a:lnTo>
                  <a:lnTo>
                    <a:pt x="1685" y="6424"/>
                  </a:lnTo>
                  <a:lnTo>
                    <a:pt x="1744" y="6286"/>
                  </a:lnTo>
                  <a:lnTo>
                    <a:pt x="1763" y="6267"/>
                  </a:lnTo>
                  <a:lnTo>
                    <a:pt x="1744" y="6247"/>
                  </a:lnTo>
                  <a:close/>
                  <a:moveTo>
                    <a:pt x="23539" y="6365"/>
                  </a:moveTo>
                  <a:lnTo>
                    <a:pt x="23539" y="6384"/>
                  </a:lnTo>
                  <a:lnTo>
                    <a:pt x="23519" y="6384"/>
                  </a:lnTo>
                  <a:lnTo>
                    <a:pt x="23519" y="6404"/>
                  </a:lnTo>
                  <a:lnTo>
                    <a:pt x="23598" y="6541"/>
                  </a:lnTo>
                  <a:lnTo>
                    <a:pt x="23617" y="6561"/>
                  </a:lnTo>
                  <a:lnTo>
                    <a:pt x="23637" y="6541"/>
                  </a:lnTo>
                  <a:lnTo>
                    <a:pt x="23637" y="6521"/>
                  </a:lnTo>
                  <a:lnTo>
                    <a:pt x="23558" y="6384"/>
                  </a:lnTo>
                  <a:lnTo>
                    <a:pt x="23539" y="6365"/>
                  </a:lnTo>
                  <a:close/>
                  <a:moveTo>
                    <a:pt x="1568" y="6521"/>
                  </a:moveTo>
                  <a:lnTo>
                    <a:pt x="1489" y="6659"/>
                  </a:lnTo>
                  <a:lnTo>
                    <a:pt x="1489" y="6678"/>
                  </a:lnTo>
                  <a:lnTo>
                    <a:pt x="1489" y="6698"/>
                  </a:lnTo>
                  <a:lnTo>
                    <a:pt x="1509" y="6698"/>
                  </a:lnTo>
                  <a:lnTo>
                    <a:pt x="1528" y="6678"/>
                  </a:lnTo>
                  <a:lnTo>
                    <a:pt x="1607" y="6541"/>
                  </a:lnTo>
                  <a:lnTo>
                    <a:pt x="1587" y="6521"/>
                  </a:lnTo>
                  <a:close/>
                  <a:moveTo>
                    <a:pt x="23676" y="6639"/>
                  </a:moveTo>
                  <a:lnTo>
                    <a:pt x="23676" y="6659"/>
                  </a:lnTo>
                  <a:lnTo>
                    <a:pt x="23676" y="6678"/>
                  </a:lnTo>
                  <a:lnTo>
                    <a:pt x="23735" y="6815"/>
                  </a:lnTo>
                  <a:lnTo>
                    <a:pt x="23793" y="6815"/>
                  </a:lnTo>
                  <a:lnTo>
                    <a:pt x="23774" y="6796"/>
                  </a:lnTo>
                  <a:lnTo>
                    <a:pt x="23715" y="6659"/>
                  </a:lnTo>
                  <a:lnTo>
                    <a:pt x="23695" y="6639"/>
                  </a:lnTo>
                  <a:close/>
                  <a:moveTo>
                    <a:pt x="1411" y="6796"/>
                  </a:moveTo>
                  <a:lnTo>
                    <a:pt x="1352" y="6933"/>
                  </a:lnTo>
                  <a:lnTo>
                    <a:pt x="1333" y="6952"/>
                  </a:lnTo>
                  <a:lnTo>
                    <a:pt x="1352" y="6972"/>
                  </a:lnTo>
                  <a:lnTo>
                    <a:pt x="1372" y="6972"/>
                  </a:lnTo>
                  <a:lnTo>
                    <a:pt x="1391" y="6952"/>
                  </a:lnTo>
                  <a:lnTo>
                    <a:pt x="1450" y="6815"/>
                  </a:lnTo>
                  <a:lnTo>
                    <a:pt x="1450" y="6796"/>
                  </a:lnTo>
                  <a:close/>
                  <a:moveTo>
                    <a:pt x="23813" y="6913"/>
                  </a:moveTo>
                  <a:lnTo>
                    <a:pt x="23813" y="6933"/>
                  </a:lnTo>
                  <a:lnTo>
                    <a:pt x="23813" y="6952"/>
                  </a:lnTo>
                  <a:lnTo>
                    <a:pt x="23872" y="7089"/>
                  </a:lnTo>
                  <a:lnTo>
                    <a:pt x="23891" y="7109"/>
                  </a:lnTo>
                  <a:lnTo>
                    <a:pt x="23911" y="7089"/>
                  </a:lnTo>
                  <a:lnTo>
                    <a:pt x="23930" y="7089"/>
                  </a:lnTo>
                  <a:lnTo>
                    <a:pt x="23930" y="7070"/>
                  </a:lnTo>
                  <a:lnTo>
                    <a:pt x="23852" y="6933"/>
                  </a:lnTo>
                  <a:lnTo>
                    <a:pt x="23833" y="6913"/>
                  </a:lnTo>
                  <a:close/>
                  <a:moveTo>
                    <a:pt x="1274" y="7070"/>
                  </a:moveTo>
                  <a:lnTo>
                    <a:pt x="1215" y="7226"/>
                  </a:lnTo>
                  <a:lnTo>
                    <a:pt x="1215" y="7246"/>
                  </a:lnTo>
                  <a:lnTo>
                    <a:pt x="1254" y="7246"/>
                  </a:lnTo>
                  <a:lnTo>
                    <a:pt x="1313" y="7089"/>
                  </a:lnTo>
                  <a:lnTo>
                    <a:pt x="1313" y="7070"/>
                  </a:lnTo>
                  <a:close/>
                  <a:moveTo>
                    <a:pt x="23950" y="7187"/>
                  </a:moveTo>
                  <a:lnTo>
                    <a:pt x="23950" y="7207"/>
                  </a:lnTo>
                  <a:lnTo>
                    <a:pt x="23950" y="7226"/>
                  </a:lnTo>
                  <a:lnTo>
                    <a:pt x="24009" y="7363"/>
                  </a:lnTo>
                  <a:lnTo>
                    <a:pt x="24028" y="7383"/>
                  </a:lnTo>
                  <a:lnTo>
                    <a:pt x="24048" y="7383"/>
                  </a:lnTo>
                  <a:lnTo>
                    <a:pt x="24048" y="7363"/>
                  </a:lnTo>
                  <a:lnTo>
                    <a:pt x="24048" y="7344"/>
                  </a:lnTo>
                  <a:lnTo>
                    <a:pt x="23989" y="7207"/>
                  </a:lnTo>
                  <a:lnTo>
                    <a:pt x="23970" y="7187"/>
                  </a:lnTo>
                  <a:close/>
                  <a:moveTo>
                    <a:pt x="1156" y="7344"/>
                  </a:moveTo>
                  <a:lnTo>
                    <a:pt x="1137" y="7363"/>
                  </a:lnTo>
                  <a:lnTo>
                    <a:pt x="1078" y="7501"/>
                  </a:lnTo>
                  <a:lnTo>
                    <a:pt x="1078" y="7520"/>
                  </a:lnTo>
                  <a:lnTo>
                    <a:pt x="1098" y="7540"/>
                  </a:lnTo>
                  <a:lnTo>
                    <a:pt x="1117" y="7520"/>
                  </a:lnTo>
                  <a:lnTo>
                    <a:pt x="1176" y="7383"/>
                  </a:lnTo>
                  <a:lnTo>
                    <a:pt x="1176" y="7363"/>
                  </a:lnTo>
                  <a:lnTo>
                    <a:pt x="1176" y="7344"/>
                  </a:lnTo>
                  <a:close/>
                  <a:moveTo>
                    <a:pt x="24067" y="7481"/>
                  </a:moveTo>
                  <a:lnTo>
                    <a:pt x="24067" y="7501"/>
                  </a:lnTo>
                  <a:lnTo>
                    <a:pt x="24126" y="7638"/>
                  </a:lnTo>
                  <a:lnTo>
                    <a:pt x="24165" y="7657"/>
                  </a:lnTo>
                  <a:lnTo>
                    <a:pt x="24185" y="7638"/>
                  </a:lnTo>
                  <a:lnTo>
                    <a:pt x="24185" y="7618"/>
                  </a:lnTo>
                  <a:lnTo>
                    <a:pt x="24126" y="7481"/>
                  </a:lnTo>
                  <a:close/>
                  <a:moveTo>
                    <a:pt x="1019" y="7638"/>
                  </a:moveTo>
                  <a:lnTo>
                    <a:pt x="960" y="7794"/>
                  </a:lnTo>
                  <a:lnTo>
                    <a:pt x="960" y="7814"/>
                  </a:lnTo>
                  <a:lnTo>
                    <a:pt x="980" y="7814"/>
                  </a:lnTo>
                  <a:lnTo>
                    <a:pt x="1000" y="7794"/>
                  </a:lnTo>
                  <a:lnTo>
                    <a:pt x="1058" y="7657"/>
                  </a:lnTo>
                  <a:lnTo>
                    <a:pt x="1058" y="7638"/>
                  </a:lnTo>
                  <a:close/>
                  <a:moveTo>
                    <a:pt x="24205" y="7755"/>
                  </a:moveTo>
                  <a:lnTo>
                    <a:pt x="24205" y="7775"/>
                  </a:lnTo>
                  <a:lnTo>
                    <a:pt x="24205" y="7794"/>
                  </a:lnTo>
                  <a:lnTo>
                    <a:pt x="24263" y="7931"/>
                  </a:lnTo>
                  <a:lnTo>
                    <a:pt x="24283" y="7951"/>
                  </a:lnTo>
                  <a:lnTo>
                    <a:pt x="24283" y="7931"/>
                  </a:lnTo>
                  <a:lnTo>
                    <a:pt x="24302" y="7931"/>
                  </a:lnTo>
                  <a:lnTo>
                    <a:pt x="24302" y="7912"/>
                  </a:lnTo>
                  <a:lnTo>
                    <a:pt x="24244" y="7775"/>
                  </a:lnTo>
                  <a:lnTo>
                    <a:pt x="24224" y="7755"/>
                  </a:lnTo>
                  <a:close/>
                  <a:moveTo>
                    <a:pt x="902" y="7912"/>
                  </a:moveTo>
                  <a:lnTo>
                    <a:pt x="902" y="7931"/>
                  </a:lnTo>
                  <a:lnTo>
                    <a:pt x="843" y="8068"/>
                  </a:lnTo>
                  <a:lnTo>
                    <a:pt x="843" y="8088"/>
                  </a:lnTo>
                  <a:lnTo>
                    <a:pt x="863" y="8108"/>
                  </a:lnTo>
                  <a:lnTo>
                    <a:pt x="882" y="8088"/>
                  </a:lnTo>
                  <a:lnTo>
                    <a:pt x="941" y="7951"/>
                  </a:lnTo>
                  <a:lnTo>
                    <a:pt x="941" y="7931"/>
                  </a:lnTo>
                  <a:lnTo>
                    <a:pt x="921" y="7912"/>
                  </a:lnTo>
                  <a:close/>
                  <a:moveTo>
                    <a:pt x="24302" y="8049"/>
                  </a:moveTo>
                  <a:lnTo>
                    <a:pt x="24302" y="8068"/>
                  </a:lnTo>
                  <a:lnTo>
                    <a:pt x="24361" y="8206"/>
                  </a:lnTo>
                  <a:lnTo>
                    <a:pt x="24381" y="8225"/>
                  </a:lnTo>
                  <a:lnTo>
                    <a:pt x="24400" y="8225"/>
                  </a:lnTo>
                  <a:lnTo>
                    <a:pt x="24400" y="8206"/>
                  </a:lnTo>
                  <a:lnTo>
                    <a:pt x="24361" y="8049"/>
                  </a:lnTo>
                  <a:close/>
                  <a:moveTo>
                    <a:pt x="804" y="8206"/>
                  </a:moveTo>
                  <a:lnTo>
                    <a:pt x="784" y="8225"/>
                  </a:lnTo>
                  <a:lnTo>
                    <a:pt x="725" y="8362"/>
                  </a:lnTo>
                  <a:lnTo>
                    <a:pt x="725" y="8382"/>
                  </a:lnTo>
                  <a:lnTo>
                    <a:pt x="745" y="8401"/>
                  </a:lnTo>
                  <a:lnTo>
                    <a:pt x="784" y="8382"/>
                  </a:lnTo>
                  <a:lnTo>
                    <a:pt x="823" y="8225"/>
                  </a:lnTo>
                  <a:lnTo>
                    <a:pt x="823" y="8206"/>
                  </a:lnTo>
                  <a:close/>
                  <a:moveTo>
                    <a:pt x="24440" y="8323"/>
                  </a:moveTo>
                  <a:lnTo>
                    <a:pt x="24420" y="8343"/>
                  </a:lnTo>
                  <a:lnTo>
                    <a:pt x="24420" y="8362"/>
                  </a:lnTo>
                  <a:lnTo>
                    <a:pt x="24479" y="8499"/>
                  </a:lnTo>
                  <a:lnTo>
                    <a:pt x="24498" y="8519"/>
                  </a:lnTo>
                  <a:lnTo>
                    <a:pt x="24518" y="8499"/>
                  </a:lnTo>
                  <a:lnTo>
                    <a:pt x="24518" y="8480"/>
                  </a:lnTo>
                  <a:lnTo>
                    <a:pt x="24459" y="8343"/>
                  </a:lnTo>
                  <a:lnTo>
                    <a:pt x="24459" y="8323"/>
                  </a:lnTo>
                  <a:close/>
                  <a:moveTo>
                    <a:pt x="686" y="8499"/>
                  </a:moveTo>
                  <a:lnTo>
                    <a:pt x="686" y="8519"/>
                  </a:lnTo>
                  <a:lnTo>
                    <a:pt x="628" y="8656"/>
                  </a:lnTo>
                  <a:lnTo>
                    <a:pt x="628" y="8675"/>
                  </a:lnTo>
                  <a:lnTo>
                    <a:pt x="647" y="8695"/>
                  </a:lnTo>
                  <a:lnTo>
                    <a:pt x="667" y="8675"/>
                  </a:lnTo>
                  <a:lnTo>
                    <a:pt x="725" y="8519"/>
                  </a:lnTo>
                  <a:lnTo>
                    <a:pt x="725" y="8499"/>
                  </a:lnTo>
                  <a:close/>
                  <a:moveTo>
                    <a:pt x="24537" y="8617"/>
                  </a:moveTo>
                  <a:lnTo>
                    <a:pt x="24518" y="8636"/>
                  </a:lnTo>
                  <a:lnTo>
                    <a:pt x="24518" y="8656"/>
                  </a:lnTo>
                  <a:lnTo>
                    <a:pt x="24557" y="8793"/>
                  </a:lnTo>
                  <a:lnTo>
                    <a:pt x="24596" y="8813"/>
                  </a:lnTo>
                  <a:lnTo>
                    <a:pt x="24616" y="8793"/>
                  </a:lnTo>
                  <a:lnTo>
                    <a:pt x="24616" y="8773"/>
                  </a:lnTo>
                  <a:lnTo>
                    <a:pt x="24557" y="8636"/>
                  </a:lnTo>
                  <a:lnTo>
                    <a:pt x="24557" y="8617"/>
                  </a:lnTo>
                  <a:close/>
                  <a:moveTo>
                    <a:pt x="588" y="8793"/>
                  </a:moveTo>
                  <a:lnTo>
                    <a:pt x="588" y="8813"/>
                  </a:lnTo>
                  <a:lnTo>
                    <a:pt x="530" y="8950"/>
                  </a:lnTo>
                  <a:lnTo>
                    <a:pt x="530" y="8969"/>
                  </a:lnTo>
                  <a:lnTo>
                    <a:pt x="549" y="8989"/>
                  </a:lnTo>
                  <a:lnTo>
                    <a:pt x="569" y="8989"/>
                  </a:lnTo>
                  <a:lnTo>
                    <a:pt x="588" y="8969"/>
                  </a:lnTo>
                  <a:lnTo>
                    <a:pt x="628" y="8813"/>
                  </a:lnTo>
                  <a:lnTo>
                    <a:pt x="628" y="8793"/>
                  </a:lnTo>
                  <a:close/>
                  <a:moveTo>
                    <a:pt x="24635" y="8910"/>
                  </a:moveTo>
                  <a:lnTo>
                    <a:pt x="24616" y="8930"/>
                  </a:lnTo>
                  <a:lnTo>
                    <a:pt x="24616" y="8950"/>
                  </a:lnTo>
                  <a:lnTo>
                    <a:pt x="24655" y="9087"/>
                  </a:lnTo>
                  <a:lnTo>
                    <a:pt x="24675" y="9106"/>
                  </a:lnTo>
                  <a:lnTo>
                    <a:pt x="24694" y="9106"/>
                  </a:lnTo>
                  <a:lnTo>
                    <a:pt x="24694" y="9087"/>
                  </a:lnTo>
                  <a:lnTo>
                    <a:pt x="24655" y="8930"/>
                  </a:lnTo>
                  <a:lnTo>
                    <a:pt x="24655" y="8910"/>
                  </a:lnTo>
                  <a:close/>
                  <a:moveTo>
                    <a:pt x="510" y="9087"/>
                  </a:moveTo>
                  <a:lnTo>
                    <a:pt x="491" y="9106"/>
                  </a:lnTo>
                  <a:lnTo>
                    <a:pt x="451" y="9243"/>
                  </a:lnTo>
                  <a:lnTo>
                    <a:pt x="451" y="9263"/>
                  </a:lnTo>
                  <a:lnTo>
                    <a:pt x="471" y="9283"/>
                  </a:lnTo>
                  <a:lnTo>
                    <a:pt x="491" y="9263"/>
                  </a:lnTo>
                  <a:lnTo>
                    <a:pt x="530" y="9106"/>
                  </a:lnTo>
                  <a:lnTo>
                    <a:pt x="530" y="9087"/>
                  </a:lnTo>
                  <a:close/>
                  <a:moveTo>
                    <a:pt x="24714" y="9204"/>
                  </a:moveTo>
                  <a:lnTo>
                    <a:pt x="24694" y="9224"/>
                  </a:lnTo>
                  <a:lnTo>
                    <a:pt x="24694" y="9243"/>
                  </a:lnTo>
                  <a:lnTo>
                    <a:pt x="24733" y="9380"/>
                  </a:lnTo>
                  <a:lnTo>
                    <a:pt x="24753" y="9400"/>
                  </a:lnTo>
                  <a:lnTo>
                    <a:pt x="24772" y="9400"/>
                  </a:lnTo>
                  <a:lnTo>
                    <a:pt x="24792" y="9380"/>
                  </a:lnTo>
                  <a:lnTo>
                    <a:pt x="24753" y="9224"/>
                  </a:lnTo>
                  <a:lnTo>
                    <a:pt x="24733" y="9204"/>
                  </a:lnTo>
                  <a:close/>
                  <a:moveTo>
                    <a:pt x="432" y="9380"/>
                  </a:moveTo>
                  <a:lnTo>
                    <a:pt x="412" y="9400"/>
                  </a:lnTo>
                  <a:lnTo>
                    <a:pt x="373" y="9557"/>
                  </a:lnTo>
                  <a:lnTo>
                    <a:pt x="373" y="9576"/>
                  </a:lnTo>
                  <a:lnTo>
                    <a:pt x="393" y="9576"/>
                  </a:lnTo>
                  <a:lnTo>
                    <a:pt x="412" y="9557"/>
                  </a:lnTo>
                  <a:lnTo>
                    <a:pt x="451" y="9420"/>
                  </a:lnTo>
                  <a:lnTo>
                    <a:pt x="451" y="9400"/>
                  </a:lnTo>
                  <a:lnTo>
                    <a:pt x="432" y="9380"/>
                  </a:lnTo>
                  <a:close/>
                  <a:moveTo>
                    <a:pt x="24772" y="9518"/>
                  </a:moveTo>
                  <a:lnTo>
                    <a:pt x="24772" y="9537"/>
                  </a:lnTo>
                  <a:lnTo>
                    <a:pt x="24812" y="9694"/>
                  </a:lnTo>
                  <a:lnTo>
                    <a:pt x="24831" y="9713"/>
                  </a:lnTo>
                  <a:lnTo>
                    <a:pt x="24851" y="9713"/>
                  </a:lnTo>
                  <a:lnTo>
                    <a:pt x="24851" y="9694"/>
                  </a:lnTo>
                  <a:lnTo>
                    <a:pt x="24851" y="9674"/>
                  </a:lnTo>
                  <a:lnTo>
                    <a:pt x="24831" y="9518"/>
                  </a:lnTo>
                  <a:close/>
                  <a:moveTo>
                    <a:pt x="373" y="9674"/>
                  </a:moveTo>
                  <a:lnTo>
                    <a:pt x="353" y="9694"/>
                  </a:lnTo>
                  <a:lnTo>
                    <a:pt x="334" y="9694"/>
                  </a:lnTo>
                  <a:lnTo>
                    <a:pt x="295" y="9850"/>
                  </a:lnTo>
                  <a:lnTo>
                    <a:pt x="314" y="9870"/>
                  </a:lnTo>
                  <a:lnTo>
                    <a:pt x="353" y="9870"/>
                  </a:lnTo>
                  <a:lnTo>
                    <a:pt x="393" y="9713"/>
                  </a:lnTo>
                  <a:lnTo>
                    <a:pt x="373" y="9694"/>
                  </a:lnTo>
                  <a:lnTo>
                    <a:pt x="373" y="9674"/>
                  </a:lnTo>
                  <a:close/>
                  <a:moveTo>
                    <a:pt x="24851" y="9811"/>
                  </a:moveTo>
                  <a:lnTo>
                    <a:pt x="24851" y="9831"/>
                  </a:lnTo>
                  <a:lnTo>
                    <a:pt x="24890" y="9987"/>
                  </a:lnTo>
                  <a:lnTo>
                    <a:pt x="24910" y="10007"/>
                  </a:lnTo>
                  <a:lnTo>
                    <a:pt x="24929" y="9987"/>
                  </a:lnTo>
                  <a:lnTo>
                    <a:pt x="24929" y="9968"/>
                  </a:lnTo>
                  <a:lnTo>
                    <a:pt x="24890" y="9831"/>
                  </a:lnTo>
                  <a:lnTo>
                    <a:pt x="24890" y="9811"/>
                  </a:lnTo>
                  <a:close/>
                  <a:moveTo>
                    <a:pt x="275" y="9987"/>
                  </a:moveTo>
                  <a:lnTo>
                    <a:pt x="275" y="10007"/>
                  </a:lnTo>
                  <a:lnTo>
                    <a:pt x="236" y="10144"/>
                  </a:lnTo>
                  <a:lnTo>
                    <a:pt x="236" y="10164"/>
                  </a:lnTo>
                  <a:lnTo>
                    <a:pt x="256" y="10183"/>
                  </a:lnTo>
                  <a:lnTo>
                    <a:pt x="295" y="10164"/>
                  </a:lnTo>
                  <a:lnTo>
                    <a:pt x="314" y="10007"/>
                  </a:lnTo>
                  <a:lnTo>
                    <a:pt x="314" y="9987"/>
                  </a:lnTo>
                  <a:close/>
                  <a:moveTo>
                    <a:pt x="24929" y="10105"/>
                  </a:moveTo>
                  <a:lnTo>
                    <a:pt x="24910" y="10125"/>
                  </a:lnTo>
                  <a:lnTo>
                    <a:pt x="24910" y="10144"/>
                  </a:lnTo>
                  <a:lnTo>
                    <a:pt x="24949" y="10281"/>
                  </a:lnTo>
                  <a:lnTo>
                    <a:pt x="24968" y="10301"/>
                  </a:lnTo>
                  <a:lnTo>
                    <a:pt x="24988" y="10301"/>
                  </a:lnTo>
                  <a:lnTo>
                    <a:pt x="24988" y="10281"/>
                  </a:lnTo>
                  <a:lnTo>
                    <a:pt x="24949" y="10125"/>
                  </a:lnTo>
                  <a:lnTo>
                    <a:pt x="24949" y="10105"/>
                  </a:lnTo>
                  <a:close/>
                  <a:moveTo>
                    <a:pt x="216" y="10281"/>
                  </a:moveTo>
                  <a:lnTo>
                    <a:pt x="216" y="10301"/>
                  </a:lnTo>
                  <a:lnTo>
                    <a:pt x="177" y="10457"/>
                  </a:lnTo>
                  <a:lnTo>
                    <a:pt x="177" y="10477"/>
                  </a:lnTo>
                  <a:lnTo>
                    <a:pt x="197" y="10477"/>
                  </a:lnTo>
                  <a:lnTo>
                    <a:pt x="236" y="10457"/>
                  </a:lnTo>
                  <a:lnTo>
                    <a:pt x="256" y="10320"/>
                  </a:lnTo>
                  <a:lnTo>
                    <a:pt x="256" y="10301"/>
                  </a:lnTo>
                  <a:lnTo>
                    <a:pt x="236" y="10281"/>
                  </a:lnTo>
                  <a:close/>
                  <a:moveTo>
                    <a:pt x="24968" y="10418"/>
                  </a:moveTo>
                  <a:lnTo>
                    <a:pt x="24968" y="10438"/>
                  </a:lnTo>
                  <a:lnTo>
                    <a:pt x="24988" y="10595"/>
                  </a:lnTo>
                  <a:lnTo>
                    <a:pt x="25007" y="10614"/>
                  </a:lnTo>
                  <a:lnTo>
                    <a:pt x="25027" y="10614"/>
                  </a:lnTo>
                  <a:lnTo>
                    <a:pt x="25027" y="10595"/>
                  </a:lnTo>
                  <a:lnTo>
                    <a:pt x="25047" y="10595"/>
                  </a:lnTo>
                  <a:lnTo>
                    <a:pt x="25007" y="10438"/>
                  </a:lnTo>
                  <a:lnTo>
                    <a:pt x="25007" y="10418"/>
                  </a:lnTo>
                  <a:close/>
                  <a:moveTo>
                    <a:pt x="158" y="10595"/>
                  </a:moveTo>
                  <a:lnTo>
                    <a:pt x="158" y="10614"/>
                  </a:lnTo>
                  <a:lnTo>
                    <a:pt x="138" y="10771"/>
                  </a:lnTo>
                  <a:lnTo>
                    <a:pt x="158" y="10790"/>
                  </a:lnTo>
                  <a:lnTo>
                    <a:pt x="177" y="10771"/>
                  </a:lnTo>
                  <a:lnTo>
                    <a:pt x="197" y="10614"/>
                  </a:lnTo>
                  <a:lnTo>
                    <a:pt x="197" y="10595"/>
                  </a:lnTo>
                  <a:close/>
                  <a:moveTo>
                    <a:pt x="25047" y="10712"/>
                  </a:moveTo>
                  <a:lnTo>
                    <a:pt x="25027" y="10732"/>
                  </a:lnTo>
                  <a:lnTo>
                    <a:pt x="25027" y="10751"/>
                  </a:lnTo>
                  <a:lnTo>
                    <a:pt x="25047" y="10888"/>
                  </a:lnTo>
                  <a:lnTo>
                    <a:pt x="25047" y="10908"/>
                  </a:lnTo>
                  <a:lnTo>
                    <a:pt x="25066" y="10927"/>
                  </a:lnTo>
                  <a:lnTo>
                    <a:pt x="25086" y="10908"/>
                  </a:lnTo>
                  <a:lnTo>
                    <a:pt x="25086" y="10888"/>
                  </a:lnTo>
                  <a:lnTo>
                    <a:pt x="25066" y="10732"/>
                  </a:lnTo>
                  <a:lnTo>
                    <a:pt x="25047" y="10732"/>
                  </a:lnTo>
                  <a:lnTo>
                    <a:pt x="25047" y="10712"/>
                  </a:lnTo>
                  <a:close/>
                  <a:moveTo>
                    <a:pt x="138" y="10888"/>
                  </a:moveTo>
                  <a:lnTo>
                    <a:pt x="118" y="10908"/>
                  </a:lnTo>
                  <a:lnTo>
                    <a:pt x="99" y="11065"/>
                  </a:lnTo>
                  <a:lnTo>
                    <a:pt x="99" y="11084"/>
                  </a:lnTo>
                  <a:lnTo>
                    <a:pt x="118" y="11104"/>
                  </a:lnTo>
                  <a:lnTo>
                    <a:pt x="138" y="11084"/>
                  </a:lnTo>
                  <a:lnTo>
                    <a:pt x="158" y="10927"/>
                  </a:lnTo>
                  <a:lnTo>
                    <a:pt x="158" y="10908"/>
                  </a:lnTo>
                  <a:lnTo>
                    <a:pt x="138" y="10888"/>
                  </a:lnTo>
                  <a:close/>
                  <a:moveTo>
                    <a:pt x="25066" y="11025"/>
                  </a:moveTo>
                  <a:lnTo>
                    <a:pt x="25066" y="11045"/>
                  </a:lnTo>
                  <a:lnTo>
                    <a:pt x="25086" y="11202"/>
                  </a:lnTo>
                  <a:lnTo>
                    <a:pt x="25086" y="11221"/>
                  </a:lnTo>
                  <a:lnTo>
                    <a:pt x="25125" y="11221"/>
                  </a:lnTo>
                  <a:lnTo>
                    <a:pt x="25125" y="11202"/>
                  </a:lnTo>
                  <a:lnTo>
                    <a:pt x="25105" y="11045"/>
                  </a:lnTo>
                  <a:lnTo>
                    <a:pt x="25105" y="11025"/>
                  </a:lnTo>
                  <a:close/>
                  <a:moveTo>
                    <a:pt x="79" y="11202"/>
                  </a:moveTo>
                  <a:lnTo>
                    <a:pt x="79" y="11221"/>
                  </a:lnTo>
                  <a:lnTo>
                    <a:pt x="60" y="11378"/>
                  </a:lnTo>
                  <a:lnTo>
                    <a:pt x="60" y="11397"/>
                  </a:lnTo>
                  <a:lnTo>
                    <a:pt x="99" y="11397"/>
                  </a:lnTo>
                  <a:lnTo>
                    <a:pt x="99" y="11378"/>
                  </a:lnTo>
                  <a:lnTo>
                    <a:pt x="118" y="11221"/>
                  </a:lnTo>
                  <a:lnTo>
                    <a:pt x="118" y="11202"/>
                  </a:lnTo>
                  <a:close/>
                  <a:moveTo>
                    <a:pt x="25105" y="11339"/>
                  </a:moveTo>
                  <a:lnTo>
                    <a:pt x="25086" y="11358"/>
                  </a:lnTo>
                  <a:lnTo>
                    <a:pt x="25105" y="11515"/>
                  </a:lnTo>
                  <a:lnTo>
                    <a:pt x="25105" y="11534"/>
                  </a:lnTo>
                  <a:lnTo>
                    <a:pt x="25125" y="11534"/>
                  </a:lnTo>
                  <a:lnTo>
                    <a:pt x="25145" y="11515"/>
                  </a:lnTo>
                  <a:lnTo>
                    <a:pt x="25145" y="11358"/>
                  </a:lnTo>
                  <a:lnTo>
                    <a:pt x="25125" y="11339"/>
                  </a:lnTo>
                  <a:close/>
                  <a:moveTo>
                    <a:pt x="60" y="11515"/>
                  </a:moveTo>
                  <a:lnTo>
                    <a:pt x="40" y="11534"/>
                  </a:lnTo>
                  <a:lnTo>
                    <a:pt x="40" y="11691"/>
                  </a:lnTo>
                  <a:lnTo>
                    <a:pt x="40" y="11711"/>
                  </a:lnTo>
                  <a:lnTo>
                    <a:pt x="79" y="11711"/>
                  </a:lnTo>
                  <a:lnTo>
                    <a:pt x="79" y="11691"/>
                  </a:lnTo>
                  <a:lnTo>
                    <a:pt x="99" y="11534"/>
                  </a:lnTo>
                  <a:lnTo>
                    <a:pt x="79" y="11515"/>
                  </a:lnTo>
                  <a:close/>
                  <a:moveTo>
                    <a:pt x="25145" y="11632"/>
                  </a:moveTo>
                  <a:lnTo>
                    <a:pt x="25125" y="11652"/>
                  </a:lnTo>
                  <a:lnTo>
                    <a:pt x="25125" y="11672"/>
                  </a:lnTo>
                  <a:lnTo>
                    <a:pt x="25125" y="11809"/>
                  </a:lnTo>
                  <a:lnTo>
                    <a:pt x="25145" y="11828"/>
                  </a:lnTo>
                  <a:lnTo>
                    <a:pt x="25145" y="11848"/>
                  </a:lnTo>
                  <a:lnTo>
                    <a:pt x="25164" y="11848"/>
                  </a:lnTo>
                  <a:lnTo>
                    <a:pt x="25164" y="11828"/>
                  </a:lnTo>
                  <a:lnTo>
                    <a:pt x="25184" y="11809"/>
                  </a:lnTo>
                  <a:lnTo>
                    <a:pt x="25164" y="11652"/>
                  </a:lnTo>
                  <a:lnTo>
                    <a:pt x="25145" y="11632"/>
                  </a:lnTo>
                  <a:close/>
                  <a:moveTo>
                    <a:pt x="40" y="11809"/>
                  </a:moveTo>
                  <a:lnTo>
                    <a:pt x="40" y="11828"/>
                  </a:lnTo>
                  <a:lnTo>
                    <a:pt x="21" y="11848"/>
                  </a:lnTo>
                  <a:lnTo>
                    <a:pt x="21" y="11985"/>
                  </a:lnTo>
                  <a:lnTo>
                    <a:pt x="21" y="12004"/>
                  </a:lnTo>
                  <a:lnTo>
                    <a:pt x="40" y="12024"/>
                  </a:lnTo>
                  <a:lnTo>
                    <a:pt x="60" y="12004"/>
                  </a:lnTo>
                  <a:lnTo>
                    <a:pt x="79" y="11848"/>
                  </a:lnTo>
                  <a:lnTo>
                    <a:pt x="60" y="11828"/>
                  </a:lnTo>
                  <a:lnTo>
                    <a:pt x="40" y="11809"/>
                  </a:lnTo>
                  <a:close/>
                  <a:moveTo>
                    <a:pt x="25145" y="11946"/>
                  </a:moveTo>
                  <a:lnTo>
                    <a:pt x="25145" y="11965"/>
                  </a:lnTo>
                  <a:lnTo>
                    <a:pt x="25145" y="12122"/>
                  </a:lnTo>
                  <a:lnTo>
                    <a:pt x="25145" y="12142"/>
                  </a:lnTo>
                  <a:lnTo>
                    <a:pt x="25184" y="12142"/>
                  </a:lnTo>
                  <a:lnTo>
                    <a:pt x="25184" y="12122"/>
                  </a:lnTo>
                  <a:lnTo>
                    <a:pt x="25184" y="11965"/>
                  </a:lnTo>
                  <a:lnTo>
                    <a:pt x="25184" y="11946"/>
                  </a:lnTo>
                  <a:close/>
                  <a:moveTo>
                    <a:pt x="40" y="12122"/>
                  </a:moveTo>
                  <a:lnTo>
                    <a:pt x="21" y="12142"/>
                  </a:lnTo>
                  <a:lnTo>
                    <a:pt x="1" y="12142"/>
                  </a:lnTo>
                  <a:lnTo>
                    <a:pt x="1" y="12298"/>
                  </a:lnTo>
                  <a:lnTo>
                    <a:pt x="21" y="12318"/>
                  </a:lnTo>
                  <a:lnTo>
                    <a:pt x="40" y="12318"/>
                  </a:lnTo>
                  <a:lnTo>
                    <a:pt x="60" y="12298"/>
                  </a:lnTo>
                  <a:lnTo>
                    <a:pt x="60" y="12142"/>
                  </a:lnTo>
                  <a:lnTo>
                    <a:pt x="40" y="12142"/>
                  </a:lnTo>
                  <a:lnTo>
                    <a:pt x="40" y="12122"/>
                  </a:lnTo>
                  <a:close/>
                  <a:moveTo>
                    <a:pt x="25164" y="12259"/>
                  </a:moveTo>
                  <a:lnTo>
                    <a:pt x="25145" y="12279"/>
                  </a:lnTo>
                  <a:lnTo>
                    <a:pt x="25145" y="12435"/>
                  </a:lnTo>
                  <a:lnTo>
                    <a:pt x="25164" y="12455"/>
                  </a:lnTo>
                  <a:lnTo>
                    <a:pt x="25184" y="12455"/>
                  </a:lnTo>
                  <a:lnTo>
                    <a:pt x="25203" y="12435"/>
                  </a:lnTo>
                  <a:lnTo>
                    <a:pt x="25203" y="12279"/>
                  </a:lnTo>
                  <a:lnTo>
                    <a:pt x="25184" y="12259"/>
                  </a:lnTo>
                  <a:close/>
                  <a:moveTo>
                    <a:pt x="1" y="12435"/>
                  </a:moveTo>
                  <a:lnTo>
                    <a:pt x="1" y="12455"/>
                  </a:lnTo>
                  <a:lnTo>
                    <a:pt x="1" y="12612"/>
                  </a:lnTo>
                  <a:lnTo>
                    <a:pt x="1" y="12631"/>
                  </a:lnTo>
                  <a:lnTo>
                    <a:pt x="40" y="12631"/>
                  </a:lnTo>
                  <a:lnTo>
                    <a:pt x="40" y="12612"/>
                  </a:lnTo>
                  <a:lnTo>
                    <a:pt x="40" y="12455"/>
                  </a:lnTo>
                  <a:lnTo>
                    <a:pt x="40" y="12435"/>
                  </a:lnTo>
                  <a:close/>
                  <a:moveTo>
                    <a:pt x="25164" y="12572"/>
                  </a:moveTo>
                  <a:lnTo>
                    <a:pt x="25145" y="12592"/>
                  </a:lnTo>
                  <a:lnTo>
                    <a:pt x="25145" y="12612"/>
                  </a:lnTo>
                  <a:lnTo>
                    <a:pt x="25145" y="12749"/>
                  </a:lnTo>
                  <a:lnTo>
                    <a:pt x="25164" y="12768"/>
                  </a:lnTo>
                  <a:lnTo>
                    <a:pt x="25184" y="12788"/>
                  </a:lnTo>
                  <a:lnTo>
                    <a:pt x="25184" y="12768"/>
                  </a:lnTo>
                  <a:lnTo>
                    <a:pt x="25203" y="12749"/>
                  </a:lnTo>
                  <a:lnTo>
                    <a:pt x="25203" y="12612"/>
                  </a:lnTo>
                  <a:lnTo>
                    <a:pt x="25203" y="12592"/>
                  </a:lnTo>
                  <a:lnTo>
                    <a:pt x="25203" y="12572"/>
                  </a:lnTo>
                  <a:close/>
                  <a:moveTo>
                    <a:pt x="1" y="12749"/>
                  </a:moveTo>
                  <a:lnTo>
                    <a:pt x="1" y="12768"/>
                  </a:lnTo>
                  <a:lnTo>
                    <a:pt x="1" y="12925"/>
                  </a:lnTo>
                  <a:lnTo>
                    <a:pt x="21" y="12944"/>
                  </a:lnTo>
                  <a:lnTo>
                    <a:pt x="40" y="12944"/>
                  </a:lnTo>
                  <a:lnTo>
                    <a:pt x="60" y="12925"/>
                  </a:lnTo>
                  <a:lnTo>
                    <a:pt x="40" y="12768"/>
                  </a:lnTo>
                  <a:lnTo>
                    <a:pt x="40" y="12749"/>
                  </a:lnTo>
                  <a:close/>
                  <a:moveTo>
                    <a:pt x="25164" y="12886"/>
                  </a:moveTo>
                  <a:lnTo>
                    <a:pt x="25145" y="12905"/>
                  </a:lnTo>
                  <a:lnTo>
                    <a:pt x="25145" y="13062"/>
                  </a:lnTo>
                  <a:lnTo>
                    <a:pt x="25145" y="13081"/>
                  </a:lnTo>
                  <a:lnTo>
                    <a:pt x="25184" y="13081"/>
                  </a:lnTo>
                  <a:lnTo>
                    <a:pt x="25184" y="13062"/>
                  </a:lnTo>
                  <a:lnTo>
                    <a:pt x="25203" y="12905"/>
                  </a:lnTo>
                  <a:lnTo>
                    <a:pt x="25184" y="12905"/>
                  </a:lnTo>
                  <a:lnTo>
                    <a:pt x="25184" y="12886"/>
                  </a:lnTo>
                  <a:close/>
                  <a:moveTo>
                    <a:pt x="40" y="13042"/>
                  </a:moveTo>
                  <a:lnTo>
                    <a:pt x="21" y="13062"/>
                  </a:lnTo>
                  <a:lnTo>
                    <a:pt x="1" y="13081"/>
                  </a:lnTo>
                  <a:lnTo>
                    <a:pt x="21" y="13238"/>
                  </a:lnTo>
                  <a:lnTo>
                    <a:pt x="40" y="13258"/>
                  </a:lnTo>
                  <a:lnTo>
                    <a:pt x="60" y="13238"/>
                  </a:lnTo>
                  <a:lnTo>
                    <a:pt x="60" y="13219"/>
                  </a:lnTo>
                  <a:lnTo>
                    <a:pt x="60" y="13081"/>
                  </a:lnTo>
                  <a:lnTo>
                    <a:pt x="40" y="13062"/>
                  </a:lnTo>
                  <a:lnTo>
                    <a:pt x="40" y="13042"/>
                  </a:lnTo>
                  <a:close/>
                  <a:moveTo>
                    <a:pt x="25145" y="13199"/>
                  </a:moveTo>
                  <a:lnTo>
                    <a:pt x="25145" y="13219"/>
                  </a:lnTo>
                  <a:lnTo>
                    <a:pt x="25125" y="13375"/>
                  </a:lnTo>
                  <a:lnTo>
                    <a:pt x="25145" y="13395"/>
                  </a:lnTo>
                  <a:lnTo>
                    <a:pt x="25164" y="13395"/>
                  </a:lnTo>
                  <a:lnTo>
                    <a:pt x="25184" y="13375"/>
                  </a:lnTo>
                  <a:lnTo>
                    <a:pt x="25184" y="13219"/>
                  </a:lnTo>
                  <a:lnTo>
                    <a:pt x="25184" y="13199"/>
                  </a:lnTo>
                  <a:close/>
                  <a:moveTo>
                    <a:pt x="40" y="13356"/>
                  </a:moveTo>
                  <a:lnTo>
                    <a:pt x="40" y="13375"/>
                  </a:lnTo>
                  <a:lnTo>
                    <a:pt x="21" y="13375"/>
                  </a:lnTo>
                  <a:lnTo>
                    <a:pt x="40" y="13532"/>
                  </a:lnTo>
                  <a:lnTo>
                    <a:pt x="40" y="13551"/>
                  </a:lnTo>
                  <a:lnTo>
                    <a:pt x="79" y="13551"/>
                  </a:lnTo>
                  <a:lnTo>
                    <a:pt x="79" y="13532"/>
                  </a:lnTo>
                  <a:lnTo>
                    <a:pt x="79" y="13375"/>
                  </a:lnTo>
                  <a:lnTo>
                    <a:pt x="60" y="13356"/>
                  </a:lnTo>
                  <a:close/>
                  <a:moveTo>
                    <a:pt x="25125" y="13512"/>
                  </a:moveTo>
                  <a:lnTo>
                    <a:pt x="25125" y="13532"/>
                  </a:lnTo>
                  <a:lnTo>
                    <a:pt x="25105" y="13689"/>
                  </a:lnTo>
                  <a:lnTo>
                    <a:pt x="25125" y="13708"/>
                  </a:lnTo>
                  <a:lnTo>
                    <a:pt x="25145" y="13708"/>
                  </a:lnTo>
                  <a:lnTo>
                    <a:pt x="25164" y="13689"/>
                  </a:lnTo>
                  <a:lnTo>
                    <a:pt x="25164" y="13532"/>
                  </a:lnTo>
                  <a:lnTo>
                    <a:pt x="25164" y="13512"/>
                  </a:lnTo>
                  <a:close/>
                  <a:moveTo>
                    <a:pt x="60" y="13669"/>
                  </a:moveTo>
                  <a:lnTo>
                    <a:pt x="40" y="13689"/>
                  </a:lnTo>
                  <a:lnTo>
                    <a:pt x="60" y="13845"/>
                  </a:lnTo>
                  <a:lnTo>
                    <a:pt x="60" y="13865"/>
                  </a:lnTo>
                  <a:lnTo>
                    <a:pt x="99" y="13865"/>
                  </a:lnTo>
                  <a:lnTo>
                    <a:pt x="99" y="13845"/>
                  </a:lnTo>
                  <a:lnTo>
                    <a:pt x="99" y="13689"/>
                  </a:lnTo>
                  <a:lnTo>
                    <a:pt x="79" y="13669"/>
                  </a:lnTo>
                  <a:close/>
                  <a:moveTo>
                    <a:pt x="25125" y="13806"/>
                  </a:moveTo>
                  <a:lnTo>
                    <a:pt x="25105" y="13826"/>
                  </a:lnTo>
                  <a:lnTo>
                    <a:pt x="25086" y="13826"/>
                  </a:lnTo>
                  <a:lnTo>
                    <a:pt x="25086" y="13982"/>
                  </a:lnTo>
                  <a:lnTo>
                    <a:pt x="25086" y="14002"/>
                  </a:lnTo>
                  <a:lnTo>
                    <a:pt x="25105" y="14021"/>
                  </a:lnTo>
                  <a:lnTo>
                    <a:pt x="25125" y="14002"/>
                  </a:lnTo>
                  <a:lnTo>
                    <a:pt x="25145" y="13845"/>
                  </a:lnTo>
                  <a:lnTo>
                    <a:pt x="25145" y="13826"/>
                  </a:lnTo>
                  <a:lnTo>
                    <a:pt x="25125" y="13806"/>
                  </a:lnTo>
                  <a:close/>
                  <a:moveTo>
                    <a:pt x="79" y="13982"/>
                  </a:moveTo>
                  <a:lnTo>
                    <a:pt x="79" y="14002"/>
                  </a:lnTo>
                  <a:lnTo>
                    <a:pt x="99" y="14159"/>
                  </a:lnTo>
                  <a:lnTo>
                    <a:pt x="118" y="14178"/>
                  </a:lnTo>
                  <a:lnTo>
                    <a:pt x="138" y="14159"/>
                  </a:lnTo>
                  <a:lnTo>
                    <a:pt x="138" y="14139"/>
                  </a:lnTo>
                  <a:lnTo>
                    <a:pt x="118" y="14002"/>
                  </a:lnTo>
                  <a:lnTo>
                    <a:pt x="118" y="13982"/>
                  </a:lnTo>
                  <a:close/>
                  <a:moveTo>
                    <a:pt x="25066" y="14119"/>
                  </a:moveTo>
                  <a:lnTo>
                    <a:pt x="25066" y="14139"/>
                  </a:lnTo>
                  <a:lnTo>
                    <a:pt x="25047" y="14296"/>
                  </a:lnTo>
                  <a:lnTo>
                    <a:pt x="25047" y="14315"/>
                  </a:lnTo>
                  <a:lnTo>
                    <a:pt x="25086" y="14315"/>
                  </a:lnTo>
                  <a:lnTo>
                    <a:pt x="25086" y="14296"/>
                  </a:lnTo>
                  <a:lnTo>
                    <a:pt x="25105" y="14139"/>
                  </a:lnTo>
                  <a:lnTo>
                    <a:pt x="25105" y="14119"/>
                  </a:lnTo>
                  <a:close/>
                  <a:moveTo>
                    <a:pt x="138" y="14276"/>
                  </a:moveTo>
                  <a:lnTo>
                    <a:pt x="118" y="14296"/>
                  </a:lnTo>
                  <a:lnTo>
                    <a:pt x="118" y="14315"/>
                  </a:lnTo>
                  <a:lnTo>
                    <a:pt x="138" y="14452"/>
                  </a:lnTo>
                  <a:lnTo>
                    <a:pt x="158" y="14472"/>
                  </a:lnTo>
                  <a:lnTo>
                    <a:pt x="177" y="14472"/>
                  </a:lnTo>
                  <a:lnTo>
                    <a:pt x="177" y="14452"/>
                  </a:lnTo>
                  <a:lnTo>
                    <a:pt x="158" y="14296"/>
                  </a:lnTo>
                  <a:lnTo>
                    <a:pt x="158" y="14276"/>
                  </a:lnTo>
                  <a:close/>
                  <a:moveTo>
                    <a:pt x="25027" y="14433"/>
                  </a:moveTo>
                  <a:lnTo>
                    <a:pt x="25027" y="14452"/>
                  </a:lnTo>
                  <a:lnTo>
                    <a:pt x="24988" y="14589"/>
                  </a:lnTo>
                  <a:lnTo>
                    <a:pt x="25007" y="14609"/>
                  </a:lnTo>
                  <a:lnTo>
                    <a:pt x="25007" y="14628"/>
                  </a:lnTo>
                  <a:lnTo>
                    <a:pt x="25027" y="14628"/>
                  </a:lnTo>
                  <a:lnTo>
                    <a:pt x="25047" y="14609"/>
                  </a:lnTo>
                  <a:lnTo>
                    <a:pt x="25066" y="14452"/>
                  </a:lnTo>
                  <a:lnTo>
                    <a:pt x="25066" y="14433"/>
                  </a:lnTo>
                  <a:close/>
                  <a:moveTo>
                    <a:pt x="158" y="14589"/>
                  </a:moveTo>
                  <a:lnTo>
                    <a:pt x="158" y="14609"/>
                  </a:lnTo>
                  <a:lnTo>
                    <a:pt x="177" y="14766"/>
                  </a:lnTo>
                  <a:lnTo>
                    <a:pt x="216" y="14785"/>
                  </a:lnTo>
                  <a:lnTo>
                    <a:pt x="236" y="14766"/>
                  </a:lnTo>
                  <a:lnTo>
                    <a:pt x="216" y="14609"/>
                  </a:lnTo>
                  <a:lnTo>
                    <a:pt x="197" y="14589"/>
                  </a:lnTo>
                  <a:close/>
                  <a:moveTo>
                    <a:pt x="24988" y="14726"/>
                  </a:moveTo>
                  <a:lnTo>
                    <a:pt x="24968" y="14746"/>
                  </a:lnTo>
                  <a:lnTo>
                    <a:pt x="24949" y="14903"/>
                  </a:lnTo>
                  <a:lnTo>
                    <a:pt x="24949" y="14922"/>
                  </a:lnTo>
                  <a:lnTo>
                    <a:pt x="24968" y="14922"/>
                  </a:lnTo>
                  <a:lnTo>
                    <a:pt x="24988" y="14903"/>
                  </a:lnTo>
                  <a:lnTo>
                    <a:pt x="25027" y="14766"/>
                  </a:lnTo>
                  <a:lnTo>
                    <a:pt x="25007" y="14746"/>
                  </a:lnTo>
                  <a:lnTo>
                    <a:pt x="25007" y="14726"/>
                  </a:lnTo>
                  <a:close/>
                  <a:moveTo>
                    <a:pt x="236" y="14883"/>
                  </a:moveTo>
                  <a:lnTo>
                    <a:pt x="216" y="14903"/>
                  </a:lnTo>
                  <a:lnTo>
                    <a:pt x="216" y="14922"/>
                  </a:lnTo>
                  <a:lnTo>
                    <a:pt x="236" y="15079"/>
                  </a:lnTo>
                  <a:lnTo>
                    <a:pt x="275" y="15079"/>
                  </a:lnTo>
                  <a:lnTo>
                    <a:pt x="295" y="15059"/>
                  </a:lnTo>
                  <a:lnTo>
                    <a:pt x="256" y="14903"/>
                  </a:lnTo>
                  <a:lnTo>
                    <a:pt x="236" y="14883"/>
                  </a:lnTo>
                  <a:close/>
                  <a:moveTo>
                    <a:pt x="24929" y="15040"/>
                  </a:moveTo>
                  <a:lnTo>
                    <a:pt x="24910" y="15059"/>
                  </a:lnTo>
                  <a:lnTo>
                    <a:pt x="24890" y="15196"/>
                  </a:lnTo>
                  <a:lnTo>
                    <a:pt x="24890" y="15216"/>
                  </a:lnTo>
                  <a:lnTo>
                    <a:pt x="24910" y="15236"/>
                  </a:lnTo>
                  <a:lnTo>
                    <a:pt x="24929" y="15216"/>
                  </a:lnTo>
                  <a:lnTo>
                    <a:pt x="24968" y="15059"/>
                  </a:lnTo>
                  <a:lnTo>
                    <a:pt x="24949" y="15040"/>
                  </a:lnTo>
                  <a:close/>
                  <a:moveTo>
                    <a:pt x="275" y="15196"/>
                  </a:moveTo>
                  <a:lnTo>
                    <a:pt x="275" y="15216"/>
                  </a:lnTo>
                  <a:lnTo>
                    <a:pt x="314" y="15373"/>
                  </a:lnTo>
                  <a:lnTo>
                    <a:pt x="334" y="15392"/>
                  </a:lnTo>
                  <a:lnTo>
                    <a:pt x="353" y="15373"/>
                  </a:lnTo>
                  <a:lnTo>
                    <a:pt x="353" y="15353"/>
                  </a:lnTo>
                  <a:lnTo>
                    <a:pt x="314" y="15216"/>
                  </a:lnTo>
                  <a:lnTo>
                    <a:pt x="314" y="15196"/>
                  </a:lnTo>
                  <a:close/>
                  <a:moveTo>
                    <a:pt x="24870" y="15333"/>
                  </a:moveTo>
                  <a:lnTo>
                    <a:pt x="24851" y="15353"/>
                  </a:lnTo>
                  <a:lnTo>
                    <a:pt x="24812" y="15510"/>
                  </a:lnTo>
                  <a:lnTo>
                    <a:pt x="24812" y="15529"/>
                  </a:lnTo>
                  <a:lnTo>
                    <a:pt x="24831" y="15529"/>
                  </a:lnTo>
                  <a:lnTo>
                    <a:pt x="24870" y="15510"/>
                  </a:lnTo>
                  <a:lnTo>
                    <a:pt x="24890" y="15373"/>
                  </a:lnTo>
                  <a:lnTo>
                    <a:pt x="24890" y="15353"/>
                  </a:lnTo>
                  <a:lnTo>
                    <a:pt x="24870" y="15333"/>
                  </a:lnTo>
                  <a:close/>
                  <a:moveTo>
                    <a:pt x="353" y="15490"/>
                  </a:moveTo>
                  <a:lnTo>
                    <a:pt x="353" y="15510"/>
                  </a:lnTo>
                  <a:lnTo>
                    <a:pt x="334" y="15529"/>
                  </a:lnTo>
                  <a:lnTo>
                    <a:pt x="373" y="15666"/>
                  </a:lnTo>
                  <a:lnTo>
                    <a:pt x="393" y="15686"/>
                  </a:lnTo>
                  <a:lnTo>
                    <a:pt x="412" y="15686"/>
                  </a:lnTo>
                  <a:lnTo>
                    <a:pt x="432" y="15666"/>
                  </a:lnTo>
                  <a:lnTo>
                    <a:pt x="393" y="15510"/>
                  </a:lnTo>
                  <a:lnTo>
                    <a:pt x="373" y="15490"/>
                  </a:lnTo>
                  <a:close/>
                  <a:moveTo>
                    <a:pt x="24812" y="15627"/>
                  </a:moveTo>
                  <a:lnTo>
                    <a:pt x="24792" y="15647"/>
                  </a:lnTo>
                  <a:lnTo>
                    <a:pt x="24772" y="15647"/>
                  </a:lnTo>
                  <a:lnTo>
                    <a:pt x="24733" y="15803"/>
                  </a:lnTo>
                  <a:lnTo>
                    <a:pt x="24753" y="15823"/>
                  </a:lnTo>
                  <a:lnTo>
                    <a:pt x="24792" y="15823"/>
                  </a:lnTo>
                  <a:lnTo>
                    <a:pt x="24831" y="15666"/>
                  </a:lnTo>
                  <a:lnTo>
                    <a:pt x="24831" y="15647"/>
                  </a:lnTo>
                  <a:lnTo>
                    <a:pt x="24812" y="15627"/>
                  </a:lnTo>
                  <a:close/>
                  <a:moveTo>
                    <a:pt x="432" y="15784"/>
                  </a:moveTo>
                  <a:lnTo>
                    <a:pt x="412" y="15803"/>
                  </a:lnTo>
                  <a:lnTo>
                    <a:pt x="412" y="15823"/>
                  </a:lnTo>
                  <a:lnTo>
                    <a:pt x="451" y="15980"/>
                  </a:lnTo>
                  <a:lnTo>
                    <a:pt x="491" y="15980"/>
                  </a:lnTo>
                  <a:lnTo>
                    <a:pt x="510" y="15960"/>
                  </a:lnTo>
                  <a:lnTo>
                    <a:pt x="471" y="15803"/>
                  </a:lnTo>
                  <a:lnTo>
                    <a:pt x="451" y="15803"/>
                  </a:lnTo>
                  <a:lnTo>
                    <a:pt x="432" y="15784"/>
                  </a:lnTo>
                  <a:close/>
                  <a:moveTo>
                    <a:pt x="24714" y="15941"/>
                  </a:moveTo>
                  <a:lnTo>
                    <a:pt x="24694" y="15960"/>
                  </a:lnTo>
                  <a:lnTo>
                    <a:pt x="24655" y="16097"/>
                  </a:lnTo>
                  <a:lnTo>
                    <a:pt x="24655" y="16117"/>
                  </a:lnTo>
                  <a:lnTo>
                    <a:pt x="24675" y="16136"/>
                  </a:lnTo>
                  <a:lnTo>
                    <a:pt x="24714" y="16117"/>
                  </a:lnTo>
                  <a:lnTo>
                    <a:pt x="24753" y="15960"/>
                  </a:lnTo>
                  <a:lnTo>
                    <a:pt x="24753" y="15941"/>
                  </a:lnTo>
                  <a:close/>
                  <a:moveTo>
                    <a:pt x="491" y="16097"/>
                  </a:moveTo>
                  <a:lnTo>
                    <a:pt x="491" y="16117"/>
                  </a:lnTo>
                  <a:lnTo>
                    <a:pt x="549" y="16273"/>
                  </a:lnTo>
                  <a:lnTo>
                    <a:pt x="569" y="16293"/>
                  </a:lnTo>
                  <a:lnTo>
                    <a:pt x="588" y="16273"/>
                  </a:lnTo>
                  <a:lnTo>
                    <a:pt x="588" y="16254"/>
                  </a:lnTo>
                  <a:lnTo>
                    <a:pt x="549" y="16117"/>
                  </a:lnTo>
                  <a:lnTo>
                    <a:pt x="530" y="16097"/>
                  </a:lnTo>
                  <a:close/>
                  <a:moveTo>
                    <a:pt x="24635" y="16234"/>
                  </a:moveTo>
                  <a:lnTo>
                    <a:pt x="24616" y="16254"/>
                  </a:lnTo>
                  <a:lnTo>
                    <a:pt x="24577" y="16391"/>
                  </a:lnTo>
                  <a:lnTo>
                    <a:pt x="24577" y="16410"/>
                  </a:lnTo>
                  <a:lnTo>
                    <a:pt x="24596" y="16430"/>
                  </a:lnTo>
                  <a:lnTo>
                    <a:pt x="24616" y="16410"/>
                  </a:lnTo>
                  <a:lnTo>
                    <a:pt x="24655" y="16254"/>
                  </a:lnTo>
                  <a:lnTo>
                    <a:pt x="24655" y="16234"/>
                  </a:lnTo>
                  <a:close/>
                  <a:moveTo>
                    <a:pt x="588" y="16391"/>
                  </a:moveTo>
                  <a:lnTo>
                    <a:pt x="588" y="16410"/>
                  </a:lnTo>
                  <a:lnTo>
                    <a:pt x="628" y="16567"/>
                  </a:lnTo>
                  <a:lnTo>
                    <a:pt x="667" y="16587"/>
                  </a:lnTo>
                  <a:lnTo>
                    <a:pt x="686" y="16567"/>
                  </a:lnTo>
                  <a:lnTo>
                    <a:pt x="686" y="16548"/>
                  </a:lnTo>
                  <a:lnTo>
                    <a:pt x="628" y="16410"/>
                  </a:lnTo>
                  <a:lnTo>
                    <a:pt x="628" y="16391"/>
                  </a:lnTo>
                  <a:close/>
                  <a:moveTo>
                    <a:pt x="24537" y="16528"/>
                  </a:moveTo>
                  <a:lnTo>
                    <a:pt x="24518" y="16548"/>
                  </a:lnTo>
                  <a:lnTo>
                    <a:pt x="24479" y="16685"/>
                  </a:lnTo>
                  <a:lnTo>
                    <a:pt x="24479" y="16704"/>
                  </a:lnTo>
                  <a:lnTo>
                    <a:pt x="24498" y="16724"/>
                  </a:lnTo>
                  <a:lnTo>
                    <a:pt x="24518" y="16704"/>
                  </a:lnTo>
                  <a:lnTo>
                    <a:pt x="24577" y="16548"/>
                  </a:lnTo>
                  <a:lnTo>
                    <a:pt x="24557" y="16528"/>
                  </a:lnTo>
                  <a:close/>
                  <a:moveTo>
                    <a:pt x="686" y="16685"/>
                  </a:moveTo>
                  <a:lnTo>
                    <a:pt x="686" y="16704"/>
                  </a:lnTo>
                  <a:lnTo>
                    <a:pt x="745" y="16861"/>
                  </a:lnTo>
                  <a:lnTo>
                    <a:pt x="765" y="16880"/>
                  </a:lnTo>
                  <a:lnTo>
                    <a:pt x="765" y="16861"/>
                  </a:lnTo>
                  <a:lnTo>
                    <a:pt x="784" y="16861"/>
                  </a:lnTo>
                  <a:lnTo>
                    <a:pt x="784" y="16841"/>
                  </a:lnTo>
                  <a:lnTo>
                    <a:pt x="725" y="16704"/>
                  </a:lnTo>
                  <a:lnTo>
                    <a:pt x="725" y="16685"/>
                  </a:lnTo>
                  <a:close/>
                  <a:moveTo>
                    <a:pt x="24440" y="16822"/>
                  </a:moveTo>
                  <a:lnTo>
                    <a:pt x="24420" y="16841"/>
                  </a:lnTo>
                  <a:lnTo>
                    <a:pt x="24361" y="16978"/>
                  </a:lnTo>
                  <a:lnTo>
                    <a:pt x="24361" y="16998"/>
                  </a:lnTo>
                  <a:lnTo>
                    <a:pt x="24381" y="17018"/>
                  </a:lnTo>
                  <a:lnTo>
                    <a:pt x="24400" y="17018"/>
                  </a:lnTo>
                  <a:lnTo>
                    <a:pt x="24420" y="16998"/>
                  </a:lnTo>
                  <a:lnTo>
                    <a:pt x="24459" y="16841"/>
                  </a:lnTo>
                  <a:lnTo>
                    <a:pt x="24459" y="16822"/>
                  </a:lnTo>
                  <a:close/>
                  <a:moveTo>
                    <a:pt x="784" y="16978"/>
                  </a:moveTo>
                  <a:lnTo>
                    <a:pt x="784" y="16998"/>
                  </a:lnTo>
                  <a:lnTo>
                    <a:pt x="843" y="17155"/>
                  </a:lnTo>
                  <a:lnTo>
                    <a:pt x="882" y="17155"/>
                  </a:lnTo>
                  <a:lnTo>
                    <a:pt x="882" y="17135"/>
                  </a:lnTo>
                  <a:lnTo>
                    <a:pt x="843" y="16978"/>
                  </a:lnTo>
                  <a:close/>
                  <a:moveTo>
                    <a:pt x="24322" y="17115"/>
                  </a:moveTo>
                  <a:lnTo>
                    <a:pt x="24263" y="17272"/>
                  </a:lnTo>
                  <a:lnTo>
                    <a:pt x="24263" y="17292"/>
                  </a:lnTo>
                  <a:lnTo>
                    <a:pt x="24302" y="17292"/>
                  </a:lnTo>
                  <a:lnTo>
                    <a:pt x="24361" y="17135"/>
                  </a:lnTo>
                  <a:lnTo>
                    <a:pt x="24361" y="17115"/>
                  </a:lnTo>
                  <a:close/>
                  <a:moveTo>
                    <a:pt x="921" y="17253"/>
                  </a:moveTo>
                  <a:lnTo>
                    <a:pt x="902" y="17272"/>
                  </a:lnTo>
                  <a:lnTo>
                    <a:pt x="902" y="17292"/>
                  </a:lnTo>
                  <a:lnTo>
                    <a:pt x="960" y="17429"/>
                  </a:lnTo>
                  <a:lnTo>
                    <a:pt x="980" y="17448"/>
                  </a:lnTo>
                  <a:lnTo>
                    <a:pt x="1000" y="17448"/>
                  </a:lnTo>
                  <a:lnTo>
                    <a:pt x="1000" y="17429"/>
                  </a:lnTo>
                  <a:lnTo>
                    <a:pt x="1000" y="17409"/>
                  </a:lnTo>
                  <a:lnTo>
                    <a:pt x="941" y="17272"/>
                  </a:lnTo>
                  <a:lnTo>
                    <a:pt x="941" y="17253"/>
                  </a:lnTo>
                  <a:close/>
                  <a:moveTo>
                    <a:pt x="24205" y="17390"/>
                  </a:moveTo>
                  <a:lnTo>
                    <a:pt x="24205" y="17409"/>
                  </a:lnTo>
                  <a:lnTo>
                    <a:pt x="24146" y="17546"/>
                  </a:lnTo>
                  <a:lnTo>
                    <a:pt x="24146" y="17566"/>
                  </a:lnTo>
                  <a:lnTo>
                    <a:pt x="24146" y="17585"/>
                  </a:lnTo>
                  <a:lnTo>
                    <a:pt x="24165" y="17585"/>
                  </a:lnTo>
                  <a:lnTo>
                    <a:pt x="24185" y="17566"/>
                  </a:lnTo>
                  <a:lnTo>
                    <a:pt x="24244" y="17429"/>
                  </a:lnTo>
                  <a:lnTo>
                    <a:pt x="24244" y="17409"/>
                  </a:lnTo>
                  <a:lnTo>
                    <a:pt x="24224" y="17390"/>
                  </a:lnTo>
                  <a:close/>
                  <a:moveTo>
                    <a:pt x="1019" y="17546"/>
                  </a:moveTo>
                  <a:lnTo>
                    <a:pt x="1019" y="17566"/>
                  </a:lnTo>
                  <a:lnTo>
                    <a:pt x="1078" y="17722"/>
                  </a:lnTo>
                  <a:lnTo>
                    <a:pt x="1117" y="17722"/>
                  </a:lnTo>
                  <a:lnTo>
                    <a:pt x="1117" y="17703"/>
                  </a:lnTo>
                  <a:lnTo>
                    <a:pt x="1058" y="17546"/>
                  </a:lnTo>
                  <a:close/>
                  <a:moveTo>
                    <a:pt x="24087" y="17683"/>
                  </a:moveTo>
                  <a:lnTo>
                    <a:pt x="24087" y="17703"/>
                  </a:lnTo>
                  <a:lnTo>
                    <a:pt x="24009" y="17840"/>
                  </a:lnTo>
                  <a:lnTo>
                    <a:pt x="24009" y="17860"/>
                  </a:lnTo>
                  <a:lnTo>
                    <a:pt x="24028" y="17860"/>
                  </a:lnTo>
                  <a:lnTo>
                    <a:pt x="24028" y="17879"/>
                  </a:lnTo>
                  <a:lnTo>
                    <a:pt x="24048" y="17860"/>
                  </a:lnTo>
                  <a:lnTo>
                    <a:pt x="24126" y="17722"/>
                  </a:lnTo>
                  <a:lnTo>
                    <a:pt x="24126" y="17703"/>
                  </a:lnTo>
                  <a:lnTo>
                    <a:pt x="24107" y="17683"/>
                  </a:lnTo>
                  <a:close/>
                  <a:moveTo>
                    <a:pt x="1156" y="17820"/>
                  </a:moveTo>
                  <a:lnTo>
                    <a:pt x="1137" y="17840"/>
                  </a:lnTo>
                  <a:lnTo>
                    <a:pt x="1137" y="17860"/>
                  </a:lnTo>
                  <a:lnTo>
                    <a:pt x="1215" y="17997"/>
                  </a:lnTo>
                  <a:lnTo>
                    <a:pt x="1235" y="18016"/>
                  </a:lnTo>
                  <a:lnTo>
                    <a:pt x="1235" y="17997"/>
                  </a:lnTo>
                  <a:lnTo>
                    <a:pt x="1254" y="17997"/>
                  </a:lnTo>
                  <a:lnTo>
                    <a:pt x="1254" y="17977"/>
                  </a:lnTo>
                  <a:lnTo>
                    <a:pt x="1195" y="17840"/>
                  </a:lnTo>
                  <a:lnTo>
                    <a:pt x="1176" y="17820"/>
                  </a:lnTo>
                  <a:close/>
                  <a:moveTo>
                    <a:pt x="23970" y="17957"/>
                  </a:moveTo>
                  <a:lnTo>
                    <a:pt x="23950" y="17977"/>
                  </a:lnTo>
                  <a:lnTo>
                    <a:pt x="23891" y="18114"/>
                  </a:lnTo>
                  <a:lnTo>
                    <a:pt x="23872" y="18134"/>
                  </a:lnTo>
                  <a:lnTo>
                    <a:pt x="23891" y="18153"/>
                  </a:lnTo>
                  <a:lnTo>
                    <a:pt x="23911" y="18153"/>
                  </a:lnTo>
                  <a:lnTo>
                    <a:pt x="23930" y="18134"/>
                  </a:lnTo>
                  <a:lnTo>
                    <a:pt x="23989" y="17997"/>
                  </a:lnTo>
                  <a:lnTo>
                    <a:pt x="23989" y="17977"/>
                  </a:lnTo>
                  <a:lnTo>
                    <a:pt x="23989" y="17957"/>
                  </a:lnTo>
                  <a:close/>
                  <a:moveTo>
                    <a:pt x="1293" y="18095"/>
                  </a:moveTo>
                  <a:lnTo>
                    <a:pt x="1274" y="18114"/>
                  </a:lnTo>
                  <a:lnTo>
                    <a:pt x="1274" y="18134"/>
                  </a:lnTo>
                  <a:lnTo>
                    <a:pt x="1352" y="18271"/>
                  </a:lnTo>
                  <a:lnTo>
                    <a:pt x="1372" y="18290"/>
                  </a:lnTo>
                  <a:lnTo>
                    <a:pt x="1391" y="18271"/>
                  </a:lnTo>
                  <a:lnTo>
                    <a:pt x="1391" y="18251"/>
                  </a:lnTo>
                  <a:lnTo>
                    <a:pt x="1313" y="18114"/>
                  </a:lnTo>
                  <a:lnTo>
                    <a:pt x="1313" y="18095"/>
                  </a:lnTo>
                  <a:close/>
                  <a:moveTo>
                    <a:pt x="23813" y="18251"/>
                  </a:moveTo>
                  <a:lnTo>
                    <a:pt x="23735" y="18388"/>
                  </a:lnTo>
                  <a:lnTo>
                    <a:pt x="23735" y="18408"/>
                  </a:lnTo>
                  <a:lnTo>
                    <a:pt x="23754" y="18427"/>
                  </a:lnTo>
                  <a:lnTo>
                    <a:pt x="23793" y="18408"/>
                  </a:lnTo>
                  <a:lnTo>
                    <a:pt x="23852" y="18271"/>
                  </a:lnTo>
                  <a:lnTo>
                    <a:pt x="23852" y="18251"/>
                  </a:lnTo>
                  <a:close/>
                  <a:moveTo>
                    <a:pt x="1430" y="18369"/>
                  </a:moveTo>
                  <a:lnTo>
                    <a:pt x="1411" y="18388"/>
                  </a:lnTo>
                  <a:lnTo>
                    <a:pt x="1411" y="18408"/>
                  </a:lnTo>
                  <a:lnTo>
                    <a:pt x="1489" y="18545"/>
                  </a:lnTo>
                  <a:lnTo>
                    <a:pt x="1509" y="18565"/>
                  </a:lnTo>
                  <a:lnTo>
                    <a:pt x="1528" y="18565"/>
                  </a:lnTo>
                  <a:lnTo>
                    <a:pt x="1528" y="18545"/>
                  </a:lnTo>
                  <a:lnTo>
                    <a:pt x="1528" y="18525"/>
                  </a:lnTo>
                  <a:lnTo>
                    <a:pt x="1450" y="18388"/>
                  </a:lnTo>
                  <a:lnTo>
                    <a:pt x="1450" y="18369"/>
                  </a:lnTo>
                  <a:close/>
                  <a:moveTo>
                    <a:pt x="23676" y="18525"/>
                  </a:moveTo>
                  <a:lnTo>
                    <a:pt x="23598" y="18662"/>
                  </a:lnTo>
                  <a:lnTo>
                    <a:pt x="23598" y="18682"/>
                  </a:lnTo>
                  <a:lnTo>
                    <a:pt x="23598" y="18702"/>
                  </a:lnTo>
                  <a:lnTo>
                    <a:pt x="23617" y="18702"/>
                  </a:lnTo>
                  <a:lnTo>
                    <a:pt x="23637" y="18682"/>
                  </a:lnTo>
                  <a:lnTo>
                    <a:pt x="23715" y="18545"/>
                  </a:lnTo>
                  <a:lnTo>
                    <a:pt x="23715" y="18525"/>
                  </a:lnTo>
                  <a:close/>
                  <a:moveTo>
                    <a:pt x="1568" y="18643"/>
                  </a:moveTo>
                  <a:lnTo>
                    <a:pt x="1568" y="18662"/>
                  </a:lnTo>
                  <a:lnTo>
                    <a:pt x="1568" y="18682"/>
                  </a:lnTo>
                  <a:lnTo>
                    <a:pt x="1626" y="18819"/>
                  </a:lnTo>
                  <a:lnTo>
                    <a:pt x="1685" y="18819"/>
                  </a:lnTo>
                  <a:lnTo>
                    <a:pt x="1685" y="18800"/>
                  </a:lnTo>
                  <a:lnTo>
                    <a:pt x="1607" y="18662"/>
                  </a:lnTo>
                  <a:lnTo>
                    <a:pt x="1587" y="18643"/>
                  </a:lnTo>
                  <a:close/>
                  <a:moveTo>
                    <a:pt x="23539" y="18780"/>
                  </a:moveTo>
                  <a:lnTo>
                    <a:pt x="23519" y="18800"/>
                  </a:lnTo>
                  <a:lnTo>
                    <a:pt x="23441" y="18937"/>
                  </a:lnTo>
                  <a:lnTo>
                    <a:pt x="23441" y="18956"/>
                  </a:lnTo>
                  <a:lnTo>
                    <a:pt x="23460" y="18956"/>
                  </a:lnTo>
                  <a:lnTo>
                    <a:pt x="23460" y="18976"/>
                  </a:lnTo>
                  <a:lnTo>
                    <a:pt x="23480" y="18956"/>
                  </a:lnTo>
                  <a:lnTo>
                    <a:pt x="23558" y="18819"/>
                  </a:lnTo>
                  <a:lnTo>
                    <a:pt x="23558" y="18800"/>
                  </a:lnTo>
                  <a:lnTo>
                    <a:pt x="23558" y="18780"/>
                  </a:lnTo>
                  <a:close/>
                  <a:moveTo>
                    <a:pt x="1724" y="18917"/>
                  </a:moveTo>
                  <a:lnTo>
                    <a:pt x="1705" y="18937"/>
                  </a:lnTo>
                  <a:lnTo>
                    <a:pt x="1705" y="18956"/>
                  </a:lnTo>
                  <a:lnTo>
                    <a:pt x="1783" y="19074"/>
                  </a:lnTo>
                  <a:lnTo>
                    <a:pt x="1803" y="19093"/>
                  </a:lnTo>
                  <a:lnTo>
                    <a:pt x="1822" y="19093"/>
                  </a:lnTo>
                  <a:lnTo>
                    <a:pt x="1842" y="19074"/>
                  </a:lnTo>
                  <a:lnTo>
                    <a:pt x="1842" y="19054"/>
                  </a:lnTo>
                  <a:lnTo>
                    <a:pt x="1763" y="18917"/>
                  </a:lnTo>
                  <a:close/>
                  <a:moveTo>
                    <a:pt x="23382" y="19054"/>
                  </a:moveTo>
                  <a:lnTo>
                    <a:pt x="23363" y="19074"/>
                  </a:lnTo>
                  <a:lnTo>
                    <a:pt x="23284" y="19191"/>
                  </a:lnTo>
                  <a:lnTo>
                    <a:pt x="23284" y="19211"/>
                  </a:lnTo>
                  <a:lnTo>
                    <a:pt x="23284" y="19230"/>
                  </a:lnTo>
                  <a:lnTo>
                    <a:pt x="23323" y="19230"/>
                  </a:lnTo>
                  <a:lnTo>
                    <a:pt x="23402" y="19093"/>
                  </a:lnTo>
                  <a:lnTo>
                    <a:pt x="23402" y="19074"/>
                  </a:lnTo>
                  <a:lnTo>
                    <a:pt x="23402" y="19054"/>
                  </a:lnTo>
                  <a:close/>
                  <a:moveTo>
                    <a:pt x="1881" y="19172"/>
                  </a:moveTo>
                  <a:lnTo>
                    <a:pt x="1861" y="19191"/>
                  </a:lnTo>
                  <a:lnTo>
                    <a:pt x="1881" y="19211"/>
                  </a:lnTo>
                  <a:lnTo>
                    <a:pt x="1959" y="19348"/>
                  </a:lnTo>
                  <a:lnTo>
                    <a:pt x="1979" y="19348"/>
                  </a:lnTo>
                  <a:lnTo>
                    <a:pt x="1998" y="19328"/>
                  </a:lnTo>
                  <a:lnTo>
                    <a:pt x="1920" y="19191"/>
                  </a:lnTo>
                  <a:lnTo>
                    <a:pt x="1900" y="19172"/>
                  </a:lnTo>
                  <a:close/>
                  <a:moveTo>
                    <a:pt x="23225" y="19309"/>
                  </a:moveTo>
                  <a:lnTo>
                    <a:pt x="23206" y="19328"/>
                  </a:lnTo>
                  <a:lnTo>
                    <a:pt x="23128" y="19465"/>
                  </a:lnTo>
                  <a:lnTo>
                    <a:pt x="23108" y="19465"/>
                  </a:lnTo>
                  <a:lnTo>
                    <a:pt x="23128" y="19485"/>
                  </a:lnTo>
                  <a:lnTo>
                    <a:pt x="23167" y="19485"/>
                  </a:lnTo>
                  <a:lnTo>
                    <a:pt x="23245" y="19348"/>
                  </a:lnTo>
                  <a:lnTo>
                    <a:pt x="23245" y="19328"/>
                  </a:lnTo>
                  <a:lnTo>
                    <a:pt x="23225" y="19309"/>
                  </a:lnTo>
                  <a:close/>
                  <a:moveTo>
                    <a:pt x="2037" y="19446"/>
                  </a:moveTo>
                  <a:lnTo>
                    <a:pt x="2037" y="19465"/>
                  </a:lnTo>
                  <a:lnTo>
                    <a:pt x="2116" y="19602"/>
                  </a:lnTo>
                  <a:lnTo>
                    <a:pt x="2135" y="19622"/>
                  </a:lnTo>
                  <a:lnTo>
                    <a:pt x="2155" y="19602"/>
                  </a:lnTo>
                  <a:lnTo>
                    <a:pt x="2175" y="19602"/>
                  </a:lnTo>
                  <a:lnTo>
                    <a:pt x="2155" y="19583"/>
                  </a:lnTo>
                  <a:lnTo>
                    <a:pt x="2077" y="19446"/>
                  </a:lnTo>
                  <a:close/>
                  <a:moveTo>
                    <a:pt x="23030" y="19583"/>
                  </a:moveTo>
                  <a:lnTo>
                    <a:pt x="22951" y="19720"/>
                  </a:lnTo>
                  <a:lnTo>
                    <a:pt x="22951" y="19739"/>
                  </a:lnTo>
                  <a:lnTo>
                    <a:pt x="22971" y="19759"/>
                  </a:lnTo>
                  <a:lnTo>
                    <a:pt x="22990" y="19739"/>
                  </a:lnTo>
                  <a:lnTo>
                    <a:pt x="23069" y="19602"/>
                  </a:lnTo>
                  <a:lnTo>
                    <a:pt x="23069" y="19583"/>
                  </a:lnTo>
                  <a:close/>
                  <a:moveTo>
                    <a:pt x="2214" y="19700"/>
                  </a:moveTo>
                  <a:lnTo>
                    <a:pt x="2214" y="19720"/>
                  </a:lnTo>
                  <a:lnTo>
                    <a:pt x="2214" y="19739"/>
                  </a:lnTo>
                  <a:lnTo>
                    <a:pt x="2292" y="19857"/>
                  </a:lnTo>
                  <a:lnTo>
                    <a:pt x="2312" y="19877"/>
                  </a:lnTo>
                  <a:lnTo>
                    <a:pt x="2331" y="19857"/>
                  </a:lnTo>
                  <a:lnTo>
                    <a:pt x="2331" y="19837"/>
                  </a:lnTo>
                  <a:lnTo>
                    <a:pt x="2253" y="19700"/>
                  </a:lnTo>
                  <a:close/>
                  <a:moveTo>
                    <a:pt x="22853" y="19837"/>
                  </a:moveTo>
                  <a:lnTo>
                    <a:pt x="22775" y="19955"/>
                  </a:lnTo>
                  <a:lnTo>
                    <a:pt x="22775" y="19974"/>
                  </a:lnTo>
                  <a:lnTo>
                    <a:pt x="22775" y="19994"/>
                  </a:lnTo>
                  <a:lnTo>
                    <a:pt x="22814" y="19994"/>
                  </a:lnTo>
                  <a:lnTo>
                    <a:pt x="22893" y="19857"/>
                  </a:lnTo>
                  <a:lnTo>
                    <a:pt x="22912" y="19857"/>
                  </a:lnTo>
                  <a:lnTo>
                    <a:pt x="22893" y="19837"/>
                  </a:lnTo>
                  <a:close/>
                  <a:moveTo>
                    <a:pt x="2390" y="19955"/>
                  </a:moveTo>
                  <a:lnTo>
                    <a:pt x="2390" y="19974"/>
                  </a:lnTo>
                  <a:lnTo>
                    <a:pt x="2468" y="20112"/>
                  </a:lnTo>
                  <a:lnTo>
                    <a:pt x="2507" y="20112"/>
                  </a:lnTo>
                  <a:lnTo>
                    <a:pt x="2527" y="20092"/>
                  </a:lnTo>
                  <a:lnTo>
                    <a:pt x="2507" y="20072"/>
                  </a:lnTo>
                  <a:lnTo>
                    <a:pt x="2429" y="19955"/>
                  </a:lnTo>
                  <a:close/>
                  <a:moveTo>
                    <a:pt x="22697" y="20072"/>
                  </a:moveTo>
                  <a:lnTo>
                    <a:pt x="22677" y="20092"/>
                  </a:lnTo>
                  <a:lnTo>
                    <a:pt x="22579" y="20209"/>
                  </a:lnTo>
                  <a:lnTo>
                    <a:pt x="22579" y="20229"/>
                  </a:lnTo>
                  <a:lnTo>
                    <a:pt x="22599" y="20249"/>
                  </a:lnTo>
                  <a:lnTo>
                    <a:pt x="22618" y="20249"/>
                  </a:lnTo>
                  <a:lnTo>
                    <a:pt x="22716" y="20112"/>
                  </a:lnTo>
                  <a:lnTo>
                    <a:pt x="22716" y="20092"/>
                  </a:lnTo>
                  <a:lnTo>
                    <a:pt x="22697" y="20072"/>
                  </a:lnTo>
                  <a:close/>
                  <a:moveTo>
                    <a:pt x="2566" y="20190"/>
                  </a:moveTo>
                  <a:lnTo>
                    <a:pt x="2566" y="20209"/>
                  </a:lnTo>
                  <a:lnTo>
                    <a:pt x="2566" y="20229"/>
                  </a:lnTo>
                  <a:lnTo>
                    <a:pt x="2664" y="20347"/>
                  </a:lnTo>
                  <a:lnTo>
                    <a:pt x="2684" y="20366"/>
                  </a:lnTo>
                  <a:lnTo>
                    <a:pt x="2703" y="20366"/>
                  </a:lnTo>
                  <a:lnTo>
                    <a:pt x="2703" y="20347"/>
                  </a:lnTo>
                  <a:lnTo>
                    <a:pt x="2703" y="20327"/>
                  </a:lnTo>
                  <a:lnTo>
                    <a:pt x="2605" y="20209"/>
                  </a:lnTo>
                  <a:lnTo>
                    <a:pt x="2586" y="20190"/>
                  </a:lnTo>
                  <a:close/>
                  <a:moveTo>
                    <a:pt x="22501" y="20327"/>
                  </a:moveTo>
                  <a:lnTo>
                    <a:pt x="22403" y="20464"/>
                  </a:lnTo>
                  <a:lnTo>
                    <a:pt x="22383" y="20464"/>
                  </a:lnTo>
                  <a:lnTo>
                    <a:pt x="22403" y="20484"/>
                  </a:lnTo>
                  <a:lnTo>
                    <a:pt x="22442" y="20484"/>
                  </a:lnTo>
                  <a:lnTo>
                    <a:pt x="22520" y="20366"/>
                  </a:lnTo>
                  <a:lnTo>
                    <a:pt x="22540" y="20347"/>
                  </a:lnTo>
                  <a:lnTo>
                    <a:pt x="22520" y="20327"/>
                  </a:lnTo>
                  <a:close/>
                  <a:moveTo>
                    <a:pt x="2762" y="20444"/>
                  </a:moveTo>
                  <a:lnTo>
                    <a:pt x="2762" y="20464"/>
                  </a:lnTo>
                  <a:lnTo>
                    <a:pt x="2860" y="20601"/>
                  </a:lnTo>
                  <a:lnTo>
                    <a:pt x="2899" y="20601"/>
                  </a:lnTo>
                  <a:lnTo>
                    <a:pt x="2899" y="20582"/>
                  </a:lnTo>
                  <a:lnTo>
                    <a:pt x="2899" y="20562"/>
                  </a:lnTo>
                  <a:lnTo>
                    <a:pt x="2801" y="20444"/>
                  </a:lnTo>
                  <a:close/>
                  <a:moveTo>
                    <a:pt x="22325" y="20562"/>
                  </a:moveTo>
                  <a:lnTo>
                    <a:pt x="22305" y="20582"/>
                  </a:lnTo>
                  <a:lnTo>
                    <a:pt x="22207" y="20699"/>
                  </a:lnTo>
                  <a:lnTo>
                    <a:pt x="22188" y="20719"/>
                  </a:lnTo>
                  <a:lnTo>
                    <a:pt x="22207" y="20719"/>
                  </a:lnTo>
                  <a:lnTo>
                    <a:pt x="22227" y="20738"/>
                  </a:lnTo>
                  <a:lnTo>
                    <a:pt x="22227" y="20719"/>
                  </a:lnTo>
                  <a:lnTo>
                    <a:pt x="22344" y="20601"/>
                  </a:lnTo>
                  <a:lnTo>
                    <a:pt x="22344" y="20582"/>
                  </a:lnTo>
                  <a:lnTo>
                    <a:pt x="22325" y="20562"/>
                  </a:lnTo>
                  <a:close/>
                  <a:moveTo>
                    <a:pt x="2958" y="20679"/>
                  </a:moveTo>
                  <a:lnTo>
                    <a:pt x="2958" y="20699"/>
                  </a:lnTo>
                  <a:lnTo>
                    <a:pt x="2958" y="20719"/>
                  </a:lnTo>
                  <a:lnTo>
                    <a:pt x="3056" y="20836"/>
                  </a:lnTo>
                  <a:lnTo>
                    <a:pt x="3095" y="20836"/>
                  </a:lnTo>
                  <a:lnTo>
                    <a:pt x="3095" y="20816"/>
                  </a:lnTo>
                  <a:lnTo>
                    <a:pt x="3095" y="20797"/>
                  </a:lnTo>
                  <a:lnTo>
                    <a:pt x="2997" y="20679"/>
                  </a:lnTo>
                  <a:close/>
                  <a:moveTo>
                    <a:pt x="22109" y="20797"/>
                  </a:moveTo>
                  <a:lnTo>
                    <a:pt x="22109" y="20816"/>
                  </a:lnTo>
                  <a:lnTo>
                    <a:pt x="21992" y="20934"/>
                  </a:lnTo>
                  <a:lnTo>
                    <a:pt x="21992" y="20954"/>
                  </a:lnTo>
                  <a:lnTo>
                    <a:pt x="22011" y="20973"/>
                  </a:lnTo>
                  <a:lnTo>
                    <a:pt x="22031" y="20954"/>
                  </a:lnTo>
                  <a:lnTo>
                    <a:pt x="22129" y="20836"/>
                  </a:lnTo>
                  <a:lnTo>
                    <a:pt x="22148" y="20816"/>
                  </a:lnTo>
                  <a:lnTo>
                    <a:pt x="22129" y="20816"/>
                  </a:lnTo>
                  <a:lnTo>
                    <a:pt x="22109" y="20797"/>
                  </a:lnTo>
                  <a:close/>
                  <a:moveTo>
                    <a:pt x="3154" y="20914"/>
                  </a:moveTo>
                  <a:lnTo>
                    <a:pt x="3154" y="20934"/>
                  </a:lnTo>
                  <a:lnTo>
                    <a:pt x="3154" y="20954"/>
                  </a:lnTo>
                  <a:lnTo>
                    <a:pt x="3271" y="21071"/>
                  </a:lnTo>
                  <a:lnTo>
                    <a:pt x="3291" y="21071"/>
                  </a:lnTo>
                  <a:lnTo>
                    <a:pt x="3310" y="21051"/>
                  </a:lnTo>
                  <a:lnTo>
                    <a:pt x="3291" y="21032"/>
                  </a:lnTo>
                  <a:lnTo>
                    <a:pt x="3193" y="20914"/>
                  </a:lnTo>
                  <a:close/>
                  <a:moveTo>
                    <a:pt x="21894" y="21032"/>
                  </a:moveTo>
                  <a:lnTo>
                    <a:pt x="21796" y="21149"/>
                  </a:lnTo>
                  <a:lnTo>
                    <a:pt x="21776" y="21169"/>
                  </a:lnTo>
                  <a:lnTo>
                    <a:pt x="21796" y="21189"/>
                  </a:lnTo>
                  <a:lnTo>
                    <a:pt x="21835" y="21189"/>
                  </a:lnTo>
                  <a:lnTo>
                    <a:pt x="21933" y="21071"/>
                  </a:lnTo>
                  <a:lnTo>
                    <a:pt x="21933" y="21051"/>
                  </a:lnTo>
                  <a:lnTo>
                    <a:pt x="21933" y="21032"/>
                  </a:lnTo>
                  <a:close/>
                  <a:moveTo>
                    <a:pt x="3389" y="21130"/>
                  </a:moveTo>
                  <a:lnTo>
                    <a:pt x="3369" y="21149"/>
                  </a:lnTo>
                  <a:lnTo>
                    <a:pt x="3369" y="21169"/>
                  </a:lnTo>
                  <a:lnTo>
                    <a:pt x="3467" y="21286"/>
                  </a:lnTo>
                  <a:lnTo>
                    <a:pt x="3506" y="21286"/>
                  </a:lnTo>
                  <a:lnTo>
                    <a:pt x="3506" y="21267"/>
                  </a:lnTo>
                  <a:lnTo>
                    <a:pt x="3506" y="21247"/>
                  </a:lnTo>
                  <a:lnTo>
                    <a:pt x="3408" y="21149"/>
                  </a:lnTo>
                  <a:lnTo>
                    <a:pt x="3389" y="21130"/>
                  </a:lnTo>
                  <a:close/>
                  <a:moveTo>
                    <a:pt x="21678" y="21267"/>
                  </a:moveTo>
                  <a:lnTo>
                    <a:pt x="21581" y="21384"/>
                  </a:lnTo>
                  <a:lnTo>
                    <a:pt x="21581" y="21404"/>
                  </a:lnTo>
                  <a:lnTo>
                    <a:pt x="21600" y="21424"/>
                  </a:lnTo>
                  <a:lnTo>
                    <a:pt x="21620" y="21404"/>
                  </a:lnTo>
                  <a:lnTo>
                    <a:pt x="21718" y="21306"/>
                  </a:lnTo>
                  <a:lnTo>
                    <a:pt x="21718" y="21286"/>
                  </a:lnTo>
                  <a:lnTo>
                    <a:pt x="21718" y="21267"/>
                  </a:lnTo>
                  <a:close/>
                  <a:moveTo>
                    <a:pt x="3584" y="21365"/>
                  </a:moveTo>
                  <a:lnTo>
                    <a:pt x="3565" y="21384"/>
                  </a:lnTo>
                  <a:lnTo>
                    <a:pt x="3584" y="21404"/>
                  </a:lnTo>
                  <a:lnTo>
                    <a:pt x="3682" y="21502"/>
                  </a:lnTo>
                  <a:lnTo>
                    <a:pt x="3702" y="21521"/>
                  </a:lnTo>
                  <a:lnTo>
                    <a:pt x="3722" y="21502"/>
                  </a:lnTo>
                  <a:lnTo>
                    <a:pt x="3722" y="21482"/>
                  </a:lnTo>
                  <a:lnTo>
                    <a:pt x="3604" y="21365"/>
                  </a:lnTo>
                  <a:close/>
                  <a:moveTo>
                    <a:pt x="21463" y="21482"/>
                  </a:moveTo>
                  <a:lnTo>
                    <a:pt x="21365" y="21600"/>
                  </a:lnTo>
                  <a:lnTo>
                    <a:pt x="21346" y="21619"/>
                  </a:lnTo>
                  <a:lnTo>
                    <a:pt x="21365" y="21619"/>
                  </a:lnTo>
                  <a:lnTo>
                    <a:pt x="21385" y="21639"/>
                  </a:lnTo>
                  <a:lnTo>
                    <a:pt x="21385" y="21619"/>
                  </a:lnTo>
                  <a:lnTo>
                    <a:pt x="21502" y="21521"/>
                  </a:lnTo>
                  <a:lnTo>
                    <a:pt x="21502" y="21502"/>
                  </a:lnTo>
                  <a:lnTo>
                    <a:pt x="21502" y="21482"/>
                  </a:lnTo>
                  <a:close/>
                  <a:moveTo>
                    <a:pt x="3800" y="21580"/>
                  </a:moveTo>
                  <a:lnTo>
                    <a:pt x="3800" y="21600"/>
                  </a:lnTo>
                  <a:lnTo>
                    <a:pt x="3800" y="21619"/>
                  </a:lnTo>
                  <a:lnTo>
                    <a:pt x="3917" y="21717"/>
                  </a:lnTo>
                  <a:lnTo>
                    <a:pt x="3917" y="21737"/>
                  </a:lnTo>
                  <a:lnTo>
                    <a:pt x="3937" y="21717"/>
                  </a:lnTo>
                  <a:lnTo>
                    <a:pt x="3957" y="21717"/>
                  </a:lnTo>
                  <a:lnTo>
                    <a:pt x="3937" y="21698"/>
                  </a:lnTo>
                  <a:lnTo>
                    <a:pt x="3839" y="21580"/>
                  </a:lnTo>
                  <a:close/>
                  <a:moveTo>
                    <a:pt x="21248" y="21698"/>
                  </a:moveTo>
                  <a:lnTo>
                    <a:pt x="21130" y="21815"/>
                  </a:lnTo>
                  <a:lnTo>
                    <a:pt x="21130" y="21835"/>
                  </a:lnTo>
                  <a:lnTo>
                    <a:pt x="21150" y="21854"/>
                  </a:lnTo>
                  <a:lnTo>
                    <a:pt x="21169" y="21835"/>
                  </a:lnTo>
                  <a:lnTo>
                    <a:pt x="21287" y="21737"/>
                  </a:lnTo>
                  <a:lnTo>
                    <a:pt x="21287" y="21717"/>
                  </a:lnTo>
                  <a:lnTo>
                    <a:pt x="21287" y="21698"/>
                  </a:lnTo>
                  <a:close/>
                  <a:moveTo>
                    <a:pt x="4015" y="21796"/>
                  </a:moveTo>
                  <a:lnTo>
                    <a:pt x="4015" y="21815"/>
                  </a:lnTo>
                  <a:lnTo>
                    <a:pt x="4015" y="21835"/>
                  </a:lnTo>
                  <a:lnTo>
                    <a:pt x="4133" y="21933"/>
                  </a:lnTo>
                  <a:lnTo>
                    <a:pt x="4172" y="21933"/>
                  </a:lnTo>
                  <a:lnTo>
                    <a:pt x="4172" y="21913"/>
                  </a:lnTo>
                  <a:lnTo>
                    <a:pt x="4172" y="21894"/>
                  </a:lnTo>
                  <a:lnTo>
                    <a:pt x="4054" y="21796"/>
                  </a:lnTo>
                  <a:close/>
                  <a:moveTo>
                    <a:pt x="21032" y="21913"/>
                  </a:moveTo>
                  <a:lnTo>
                    <a:pt x="20915" y="22011"/>
                  </a:lnTo>
                  <a:lnTo>
                    <a:pt x="20895" y="22031"/>
                  </a:lnTo>
                  <a:lnTo>
                    <a:pt x="20915" y="22050"/>
                  </a:lnTo>
                  <a:lnTo>
                    <a:pt x="20934" y="22050"/>
                  </a:lnTo>
                  <a:lnTo>
                    <a:pt x="21052" y="21952"/>
                  </a:lnTo>
                  <a:lnTo>
                    <a:pt x="21071" y="21933"/>
                  </a:lnTo>
                  <a:lnTo>
                    <a:pt x="21052" y="21913"/>
                  </a:lnTo>
                  <a:close/>
                  <a:moveTo>
                    <a:pt x="4270" y="21991"/>
                  </a:moveTo>
                  <a:lnTo>
                    <a:pt x="4250" y="22011"/>
                  </a:lnTo>
                  <a:lnTo>
                    <a:pt x="4250" y="22031"/>
                  </a:lnTo>
                  <a:lnTo>
                    <a:pt x="4368" y="22148"/>
                  </a:lnTo>
                  <a:lnTo>
                    <a:pt x="4407" y="22148"/>
                  </a:lnTo>
                  <a:lnTo>
                    <a:pt x="4407" y="22129"/>
                  </a:lnTo>
                  <a:lnTo>
                    <a:pt x="4407" y="22109"/>
                  </a:lnTo>
                  <a:lnTo>
                    <a:pt x="4289" y="22011"/>
                  </a:lnTo>
                  <a:lnTo>
                    <a:pt x="4270" y="21991"/>
                  </a:lnTo>
                  <a:close/>
                  <a:moveTo>
                    <a:pt x="20797" y="22109"/>
                  </a:moveTo>
                  <a:lnTo>
                    <a:pt x="20680" y="22207"/>
                  </a:lnTo>
                  <a:lnTo>
                    <a:pt x="20660" y="22226"/>
                  </a:lnTo>
                  <a:lnTo>
                    <a:pt x="20680" y="22246"/>
                  </a:lnTo>
                  <a:lnTo>
                    <a:pt x="20699" y="22246"/>
                  </a:lnTo>
                  <a:lnTo>
                    <a:pt x="20817" y="22148"/>
                  </a:lnTo>
                  <a:lnTo>
                    <a:pt x="20836" y="22129"/>
                  </a:lnTo>
                  <a:lnTo>
                    <a:pt x="20836" y="22109"/>
                  </a:lnTo>
                  <a:close/>
                  <a:moveTo>
                    <a:pt x="4485" y="22207"/>
                  </a:moveTo>
                  <a:lnTo>
                    <a:pt x="4485" y="22226"/>
                  </a:lnTo>
                  <a:lnTo>
                    <a:pt x="4485" y="22246"/>
                  </a:lnTo>
                  <a:lnTo>
                    <a:pt x="4603" y="22344"/>
                  </a:lnTo>
                  <a:lnTo>
                    <a:pt x="4642" y="22344"/>
                  </a:lnTo>
                  <a:lnTo>
                    <a:pt x="4642" y="22324"/>
                  </a:lnTo>
                  <a:lnTo>
                    <a:pt x="4642" y="22305"/>
                  </a:lnTo>
                  <a:lnTo>
                    <a:pt x="4524" y="22207"/>
                  </a:lnTo>
                  <a:close/>
                  <a:moveTo>
                    <a:pt x="20562" y="22305"/>
                  </a:moveTo>
                  <a:lnTo>
                    <a:pt x="20445" y="22403"/>
                  </a:lnTo>
                  <a:lnTo>
                    <a:pt x="20425" y="22422"/>
                  </a:lnTo>
                  <a:lnTo>
                    <a:pt x="20425" y="22442"/>
                  </a:lnTo>
                  <a:lnTo>
                    <a:pt x="20464" y="22442"/>
                  </a:lnTo>
                  <a:lnTo>
                    <a:pt x="20582" y="22344"/>
                  </a:lnTo>
                  <a:lnTo>
                    <a:pt x="20601" y="22324"/>
                  </a:lnTo>
                  <a:lnTo>
                    <a:pt x="20582" y="22324"/>
                  </a:lnTo>
                  <a:lnTo>
                    <a:pt x="20582" y="22305"/>
                  </a:lnTo>
                  <a:close/>
                  <a:moveTo>
                    <a:pt x="4720" y="22403"/>
                  </a:moveTo>
                  <a:lnTo>
                    <a:pt x="4720" y="22422"/>
                  </a:lnTo>
                  <a:lnTo>
                    <a:pt x="4720" y="22442"/>
                  </a:lnTo>
                  <a:lnTo>
                    <a:pt x="4838" y="22540"/>
                  </a:lnTo>
                  <a:lnTo>
                    <a:pt x="4877" y="22540"/>
                  </a:lnTo>
                  <a:lnTo>
                    <a:pt x="4877" y="22520"/>
                  </a:lnTo>
                  <a:lnTo>
                    <a:pt x="4877" y="22501"/>
                  </a:lnTo>
                  <a:lnTo>
                    <a:pt x="4759" y="22403"/>
                  </a:lnTo>
                  <a:close/>
                  <a:moveTo>
                    <a:pt x="20327" y="22501"/>
                  </a:moveTo>
                  <a:lnTo>
                    <a:pt x="20190" y="22598"/>
                  </a:lnTo>
                  <a:lnTo>
                    <a:pt x="20190" y="22618"/>
                  </a:lnTo>
                  <a:lnTo>
                    <a:pt x="20190" y="22638"/>
                  </a:lnTo>
                  <a:lnTo>
                    <a:pt x="20229" y="22638"/>
                  </a:lnTo>
                  <a:lnTo>
                    <a:pt x="20347" y="22540"/>
                  </a:lnTo>
                  <a:lnTo>
                    <a:pt x="20347" y="22520"/>
                  </a:lnTo>
                  <a:lnTo>
                    <a:pt x="20347" y="22501"/>
                  </a:lnTo>
                  <a:close/>
                  <a:moveTo>
                    <a:pt x="4975" y="22579"/>
                  </a:moveTo>
                  <a:lnTo>
                    <a:pt x="4955" y="22598"/>
                  </a:lnTo>
                  <a:lnTo>
                    <a:pt x="4955" y="22618"/>
                  </a:lnTo>
                  <a:lnTo>
                    <a:pt x="4975" y="22638"/>
                  </a:lnTo>
                  <a:lnTo>
                    <a:pt x="5092" y="22716"/>
                  </a:lnTo>
                  <a:lnTo>
                    <a:pt x="5112" y="22736"/>
                  </a:lnTo>
                  <a:lnTo>
                    <a:pt x="5131" y="22716"/>
                  </a:lnTo>
                  <a:lnTo>
                    <a:pt x="5131" y="22696"/>
                  </a:lnTo>
                  <a:lnTo>
                    <a:pt x="5112" y="22677"/>
                  </a:lnTo>
                  <a:lnTo>
                    <a:pt x="4994" y="22598"/>
                  </a:lnTo>
                  <a:lnTo>
                    <a:pt x="4975" y="22579"/>
                  </a:lnTo>
                  <a:close/>
                  <a:moveTo>
                    <a:pt x="20092" y="22677"/>
                  </a:moveTo>
                  <a:lnTo>
                    <a:pt x="20073" y="22696"/>
                  </a:lnTo>
                  <a:lnTo>
                    <a:pt x="19955" y="22775"/>
                  </a:lnTo>
                  <a:lnTo>
                    <a:pt x="19936" y="22794"/>
                  </a:lnTo>
                  <a:lnTo>
                    <a:pt x="19936" y="22814"/>
                  </a:lnTo>
                  <a:lnTo>
                    <a:pt x="19955" y="22833"/>
                  </a:lnTo>
                  <a:lnTo>
                    <a:pt x="19975" y="22814"/>
                  </a:lnTo>
                  <a:lnTo>
                    <a:pt x="20092" y="22736"/>
                  </a:lnTo>
                  <a:lnTo>
                    <a:pt x="20112" y="22716"/>
                  </a:lnTo>
                  <a:lnTo>
                    <a:pt x="20112" y="22696"/>
                  </a:lnTo>
                  <a:lnTo>
                    <a:pt x="20092" y="22677"/>
                  </a:lnTo>
                  <a:close/>
                  <a:moveTo>
                    <a:pt x="5210" y="22775"/>
                  </a:moveTo>
                  <a:lnTo>
                    <a:pt x="5210" y="22794"/>
                  </a:lnTo>
                  <a:lnTo>
                    <a:pt x="5210" y="22814"/>
                  </a:lnTo>
                  <a:lnTo>
                    <a:pt x="5347" y="22912"/>
                  </a:lnTo>
                  <a:lnTo>
                    <a:pt x="5366" y="22892"/>
                  </a:lnTo>
                  <a:lnTo>
                    <a:pt x="5386" y="22873"/>
                  </a:lnTo>
                  <a:lnTo>
                    <a:pt x="5366" y="22873"/>
                  </a:lnTo>
                  <a:lnTo>
                    <a:pt x="5249" y="22775"/>
                  </a:lnTo>
                  <a:close/>
                  <a:moveTo>
                    <a:pt x="19818" y="22873"/>
                  </a:moveTo>
                  <a:lnTo>
                    <a:pt x="19701" y="22951"/>
                  </a:lnTo>
                  <a:lnTo>
                    <a:pt x="19681" y="22971"/>
                  </a:lnTo>
                  <a:lnTo>
                    <a:pt x="19701" y="22990"/>
                  </a:lnTo>
                  <a:lnTo>
                    <a:pt x="19720" y="23010"/>
                  </a:lnTo>
                  <a:lnTo>
                    <a:pt x="19720" y="22990"/>
                  </a:lnTo>
                  <a:lnTo>
                    <a:pt x="19857" y="22912"/>
                  </a:lnTo>
                  <a:lnTo>
                    <a:pt x="19857" y="22892"/>
                  </a:lnTo>
                  <a:lnTo>
                    <a:pt x="19857" y="22873"/>
                  </a:lnTo>
                  <a:close/>
                  <a:moveTo>
                    <a:pt x="5464" y="22951"/>
                  </a:moveTo>
                  <a:lnTo>
                    <a:pt x="5464" y="22971"/>
                  </a:lnTo>
                  <a:lnTo>
                    <a:pt x="5464" y="22990"/>
                  </a:lnTo>
                  <a:lnTo>
                    <a:pt x="5601" y="23088"/>
                  </a:lnTo>
                  <a:lnTo>
                    <a:pt x="5621" y="23068"/>
                  </a:lnTo>
                  <a:lnTo>
                    <a:pt x="5641" y="23049"/>
                  </a:lnTo>
                  <a:lnTo>
                    <a:pt x="5621" y="23049"/>
                  </a:lnTo>
                  <a:lnTo>
                    <a:pt x="5504" y="22951"/>
                  </a:lnTo>
                  <a:close/>
                  <a:moveTo>
                    <a:pt x="19564" y="23049"/>
                  </a:moveTo>
                  <a:lnTo>
                    <a:pt x="19446" y="23127"/>
                  </a:lnTo>
                  <a:lnTo>
                    <a:pt x="19427" y="23147"/>
                  </a:lnTo>
                  <a:lnTo>
                    <a:pt x="19427" y="23166"/>
                  </a:lnTo>
                  <a:lnTo>
                    <a:pt x="19466" y="23166"/>
                  </a:lnTo>
                  <a:lnTo>
                    <a:pt x="19603" y="23088"/>
                  </a:lnTo>
                  <a:lnTo>
                    <a:pt x="19603" y="23068"/>
                  </a:lnTo>
                  <a:lnTo>
                    <a:pt x="19603" y="23049"/>
                  </a:lnTo>
                  <a:close/>
                  <a:moveTo>
                    <a:pt x="5719" y="23127"/>
                  </a:moveTo>
                  <a:lnTo>
                    <a:pt x="5719" y="23147"/>
                  </a:lnTo>
                  <a:lnTo>
                    <a:pt x="5719" y="23166"/>
                  </a:lnTo>
                  <a:lnTo>
                    <a:pt x="5856" y="23245"/>
                  </a:lnTo>
                  <a:lnTo>
                    <a:pt x="5895" y="23245"/>
                  </a:lnTo>
                  <a:lnTo>
                    <a:pt x="5895" y="23225"/>
                  </a:lnTo>
                  <a:lnTo>
                    <a:pt x="5876" y="23206"/>
                  </a:lnTo>
                  <a:lnTo>
                    <a:pt x="5758" y="23127"/>
                  </a:lnTo>
                  <a:close/>
                  <a:moveTo>
                    <a:pt x="19309" y="23206"/>
                  </a:moveTo>
                  <a:lnTo>
                    <a:pt x="19192" y="23303"/>
                  </a:lnTo>
                  <a:lnTo>
                    <a:pt x="19172" y="23303"/>
                  </a:lnTo>
                  <a:lnTo>
                    <a:pt x="19172" y="23323"/>
                  </a:lnTo>
                  <a:lnTo>
                    <a:pt x="19192" y="23343"/>
                  </a:lnTo>
                  <a:lnTo>
                    <a:pt x="19211" y="23343"/>
                  </a:lnTo>
                  <a:lnTo>
                    <a:pt x="19329" y="23245"/>
                  </a:lnTo>
                  <a:lnTo>
                    <a:pt x="19348" y="23245"/>
                  </a:lnTo>
                  <a:lnTo>
                    <a:pt x="19348" y="23225"/>
                  </a:lnTo>
                  <a:lnTo>
                    <a:pt x="19329" y="23206"/>
                  </a:lnTo>
                  <a:close/>
                  <a:moveTo>
                    <a:pt x="5993" y="23284"/>
                  </a:moveTo>
                  <a:lnTo>
                    <a:pt x="5974" y="23303"/>
                  </a:lnTo>
                  <a:lnTo>
                    <a:pt x="5974" y="23323"/>
                  </a:lnTo>
                  <a:lnTo>
                    <a:pt x="5993" y="23323"/>
                  </a:lnTo>
                  <a:lnTo>
                    <a:pt x="6111" y="23401"/>
                  </a:lnTo>
                  <a:lnTo>
                    <a:pt x="6130" y="23421"/>
                  </a:lnTo>
                  <a:lnTo>
                    <a:pt x="6150" y="23401"/>
                  </a:lnTo>
                  <a:lnTo>
                    <a:pt x="6150" y="23382"/>
                  </a:lnTo>
                  <a:lnTo>
                    <a:pt x="6150" y="23362"/>
                  </a:lnTo>
                  <a:lnTo>
                    <a:pt x="6013" y="23284"/>
                  </a:lnTo>
                  <a:close/>
                  <a:moveTo>
                    <a:pt x="19074" y="23362"/>
                  </a:moveTo>
                  <a:lnTo>
                    <a:pt x="19054" y="23382"/>
                  </a:lnTo>
                  <a:lnTo>
                    <a:pt x="18917" y="23460"/>
                  </a:lnTo>
                  <a:lnTo>
                    <a:pt x="18917" y="23480"/>
                  </a:lnTo>
                  <a:lnTo>
                    <a:pt x="18937" y="23499"/>
                  </a:lnTo>
                  <a:lnTo>
                    <a:pt x="19074" y="23421"/>
                  </a:lnTo>
                  <a:lnTo>
                    <a:pt x="19094" y="23401"/>
                  </a:lnTo>
                  <a:lnTo>
                    <a:pt x="19074" y="23382"/>
                  </a:lnTo>
                  <a:lnTo>
                    <a:pt x="19074" y="23362"/>
                  </a:lnTo>
                  <a:close/>
                  <a:moveTo>
                    <a:pt x="6267" y="23441"/>
                  </a:moveTo>
                  <a:lnTo>
                    <a:pt x="6248" y="23460"/>
                  </a:lnTo>
                  <a:lnTo>
                    <a:pt x="6248" y="23480"/>
                  </a:lnTo>
                  <a:lnTo>
                    <a:pt x="6248" y="23499"/>
                  </a:lnTo>
                  <a:lnTo>
                    <a:pt x="6385" y="23558"/>
                  </a:lnTo>
                  <a:lnTo>
                    <a:pt x="6404" y="23578"/>
                  </a:lnTo>
                  <a:lnTo>
                    <a:pt x="6424" y="23558"/>
                  </a:lnTo>
                  <a:lnTo>
                    <a:pt x="6424" y="23538"/>
                  </a:lnTo>
                  <a:lnTo>
                    <a:pt x="6404" y="23519"/>
                  </a:lnTo>
                  <a:lnTo>
                    <a:pt x="6267" y="23441"/>
                  </a:lnTo>
                  <a:close/>
                  <a:moveTo>
                    <a:pt x="18800" y="23519"/>
                  </a:moveTo>
                  <a:lnTo>
                    <a:pt x="18780" y="23538"/>
                  </a:lnTo>
                  <a:lnTo>
                    <a:pt x="18643" y="23597"/>
                  </a:lnTo>
                  <a:lnTo>
                    <a:pt x="18643" y="23617"/>
                  </a:lnTo>
                  <a:lnTo>
                    <a:pt x="18643" y="23636"/>
                  </a:lnTo>
                  <a:lnTo>
                    <a:pt x="18663" y="23656"/>
                  </a:lnTo>
                  <a:lnTo>
                    <a:pt x="18682" y="23636"/>
                  </a:lnTo>
                  <a:lnTo>
                    <a:pt x="18800" y="23578"/>
                  </a:lnTo>
                  <a:lnTo>
                    <a:pt x="18819" y="23558"/>
                  </a:lnTo>
                  <a:lnTo>
                    <a:pt x="18819" y="23538"/>
                  </a:lnTo>
                  <a:lnTo>
                    <a:pt x="18800" y="23519"/>
                  </a:lnTo>
                  <a:close/>
                  <a:moveTo>
                    <a:pt x="6522" y="23597"/>
                  </a:moveTo>
                  <a:lnTo>
                    <a:pt x="6522" y="23617"/>
                  </a:lnTo>
                  <a:lnTo>
                    <a:pt x="6502" y="23636"/>
                  </a:lnTo>
                  <a:lnTo>
                    <a:pt x="6522" y="23636"/>
                  </a:lnTo>
                  <a:lnTo>
                    <a:pt x="6659" y="23715"/>
                  </a:lnTo>
                  <a:lnTo>
                    <a:pt x="6698" y="23715"/>
                  </a:lnTo>
                  <a:lnTo>
                    <a:pt x="6698" y="23695"/>
                  </a:lnTo>
                  <a:lnTo>
                    <a:pt x="6678" y="23676"/>
                  </a:lnTo>
                  <a:lnTo>
                    <a:pt x="6541" y="23597"/>
                  </a:lnTo>
                  <a:close/>
                  <a:moveTo>
                    <a:pt x="18526" y="23676"/>
                  </a:moveTo>
                  <a:lnTo>
                    <a:pt x="18389" y="23754"/>
                  </a:lnTo>
                  <a:lnTo>
                    <a:pt x="18369" y="23754"/>
                  </a:lnTo>
                  <a:lnTo>
                    <a:pt x="18369" y="23773"/>
                  </a:lnTo>
                  <a:lnTo>
                    <a:pt x="18389" y="23793"/>
                  </a:lnTo>
                  <a:lnTo>
                    <a:pt x="18408" y="23793"/>
                  </a:lnTo>
                  <a:lnTo>
                    <a:pt x="18545" y="23715"/>
                  </a:lnTo>
                  <a:lnTo>
                    <a:pt x="18545" y="23695"/>
                  </a:lnTo>
                  <a:lnTo>
                    <a:pt x="18526" y="23676"/>
                  </a:lnTo>
                  <a:close/>
                  <a:moveTo>
                    <a:pt x="6776" y="23754"/>
                  </a:moveTo>
                  <a:lnTo>
                    <a:pt x="6776" y="23773"/>
                  </a:lnTo>
                  <a:lnTo>
                    <a:pt x="6796" y="23793"/>
                  </a:lnTo>
                  <a:lnTo>
                    <a:pt x="6933" y="23852"/>
                  </a:lnTo>
                  <a:lnTo>
                    <a:pt x="6953" y="23871"/>
                  </a:lnTo>
                  <a:lnTo>
                    <a:pt x="6972" y="23852"/>
                  </a:lnTo>
                  <a:lnTo>
                    <a:pt x="6972" y="23832"/>
                  </a:lnTo>
                  <a:lnTo>
                    <a:pt x="6953" y="23813"/>
                  </a:lnTo>
                  <a:lnTo>
                    <a:pt x="6816" y="23754"/>
                  </a:lnTo>
                  <a:close/>
                  <a:moveTo>
                    <a:pt x="18252" y="23813"/>
                  </a:moveTo>
                  <a:lnTo>
                    <a:pt x="18114" y="23891"/>
                  </a:lnTo>
                  <a:lnTo>
                    <a:pt x="18095" y="23911"/>
                  </a:lnTo>
                  <a:lnTo>
                    <a:pt x="18114" y="23930"/>
                  </a:lnTo>
                  <a:lnTo>
                    <a:pt x="18134" y="23930"/>
                  </a:lnTo>
                  <a:lnTo>
                    <a:pt x="18271" y="23852"/>
                  </a:lnTo>
                  <a:lnTo>
                    <a:pt x="18271" y="23832"/>
                  </a:lnTo>
                  <a:lnTo>
                    <a:pt x="18271" y="23813"/>
                  </a:lnTo>
                  <a:close/>
                  <a:moveTo>
                    <a:pt x="7070" y="23891"/>
                  </a:moveTo>
                  <a:lnTo>
                    <a:pt x="7051" y="23911"/>
                  </a:lnTo>
                  <a:lnTo>
                    <a:pt x="7070" y="23930"/>
                  </a:lnTo>
                  <a:lnTo>
                    <a:pt x="7207" y="23989"/>
                  </a:lnTo>
                  <a:lnTo>
                    <a:pt x="7246" y="23989"/>
                  </a:lnTo>
                  <a:lnTo>
                    <a:pt x="7246" y="23969"/>
                  </a:lnTo>
                  <a:lnTo>
                    <a:pt x="7227" y="23950"/>
                  </a:lnTo>
                  <a:lnTo>
                    <a:pt x="7090" y="23891"/>
                  </a:lnTo>
                  <a:close/>
                  <a:moveTo>
                    <a:pt x="17977" y="23950"/>
                  </a:moveTo>
                  <a:lnTo>
                    <a:pt x="17821" y="24028"/>
                  </a:lnTo>
                  <a:lnTo>
                    <a:pt x="17821" y="24048"/>
                  </a:lnTo>
                  <a:lnTo>
                    <a:pt x="17840" y="24067"/>
                  </a:lnTo>
                  <a:lnTo>
                    <a:pt x="17997" y="23989"/>
                  </a:lnTo>
                  <a:lnTo>
                    <a:pt x="17997" y="23969"/>
                  </a:lnTo>
                  <a:lnTo>
                    <a:pt x="17977" y="23950"/>
                  </a:lnTo>
                  <a:close/>
                  <a:moveTo>
                    <a:pt x="7344" y="24008"/>
                  </a:moveTo>
                  <a:lnTo>
                    <a:pt x="7344" y="24028"/>
                  </a:lnTo>
                  <a:lnTo>
                    <a:pt x="7344" y="24048"/>
                  </a:lnTo>
                  <a:lnTo>
                    <a:pt x="7344" y="24067"/>
                  </a:lnTo>
                  <a:lnTo>
                    <a:pt x="7501" y="24126"/>
                  </a:lnTo>
                  <a:lnTo>
                    <a:pt x="7521" y="24106"/>
                  </a:lnTo>
                  <a:lnTo>
                    <a:pt x="7521" y="24087"/>
                  </a:lnTo>
                  <a:lnTo>
                    <a:pt x="7364" y="24028"/>
                  </a:lnTo>
                  <a:lnTo>
                    <a:pt x="7344" y="24008"/>
                  </a:lnTo>
                  <a:close/>
                  <a:moveTo>
                    <a:pt x="17684" y="24087"/>
                  </a:moveTo>
                  <a:lnTo>
                    <a:pt x="17547" y="24145"/>
                  </a:lnTo>
                  <a:lnTo>
                    <a:pt x="17527" y="24165"/>
                  </a:lnTo>
                  <a:lnTo>
                    <a:pt x="17566" y="24185"/>
                  </a:lnTo>
                  <a:lnTo>
                    <a:pt x="17703" y="24126"/>
                  </a:lnTo>
                  <a:lnTo>
                    <a:pt x="17723" y="24106"/>
                  </a:lnTo>
                  <a:lnTo>
                    <a:pt x="17723" y="24087"/>
                  </a:lnTo>
                  <a:close/>
                  <a:moveTo>
                    <a:pt x="7638" y="24145"/>
                  </a:moveTo>
                  <a:lnTo>
                    <a:pt x="7618" y="24165"/>
                  </a:lnTo>
                  <a:lnTo>
                    <a:pt x="7638" y="24185"/>
                  </a:lnTo>
                  <a:lnTo>
                    <a:pt x="7775" y="24243"/>
                  </a:lnTo>
                  <a:lnTo>
                    <a:pt x="7814" y="24243"/>
                  </a:lnTo>
                  <a:lnTo>
                    <a:pt x="7814" y="24224"/>
                  </a:lnTo>
                  <a:lnTo>
                    <a:pt x="7795" y="24204"/>
                  </a:lnTo>
                  <a:lnTo>
                    <a:pt x="7658" y="24145"/>
                  </a:lnTo>
                  <a:close/>
                  <a:moveTo>
                    <a:pt x="17410" y="24204"/>
                  </a:moveTo>
                  <a:lnTo>
                    <a:pt x="17272" y="24263"/>
                  </a:lnTo>
                  <a:lnTo>
                    <a:pt x="17253" y="24283"/>
                  </a:lnTo>
                  <a:lnTo>
                    <a:pt x="17272" y="24302"/>
                  </a:lnTo>
                  <a:lnTo>
                    <a:pt x="17292" y="24302"/>
                  </a:lnTo>
                  <a:lnTo>
                    <a:pt x="17429" y="24243"/>
                  </a:lnTo>
                  <a:lnTo>
                    <a:pt x="17429" y="24224"/>
                  </a:lnTo>
                  <a:lnTo>
                    <a:pt x="17429" y="24204"/>
                  </a:lnTo>
                  <a:close/>
                  <a:moveTo>
                    <a:pt x="7912" y="24263"/>
                  </a:moveTo>
                  <a:lnTo>
                    <a:pt x="7912" y="24283"/>
                  </a:lnTo>
                  <a:lnTo>
                    <a:pt x="7912" y="24302"/>
                  </a:lnTo>
                  <a:lnTo>
                    <a:pt x="7932" y="24302"/>
                  </a:lnTo>
                  <a:lnTo>
                    <a:pt x="8069" y="24361"/>
                  </a:lnTo>
                  <a:lnTo>
                    <a:pt x="8088" y="24341"/>
                  </a:lnTo>
                  <a:lnTo>
                    <a:pt x="8088" y="24322"/>
                  </a:lnTo>
                  <a:lnTo>
                    <a:pt x="7932" y="24263"/>
                  </a:lnTo>
                  <a:close/>
                  <a:moveTo>
                    <a:pt x="17116" y="24322"/>
                  </a:moveTo>
                  <a:lnTo>
                    <a:pt x="16979" y="24380"/>
                  </a:lnTo>
                  <a:lnTo>
                    <a:pt x="16959" y="24380"/>
                  </a:lnTo>
                  <a:lnTo>
                    <a:pt x="16959" y="24400"/>
                  </a:lnTo>
                  <a:lnTo>
                    <a:pt x="16979" y="24420"/>
                  </a:lnTo>
                  <a:lnTo>
                    <a:pt x="16998" y="24420"/>
                  </a:lnTo>
                  <a:lnTo>
                    <a:pt x="17135" y="24361"/>
                  </a:lnTo>
                  <a:lnTo>
                    <a:pt x="17155" y="24341"/>
                  </a:lnTo>
                  <a:lnTo>
                    <a:pt x="17155" y="24322"/>
                  </a:lnTo>
                  <a:close/>
                  <a:moveTo>
                    <a:pt x="8206" y="24380"/>
                  </a:moveTo>
                  <a:lnTo>
                    <a:pt x="8206" y="24400"/>
                  </a:lnTo>
                  <a:lnTo>
                    <a:pt x="8206" y="24420"/>
                  </a:lnTo>
                  <a:lnTo>
                    <a:pt x="8363" y="24478"/>
                  </a:lnTo>
                  <a:lnTo>
                    <a:pt x="8382" y="24459"/>
                  </a:lnTo>
                  <a:lnTo>
                    <a:pt x="8382" y="24439"/>
                  </a:lnTo>
                  <a:lnTo>
                    <a:pt x="8382" y="24420"/>
                  </a:lnTo>
                  <a:lnTo>
                    <a:pt x="8225" y="24380"/>
                  </a:lnTo>
                  <a:close/>
                  <a:moveTo>
                    <a:pt x="16842" y="24420"/>
                  </a:moveTo>
                  <a:lnTo>
                    <a:pt x="16685" y="24478"/>
                  </a:lnTo>
                  <a:lnTo>
                    <a:pt x="16665" y="24478"/>
                  </a:lnTo>
                  <a:lnTo>
                    <a:pt x="16665" y="24498"/>
                  </a:lnTo>
                  <a:lnTo>
                    <a:pt x="16705" y="24518"/>
                  </a:lnTo>
                  <a:lnTo>
                    <a:pt x="16842" y="24478"/>
                  </a:lnTo>
                  <a:lnTo>
                    <a:pt x="16861" y="24459"/>
                  </a:lnTo>
                  <a:lnTo>
                    <a:pt x="16861" y="24439"/>
                  </a:lnTo>
                  <a:lnTo>
                    <a:pt x="16861" y="24420"/>
                  </a:lnTo>
                  <a:close/>
                  <a:moveTo>
                    <a:pt x="8500" y="24478"/>
                  </a:moveTo>
                  <a:lnTo>
                    <a:pt x="8480" y="24498"/>
                  </a:lnTo>
                  <a:lnTo>
                    <a:pt x="8500" y="24518"/>
                  </a:lnTo>
                  <a:lnTo>
                    <a:pt x="8656" y="24576"/>
                  </a:lnTo>
                  <a:lnTo>
                    <a:pt x="8676" y="24557"/>
                  </a:lnTo>
                  <a:lnTo>
                    <a:pt x="8676" y="24537"/>
                  </a:lnTo>
                  <a:lnTo>
                    <a:pt x="8656" y="24518"/>
                  </a:lnTo>
                  <a:lnTo>
                    <a:pt x="8519" y="24478"/>
                  </a:lnTo>
                  <a:close/>
                  <a:moveTo>
                    <a:pt x="16548" y="24518"/>
                  </a:moveTo>
                  <a:lnTo>
                    <a:pt x="16391" y="24576"/>
                  </a:lnTo>
                  <a:lnTo>
                    <a:pt x="16372" y="24596"/>
                  </a:lnTo>
                  <a:lnTo>
                    <a:pt x="16411" y="24615"/>
                  </a:lnTo>
                  <a:lnTo>
                    <a:pt x="16548" y="24576"/>
                  </a:lnTo>
                  <a:lnTo>
                    <a:pt x="16568" y="24557"/>
                  </a:lnTo>
                  <a:lnTo>
                    <a:pt x="16568" y="24537"/>
                  </a:lnTo>
                  <a:lnTo>
                    <a:pt x="16568" y="24518"/>
                  </a:lnTo>
                  <a:close/>
                  <a:moveTo>
                    <a:pt x="8793" y="24576"/>
                  </a:moveTo>
                  <a:lnTo>
                    <a:pt x="8774" y="24596"/>
                  </a:lnTo>
                  <a:lnTo>
                    <a:pt x="8793" y="24615"/>
                  </a:lnTo>
                  <a:lnTo>
                    <a:pt x="8950" y="24674"/>
                  </a:lnTo>
                  <a:lnTo>
                    <a:pt x="8970" y="24655"/>
                  </a:lnTo>
                  <a:lnTo>
                    <a:pt x="8970" y="24635"/>
                  </a:lnTo>
                  <a:lnTo>
                    <a:pt x="8970" y="24615"/>
                  </a:lnTo>
                  <a:lnTo>
                    <a:pt x="8813" y="24576"/>
                  </a:lnTo>
                  <a:close/>
                  <a:moveTo>
                    <a:pt x="16254" y="24615"/>
                  </a:moveTo>
                  <a:lnTo>
                    <a:pt x="16098" y="24655"/>
                  </a:lnTo>
                  <a:lnTo>
                    <a:pt x="16078" y="24674"/>
                  </a:lnTo>
                  <a:lnTo>
                    <a:pt x="16078" y="24694"/>
                  </a:lnTo>
                  <a:lnTo>
                    <a:pt x="16117" y="24713"/>
                  </a:lnTo>
                  <a:lnTo>
                    <a:pt x="16254" y="24655"/>
                  </a:lnTo>
                  <a:lnTo>
                    <a:pt x="16274" y="24655"/>
                  </a:lnTo>
                  <a:lnTo>
                    <a:pt x="16274" y="24635"/>
                  </a:lnTo>
                  <a:lnTo>
                    <a:pt x="16274" y="24615"/>
                  </a:lnTo>
                  <a:close/>
                  <a:moveTo>
                    <a:pt x="9107" y="24655"/>
                  </a:moveTo>
                  <a:lnTo>
                    <a:pt x="9087" y="24674"/>
                  </a:lnTo>
                  <a:lnTo>
                    <a:pt x="9087" y="24694"/>
                  </a:lnTo>
                  <a:lnTo>
                    <a:pt x="9087" y="24713"/>
                  </a:lnTo>
                  <a:lnTo>
                    <a:pt x="9244" y="24753"/>
                  </a:lnTo>
                  <a:lnTo>
                    <a:pt x="9283" y="24733"/>
                  </a:lnTo>
                  <a:lnTo>
                    <a:pt x="9263" y="24713"/>
                  </a:lnTo>
                  <a:lnTo>
                    <a:pt x="9107" y="24655"/>
                  </a:lnTo>
                  <a:close/>
                  <a:moveTo>
                    <a:pt x="15960" y="24713"/>
                  </a:moveTo>
                  <a:lnTo>
                    <a:pt x="15804" y="24753"/>
                  </a:lnTo>
                  <a:lnTo>
                    <a:pt x="15784" y="24753"/>
                  </a:lnTo>
                  <a:lnTo>
                    <a:pt x="15784" y="24772"/>
                  </a:lnTo>
                  <a:lnTo>
                    <a:pt x="15804" y="24792"/>
                  </a:lnTo>
                  <a:lnTo>
                    <a:pt x="15823" y="24792"/>
                  </a:lnTo>
                  <a:lnTo>
                    <a:pt x="15960" y="24753"/>
                  </a:lnTo>
                  <a:lnTo>
                    <a:pt x="15980" y="24733"/>
                  </a:lnTo>
                  <a:lnTo>
                    <a:pt x="15980" y="24713"/>
                  </a:lnTo>
                  <a:close/>
                  <a:moveTo>
                    <a:pt x="9381" y="24753"/>
                  </a:moveTo>
                  <a:lnTo>
                    <a:pt x="9381" y="24772"/>
                  </a:lnTo>
                  <a:lnTo>
                    <a:pt x="9400" y="24792"/>
                  </a:lnTo>
                  <a:lnTo>
                    <a:pt x="9537" y="24831"/>
                  </a:lnTo>
                  <a:lnTo>
                    <a:pt x="9557" y="24831"/>
                  </a:lnTo>
                  <a:lnTo>
                    <a:pt x="9577" y="24811"/>
                  </a:lnTo>
                  <a:lnTo>
                    <a:pt x="9577" y="24792"/>
                  </a:lnTo>
                  <a:lnTo>
                    <a:pt x="9557" y="24792"/>
                  </a:lnTo>
                  <a:lnTo>
                    <a:pt x="9400" y="24753"/>
                  </a:lnTo>
                  <a:close/>
                  <a:moveTo>
                    <a:pt x="15647" y="24792"/>
                  </a:moveTo>
                  <a:lnTo>
                    <a:pt x="15510" y="24811"/>
                  </a:lnTo>
                  <a:lnTo>
                    <a:pt x="15490" y="24831"/>
                  </a:lnTo>
                  <a:lnTo>
                    <a:pt x="15490" y="24850"/>
                  </a:lnTo>
                  <a:lnTo>
                    <a:pt x="15510" y="24870"/>
                  </a:lnTo>
                  <a:lnTo>
                    <a:pt x="15667" y="24831"/>
                  </a:lnTo>
                  <a:lnTo>
                    <a:pt x="15686" y="24811"/>
                  </a:lnTo>
                  <a:lnTo>
                    <a:pt x="15686" y="24792"/>
                  </a:lnTo>
                  <a:close/>
                  <a:moveTo>
                    <a:pt x="9714" y="24811"/>
                  </a:moveTo>
                  <a:lnTo>
                    <a:pt x="9694" y="24831"/>
                  </a:lnTo>
                  <a:lnTo>
                    <a:pt x="9675" y="24831"/>
                  </a:lnTo>
                  <a:lnTo>
                    <a:pt x="9675" y="24850"/>
                  </a:lnTo>
                  <a:lnTo>
                    <a:pt x="9694" y="24870"/>
                  </a:lnTo>
                  <a:lnTo>
                    <a:pt x="9851" y="24909"/>
                  </a:lnTo>
                  <a:lnTo>
                    <a:pt x="9870" y="24890"/>
                  </a:lnTo>
                  <a:lnTo>
                    <a:pt x="9870" y="24870"/>
                  </a:lnTo>
                  <a:lnTo>
                    <a:pt x="9851" y="24850"/>
                  </a:lnTo>
                  <a:lnTo>
                    <a:pt x="9714" y="24811"/>
                  </a:lnTo>
                  <a:close/>
                  <a:moveTo>
                    <a:pt x="15353" y="24850"/>
                  </a:moveTo>
                  <a:lnTo>
                    <a:pt x="15197" y="24890"/>
                  </a:lnTo>
                  <a:lnTo>
                    <a:pt x="15177" y="24909"/>
                  </a:lnTo>
                  <a:lnTo>
                    <a:pt x="15216" y="24929"/>
                  </a:lnTo>
                  <a:lnTo>
                    <a:pt x="15373" y="24890"/>
                  </a:lnTo>
                  <a:lnTo>
                    <a:pt x="15393" y="24870"/>
                  </a:lnTo>
                  <a:lnTo>
                    <a:pt x="15373" y="24850"/>
                  </a:lnTo>
                  <a:close/>
                  <a:moveTo>
                    <a:pt x="9988" y="24890"/>
                  </a:moveTo>
                  <a:lnTo>
                    <a:pt x="9968" y="24909"/>
                  </a:lnTo>
                  <a:lnTo>
                    <a:pt x="9988" y="24929"/>
                  </a:lnTo>
                  <a:lnTo>
                    <a:pt x="10145" y="24968"/>
                  </a:lnTo>
                  <a:lnTo>
                    <a:pt x="10184" y="24948"/>
                  </a:lnTo>
                  <a:lnTo>
                    <a:pt x="10164" y="24929"/>
                  </a:lnTo>
                  <a:lnTo>
                    <a:pt x="10164" y="24909"/>
                  </a:lnTo>
                  <a:lnTo>
                    <a:pt x="10007" y="24890"/>
                  </a:lnTo>
                  <a:close/>
                  <a:moveTo>
                    <a:pt x="15060" y="24909"/>
                  </a:moveTo>
                  <a:lnTo>
                    <a:pt x="14903" y="24948"/>
                  </a:lnTo>
                  <a:lnTo>
                    <a:pt x="14883" y="24948"/>
                  </a:lnTo>
                  <a:lnTo>
                    <a:pt x="14883" y="24968"/>
                  </a:lnTo>
                  <a:lnTo>
                    <a:pt x="14903" y="24988"/>
                  </a:lnTo>
                  <a:lnTo>
                    <a:pt x="15060" y="24968"/>
                  </a:lnTo>
                  <a:lnTo>
                    <a:pt x="15079" y="24948"/>
                  </a:lnTo>
                  <a:lnTo>
                    <a:pt x="15079" y="24929"/>
                  </a:lnTo>
                  <a:lnTo>
                    <a:pt x="15060" y="24909"/>
                  </a:lnTo>
                  <a:close/>
                  <a:moveTo>
                    <a:pt x="10282" y="24948"/>
                  </a:moveTo>
                  <a:lnTo>
                    <a:pt x="10282" y="24968"/>
                  </a:lnTo>
                  <a:lnTo>
                    <a:pt x="10282" y="24988"/>
                  </a:lnTo>
                  <a:lnTo>
                    <a:pt x="10301" y="24988"/>
                  </a:lnTo>
                  <a:lnTo>
                    <a:pt x="10458" y="25027"/>
                  </a:lnTo>
                  <a:lnTo>
                    <a:pt x="10477" y="25007"/>
                  </a:lnTo>
                  <a:lnTo>
                    <a:pt x="10477" y="24988"/>
                  </a:lnTo>
                  <a:lnTo>
                    <a:pt x="10458" y="24968"/>
                  </a:lnTo>
                  <a:lnTo>
                    <a:pt x="10301" y="24948"/>
                  </a:lnTo>
                  <a:close/>
                  <a:moveTo>
                    <a:pt x="14746" y="24968"/>
                  </a:moveTo>
                  <a:lnTo>
                    <a:pt x="14590" y="25007"/>
                  </a:lnTo>
                  <a:lnTo>
                    <a:pt x="14570" y="25027"/>
                  </a:lnTo>
                  <a:lnTo>
                    <a:pt x="14609" y="25046"/>
                  </a:lnTo>
                  <a:lnTo>
                    <a:pt x="14766" y="25027"/>
                  </a:lnTo>
                  <a:lnTo>
                    <a:pt x="14766" y="25007"/>
                  </a:lnTo>
                  <a:lnTo>
                    <a:pt x="14786" y="24988"/>
                  </a:lnTo>
                  <a:lnTo>
                    <a:pt x="14766" y="24968"/>
                  </a:lnTo>
                  <a:close/>
                  <a:moveTo>
                    <a:pt x="10595" y="25007"/>
                  </a:moveTo>
                  <a:lnTo>
                    <a:pt x="10575" y="25027"/>
                  </a:lnTo>
                  <a:lnTo>
                    <a:pt x="10595" y="25046"/>
                  </a:lnTo>
                  <a:lnTo>
                    <a:pt x="10752" y="25066"/>
                  </a:lnTo>
                  <a:lnTo>
                    <a:pt x="10791" y="25046"/>
                  </a:lnTo>
                  <a:lnTo>
                    <a:pt x="10771" y="25027"/>
                  </a:lnTo>
                  <a:lnTo>
                    <a:pt x="10615" y="25007"/>
                  </a:lnTo>
                  <a:close/>
                  <a:moveTo>
                    <a:pt x="14453" y="25027"/>
                  </a:moveTo>
                  <a:lnTo>
                    <a:pt x="14296" y="25046"/>
                  </a:lnTo>
                  <a:lnTo>
                    <a:pt x="14276" y="25046"/>
                  </a:lnTo>
                  <a:lnTo>
                    <a:pt x="14276" y="25066"/>
                  </a:lnTo>
                  <a:lnTo>
                    <a:pt x="14276" y="25085"/>
                  </a:lnTo>
                  <a:lnTo>
                    <a:pt x="14296" y="25085"/>
                  </a:lnTo>
                  <a:lnTo>
                    <a:pt x="14453" y="25066"/>
                  </a:lnTo>
                  <a:lnTo>
                    <a:pt x="14472" y="25066"/>
                  </a:lnTo>
                  <a:lnTo>
                    <a:pt x="14472" y="25046"/>
                  </a:lnTo>
                  <a:lnTo>
                    <a:pt x="14472" y="25027"/>
                  </a:lnTo>
                  <a:close/>
                  <a:moveTo>
                    <a:pt x="10889" y="25046"/>
                  </a:moveTo>
                  <a:lnTo>
                    <a:pt x="10889" y="25066"/>
                  </a:lnTo>
                  <a:lnTo>
                    <a:pt x="10889" y="25085"/>
                  </a:lnTo>
                  <a:lnTo>
                    <a:pt x="10908" y="25085"/>
                  </a:lnTo>
                  <a:lnTo>
                    <a:pt x="11065" y="25105"/>
                  </a:lnTo>
                  <a:lnTo>
                    <a:pt x="11084" y="25105"/>
                  </a:lnTo>
                  <a:lnTo>
                    <a:pt x="11084" y="25085"/>
                  </a:lnTo>
                  <a:lnTo>
                    <a:pt x="11084" y="25066"/>
                  </a:lnTo>
                  <a:lnTo>
                    <a:pt x="11065" y="25066"/>
                  </a:lnTo>
                  <a:lnTo>
                    <a:pt x="10908" y="25046"/>
                  </a:lnTo>
                  <a:close/>
                  <a:moveTo>
                    <a:pt x="14139" y="25066"/>
                  </a:moveTo>
                  <a:lnTo>
                    <a:pt x="13983" y="25085"/>
                  </a:lnTo>
                  <a:lnTo>
                    <a:pt x="13963" y="25085"/>
                  </a:lnTo>
                  <a:lnTo>
                    <a:pt x="13963" y="25105"/>
                  </a:lnTo>
                  <a:lnTo>
                    <a:pt x="13983" y="25125"/>
                  </a:lnTo>
                  <a:lnTo>
                    <a:pt x="14002" y="25125"/>
                  </a:lnTo>
                  <a:lnTo>
                    <a:pt x="14139" y="25105"/>
                  </a:lnTo>
                  <a:lnTo>
                    <a:pt x="14159" y="25105"/>
                  </a:lnTo>
                  <a:lnTo>
                    <a:pt x="14159" y="25085"/>
                  </a:lnTo>
                  <a:lnTo>
                    <a:pt x="14159" y="25066"/>
                  </a:lnTo>
                  <a:close/>
                  <a:moveTo>
                    <a:pt x="11202" y="25085"/>
                  </a:moveTo>
                  <a:lnTo>
                    <a:pt x="11202" y="25105"/>
                  </a:lnTo>
                  <a:lnTo>
                    <a:pt x="11202" y="25125"/>
                  </a:lnTo>
                  <a:lnTo>
                    <a:pt x="11222" y="25125"/>
                  </a:lnTo>
                  <a:lnTo>
                    <a:pt x="11378" y="25144"/>
                  </a:lnTo>
                  <a:lnTo>
                    <a:pt x="11398" y="25144"/>
                  </a:lnTo>
                  <a:lnTo>
                    <a:pt x="11398" y="25125"/>
                  </a:lnTo>
                  <a:lnTo>
                    <a:pt x="11398" y="25105"/>
                  </a:lnTo>
                  <a:lnTo>
                    <a:pt x="11378" y="25105"/>
                  </a:lnTo>
                  <a:lnTo>
                    <a:pt x="11222" y="25085"/>
                  </a:lnTo>
                  <a:close/>
                  <a:moveTo>
                    <a:pt x="11535" y="25105"/>
                  </a:moveTo>
                  <a:lnTo>
                    <a:pt x="11515" y="25125"/>
                  </a:lnTo>
                  <a:lnTo>
                    <a:pt x="11496" y="25125"/>
                  </a:lnTo>
                  <a:lnTo>
                    <a:pt x="11515" y="25144"/>
                  </a:lnTo>
                  <a:lnTo>
                    <a:pt x="11515" y="25164"/>
                  </a:lnTo>
                  <a:lnTo>
                    <a:pt x="11692" y="25164"/>
                  </a:lnTo>
                  <a:lnTo>
                    <a:pt x="11711" y="25144"/>
                  </a:lnTo>
                  <a:lnTo>
                    <a:pt x="11692" y="25125"/>
                  </a:lnTo>
                  <a:lnTo>
                    <a:pt x="11535" y="25105"/>
                  </a:lnTo>
                  <a:close/>
                  <a:moveTo>
                    <a:pt x="13689" y="25105"/>
                  </a:moveTo>
                  <a:lnTo>
                    <a:pt x="13669" y="25125"/>
                  </a:lnTo>
                  <a:lnTo>
                    <a:pt x="13669" y="25144"/>
                  </a:lnTo>
                  <a:lnTo>
                    <a:pt x="13689" y="25164"/>
                  </a:lnTo>
                  <a:lnTo>
                    <a:pt x="13846" y="25144"/>
                  </a:lnTo>
                  <a:lnTo>
                    <a:pt x="13865" y="25144"/>
                  </a:lnTo>
                  <a:lnTo>
                    <a:pt x="13865" y="25125"/>
                  </a:lnTo>
                  <a:lnTo>
                    <a:pt x="13846" y="25105"/>
                  </a:lnTo>
                  <a:close/>
                  <a:moveTo>
                    <a:pt x="11829" y="25125"/>
                  </a:moveTo>
                  <a:lnTo>
                    <a:pt x="11809" y="25144"/>
                  </a:lnTo>
                  <a:lnTo>
                    <a:pt x="11809" y="25164"/>
                  </a:lnTo>
                  <a:lnTo>
                    <a:pt x="11829" y="25183"/>
                  </a:lnTo>
                  <a:lnTo>
                    <a:pt x="12005" y="25183"/>
                  </a:lnTo>
                  <a:lnTo>
                    <a:pt x="12005" y="25164"/>
                  </a:lnTo>
                  <a:lnTo>
                    <a:pt x="12005" y="25144"/>
                  </a:lnTo>
                  <a:lnTo>
                    <a:pt x="11985" y="25144"/>
                  </a:lnTo>
                  <a:lnTo>
                    <a:pt x="11829" y="25125"/>
                  </a:lnTo>
                  <a:close/>
                  <a:moveTo>
                    <a:pt x="13376" y="25125"/>
                  </a:moveTo>
                  <a:lnTo>
                    <a:pt x="13356" y="25144"/>
                  </a:lnTo>
                  <a:lnTo>
                    <a:pt x="13356" y="25164"/>
                  </a:lnTo>
                  <a:lnTo>
                    <a:pt x="13356" y="25183"/>
                  </a:lnTo>
                  <a:lnTo>
                    <a:pt x="13376" y="25183"/>
                  </a:lnTo>
                  <a:lnTo>
                    <a:pt x="13532" y="25164"/>
                  </a:lnTo>
                  <a:lnTo>
                    <a:pt x="13552" y="25164"/>
                  </a:lnTo>
                  <a:lnTo>
                    <a:pt x="13552" y="25144"/>
                  </a:lnTo>
                  <a:lnTo>
                    <a:pt x="13552" y="25125"/>
                  </a:lnTo>
                  <a:close/>
                  <a:moveTo>
                    <a:pt x="12142" y="25144"/>
                  </a:moveTo>
                  <a:lnTo>
                    <a:pt x="12122" y="25164"/>
                  </a:lnTo>
                  <a:lnTo>
                    <a:pt x="12122" y="25183"/>
                  </a:lnTo>
                  <a:lnTo>
                    <a:pt x="12142" y="25203"/>
                  </a:lnTo>
                  <a:lnTo>
                    <a:pt x="12299" y="25203"/>
                  </a:lnTo>
                  <a:lnTo>
                    <a:pt x="12318" y="25183"/>
                  </a:lnTo>
                  <a:lnTo>
                    <a:pt x="12318" y="25164"/>
                  </a:lnTo>
                  <a:lnTo>
                    <a:pt x="12299" y="25144"/>
                  </a:lnTo>
                  <a:close/>
                  <a:moveTo>
                    <a:pt x="12436" y="25164"/>
                  </a:moveTo>
                  <a:lnTo>
                    <a:pt x="12436" y="25183"/>
                  </a:lnTo>
                  <a:lnTo>
                    <a:pt x="12436" y="25203"/>
                  </a:lnTo>
                  <a:lnTo>
                    <a:pt x="12612" y="25203"/>
                  </a:lnTo>
                  <a:lnTo>
                    <a:pt x="12631" y="25183"/>
                  </a:lnTo>
                  <a:lnTo>
                    <a:pt x="12612" y="25164"/>
                  </a:lnTo>
                  <a:close/>
                  <a:moveTo>
                    <a:pt x="12906" y="25144"/>
                  </a:moveTo>
                  <a:lnTo>
                    <a:pt x="12769" y="25164"/>
                  </a:lnTo>
                  <a:lnTo>
                    <a:pt x="12749" y="25164"/>
                  </a:lnTo>
                  <a:lnTo>
                    <a:pt x="12729" y="25183"/>
                  </a:lnTo>
                  <a:lnTo>
                    <a:pt x="12749" y="25203"/>
                  </a:lnTo>
                  <a:lnTo>
                    <a:pt x="12906" y="25203"/>
                  </a:lnTo>
                  <a:lnTo>
                    <a:pt x="12925" y="25183"/>
                  </a:lnTo>
                  <a:lnTo>
                    <a:pt x="12945" y="25183"/>
                  </a:lnTo>
                  <a:lnTo>
                    <a:pt x="12925" y="25164"/>
                  </a:lnTo>
                  <a:lnTo>
                    <a:pt x="12906" y="25144"/>
                  </a:lnTo>
                  <a:close/>
                  <a:moveTo>
                    <a:pt x="13062" y="25144"/>
                  </a:moveTo>
                  <a:lnTo>
                    <a:pt x="13043" y="25164"/>
                  </a:lnTo>
                  <a:lnTo>
                    <a:pt x="13043" y="25183"/>
                  </a:lnTo>
                  <a:lnTo>
                    <a:pt x="13062" y="25203"/>
                  </a:lnTo>
                  <a:lnTo>
                    <a:pt x="13219" y="25183"/>
                  </a:lnTo>
                  <a:lnTo>
                    <a:pt x="13239" y="25183"/>
                  </a:lnTo>
                  <a:lnTo>
                    <a:pt x="13239" y="25164"/>
                  </a:lnTo>
                  <a:lnTo>
                    <a:pt x="13239" y="2514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2DAF8BCB-9881-4039-2A74-F69604509907}"/>
              </a:ext>
            </a:extLst>
          </p:cNvPr>
          <p:cNvSpPr txBox="1"/>
          <p:nvPr/>
        </p:nvSpPr>
        <p:spPr>
          <a:xfrm>
            <a:off x="1453350" y="1186966"/>
            <a:ext cx="6237249" cy="2800767"/>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Galaxy on Fire 2</a:t>
            </a:r>
          </a:p>
          <a:p>
            <a:endParaRPr lang="en-GB" sz="1600" dirty="0">
              <a:solidFill>
                <a:schemeClr val="bg1"/>
              </a:solidFill>
              <a:latin typeface="Assistant" pitchFamily="2" charset="-79"/>
              <a:cs typeface="Assistant" pitchFamily="2" charset="-79"/>
            </a:endParaRPr>
          </a:p>
          <a:p>
            <a:endParaRPr lang="en-GB" sz="1600" b="0" i="0" dirty="0">
              <a:solidFill>
                <a:schemeClr val="bg1"/>
              </a:solidFill>
              <a:effectLst/>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Interloper</a:t>
            </a:r>
            <a:endParaRPr lang="en-GB" sz="1600" b="0" i="0" dirty="0">
              <a:solidFill>
                <a:schemeClr val="bg1"/>
              </a:solidFill>
              <a:effectLst/>
              <a:latin typeface="Assistant" pitchFamily="2" charset="-79"/>
              <a:cs typeface="Assistant" pitchFamily="2" charset="-79"/>
            </a:endParaRP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Other space battle sims on mobile are not so much action but more strategy games where you are looking in on a battle as opposed to being part of it.</a:t>
            </a:r>
          </a:p>
          <a:p>
            <a:endParaRPr lang="en-GB" sz="1600" b="0" i="0" dirty="0">
              <a:solidFill>
                <a:schemeClr val="bg1"/>
              </a:solidFill>
              <a:effectLst/>
              <a:latin typeface="Assistant" pitchFamily="2" charset="-79"/>
              <a:cs typeface="Assistant" pitchFamily="2" charset="-79"/>
            </a:endParaRPr>
          </a:p>
          <a:p>
            <a:endParaRPr lang="en-GB" sz="1600" b="0" i="0" dirty="0">
              <a:solidFill>
                <a:schemeClr val="bg1"/>
              </a:solidFill>
              <a:effectLst/>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Flight simulator</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800" name="Google Shape;1800;p35"/>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Monitization</a:t>
            </a:r>
            <a:endParaRPr dirty="0"/>
          </a:p>
        </p:txBody>
      </p:sp>
      <p:grpSp>
        <p:nvGrpSpPr>
          <p:cNvPr id="1808" name="Google Shape;1808;p35"/>
          <p:cNvGrpSpPr/>
          <p:nvPr/>
        </p:nvGrpSpPr>
        <p:grpSpPr>
          <a:xfrm rot="787650">
            <a:off x="7380215" y="530852"/>
            <a:ext cx="1248784" cy="1026896"/>
            <a:chOff x="2485000" y="352175"/>
            <a:chExt cx="894425" cy="734850"/>
          </a:xfrm>
        </p:grpSpPr>
        <p:sp>
          <p:nvSpPr>
            <p:cNvPr id="1809" name="Google Shape;1809;p35"/>
            <p:cNvSpPr/>
            <p:nvPr/>
          </p:nvSpPr>
          <p:spPr>
            <a:xfrm>
              <a:off x="2485000" y="352175"/>
              <a:ext cx="894425" cy="734850"/>
            </a:xfrm>
            <a:custGeom>
              <a:avLst/>
              <a:gdLst/>
              <a:ahLst/>
              <a:cxnLst/>
              <a:rect l="l" t="t" r="r" b="b"/>
              <a:pathLst>
                <a:path w="35777" h="29394" extrusionOk="0">
                  <a:moveTo>
                    <a:pt x="16586" y="1"/>
                  </a:moveTo>
                  <a:lnTo>
                    <a:pt x="15881" y="59"/>
                  </a:lnTo>
                  <a:lnTo>
                    <a:pt x="15176" y="138"/>
                  </a:lnTo>
                  <a:lnTo>
                    <a:pt x="14491" y="255"/>
                  </a:lnTo>
                  <a:lnTo>
                    <a:pt x="13806" y="392"/>
                  </a:lnTo>
                  <a:lnTo>
                    <a:pt x="13101" y="569"/>
                  </a:lnTo>
                  <a:lnTo>
                    <a:pt x="12415" y="764"/>
                  </a:lnTo>
                  <a:lnTo>
                    <a:pt x="11730" y="1019"/>
                  </a:lnTo>
                  <a:lnTo>
                    <a:pt x="9615" y="980"/>
                  </a:lnTo>
                  <a:lnTo>
                    <a:pt x="9458" y="999"/>
                  </a:lnTo>
                  <a:lnTo>
                    <a:pt x="9302" y="1039"/>
                  </a:lnTo>
                  <a:lnTo>
                    <a:pt x="9145" y="1097"/>
                  </a:lnTo>
                  <a:lnTo>
                    <a:pt x="9008" y="1195"/>
                  </a:lnTo>
                  <a:lnTo>
                    <a:pt x="8891" y="1293"/>
                  </a:lnTo>
                  <a:lnTo>
                    <a:pt x="8793" y="1430"/>
                  </a:lnTo>
                  <a:lnTo>
                    <a:pt x="8695" y="1567"/>
                  </a:lnTo>
                  <a:lnTo>
                    <a:pt x="8636" y="1724"/>
                  </a:lnTo>
                  <a:lnTo>
                    <a:pt x="8597" y="1920"/>
                  </a:lnTo>
                  <a:lnTo>
                    <a:pt x="8597" y="2116"/>
                  </a:lnTo>
                  <a:lnTo>
                    <a:pt x="8636" y="2311"/>
                  </a:lnTo>
                  <a:lnTo>
                    <a:pt x="8714" y="2488"/>
                  </a:lnTo>
                  <a:lnTo>
                    <a:pt x="8284" y="2762"/>
                  </a:lnTo>
                  <a:lnTo>
                    <a:pt x="7872" y="3036"/>
                  </a:lnTo>
                  <a:lnTo>
                    <a:pt x="7461" y="3330"/>
                  </a:lnTo>
                  <a:lnTo>
                    <a:pt x="7069" y="3643"/>
                  </a:lnTo>
                  <a:lnTo>
                    <a:pt x="6678" y="3956"/>
                  </a:lnTo>
                  <a:lnTo>
                    <a:pt x="6286" y="4289"/>
                  </a:lnTo>
                  <a:lnTo>
                    <a:pt x="5914" y="4642"/>
                  </a:lnTo>
                  <a:lnTo>
                    <a:pt x="5542" y="4994"/>
                  </a:lnTo>
                  <a:lnTo>
                    <a:pt x="5052" y="5503"/>
                  </a:lnTo>
                  <a:lnTo>
                    <a:pt x="4582" y="6052"/>
                  </a:lnTo>
                  <a:lnTo>
                    <a:pt x="3643" y="6052"/>
                  </a:lnTo>
                  <a:lnTo>
                    <a:pt x="3447" y="6071"/>
                  </a:lnTo>
                  <a:lnTo>
                    <a:pt x="3251" y="6130"/>
                  </a:lnTo>
                  <a:lnTo>
                    <a:pt x="3075" y="6228"/>
                  </a:lnTo>
                  <a:lnTo>
                    <a:pt x="2918" y="6345"/>
                  </a:lnTo>
                  <a:lnTo>
                    <a:pt x="2800" y="6502"/>
                  </a:lnTo>
                  <a:lnTo>
                    <a:pt x="2703" y="6678"/>
                  </a:lnTo>
                  <a:lnTo>
                    <a:pt x="2644" y="6874"/>
                  </a:lnTo>
                  <a:lnTo>
                    <a:pt x="2624" y="7070"/>
                  </a:lnTo>
                  <a:lnTo>
                    <a:pt x="2624" y="9204"/>
                  </a:lnTo>
                  <a:lnTo>
                    <a:pt x="2272" y="10007"/>
                  </a:lnTo>
                  <a:lnTo>
                    <a:pt x="1919" y="10869"/>
                  </a:lnTo>
                  <a:lnTo>
                    <a:pt x="1626" y="11750"/>
                  </a:lnTo>
                  <a:lnTo>
                    <a:pt x="1332" y="12670"/>
                  </a:lnTo>
                  <a:lnTo>
                    <a:pt x="1077" y="13630"/>
                  </a:lnTo>
                  <a:lnTo>
                    <a:pt x="842" y="14629"/>
                  </a:lnTo>
                  <a:lnTo>
                    <a:pt x="646" y="15647"/>
                  </a:lnTo>
                  <a:lnTo>
                    <a:pt x="470" y="16724"/>
                  </a:lnTo>
                  <a:lnTo>
                    <a:pt x="294" y="17997"/>
                  </a:lnTo>
                  <a:lnTo>
                    <a:pt x="157" y="19309"/>
                  </a:lnTo>
                  <a:lnTo>
                    <a:pt x="79" y="20640"/>
                  </a:lnTo>
                  <a:lnTo>
                    <a:pt x="20" y="22031"/>
                  </a:lnTo>
                  <a:lnTo>
                    <a:pt x="0" y="23264"/>
                  </a:lnTo>
                  <a:lnTo>
                    <a:pt x="39" y="25418"/>
                  </a:lnTo>
                  <a:lnTo>
                    <a:pt x="98" y="27024"/>
                  </a:lnTo>
                  <a:lnTo>
                    <a:pt x="157" y="28434"/>
                  </a:lnTo>
                  <a:lnTo>
                    <a:pt x="196" y="28630"/>
                  </a:lnTo>
                  <a:lnTo>
                    <a:pt x="255" y="28826"/>
                  </a:lnTo>
                  <a:lnTo>
                    <a:pt x="353" y="28982"/>
                  </a:lnTo>
                  <a:lnTo>
                    <a:pt x="490" y="29120"/>
                  </a:lnTo>
                  <a:lnTo>
                    <a:pt x="627" y="29237"/>
                  </a:lnTo>
                  <a:lnTo>
                    <a:pt x="803" y="29315"/>
                  </a:lnTo>
                  <a:lnTo>
                    <a:pt x="979" y="29374"/>
                  </a:lnTo>
                  <a:lnTo>
                    <a:pt x="1175" y="29394"/>
                  </a:lnTo>
                  <a:lnTo>
                    <a:pt x="34504" y="29394"/>
                  </a:lnTo>
                  <a:lnTo>
                    <a:pt x="34700" y="29374"/>
                  </a:lnTo>
                  <a:lnTo>
                    <a:pt x="34876" y="29335"/>
                  </a:lnTo>
                  <a:lnTo>
                    <a:pt x="35033" y="29257"/>
                  </a:lnTo>
                  <a:lnTo>
                    <a:pt x="35189" y="29139"/>
                  </a:lnTo>
                  <a:lnTo>
                    <a:pt x="35307" y="29002"/>
                  </a:lnTo>
                  <a:lnTo>
                    <a:pt x="35405" y="28865"/>
                  </a:lnTo>
                  <a:lnTo>
                    <a:pt x="35483" y="28689"/>
                  </a:lnTo>
                  <a:lnTo>
                    <a:pt x="35522" y="28493"/>
                  </a:lnTo>
                  <a:lnTo>
                    <a:pt x="35620" y="27670"/>
                  </a:lnTo>
                  <a:lnTo>
                    <a:pt x="35699" y="26828"/>
                  </a:lnTo>
                  <a:lnTo>
                    <a:pt x="35757" y="25947"/>
                  </a:lnTo>
                  <a:lnTo>
                    <a:pt x="35777" y="25046"/>
                  </a:lnTo>
                  <a:lnTo>
                    <a:pt x="35757" y="24126"/>
                  </a:lnTo>
                  <a:lnTo>
                    <a:pt x="35738" y="23676"/>
                  </a:lnTo>
                  <a:lnTo>
                    <a:pt x="35699" y="23206"/>
                  </a:lnTo>
                  <a:lnTo>
                    <a:pt x="35640" y="22736"/>
                  </a:lnTo>
                  <a:lnTo>
                    <a:pt x="35562" y="22285"/>
                  </a:lnTo>
                  <a:lnTo>
                    <a:pt x="35483" y="21815"/>
                  </a:lnTo>
                  <a:lnTo>
                    <a:pt x="35385" y="21345"/>
                  </a:lnTo>
                  <a:lnTo>
                    <a:pt x="35287" y="20973"/>
                  </a:lnTo>
                  <a:lnTo>
                    <a:pt x="35170" y="20601"/>
                  </a:lnTo>
                  <a:lnTo>
                    <a:pt x="35052" y="20249"/>
                  </a:lnTo>
                  <a:lnTo>
                    <a:pt x="34915" y="19896"/>
                  </a:lnTo>
                  <a:lnTo>
                    <a:pt x="34778" y="19544"/>
                  </a:lnTo>
                  <a:lnTo>
                    <a:pt x="34622" y="19191"/>
                  </a:lnTo>
                  <a:lnTo>
                    <a:pt x="34465" y="18858"/>
                  </a:lnTo>
                  <a:lnTo>
                    <a:pt x="34289" y="18526"/>
                  </a:lnTo>
                  <a:lnTo>
                    <a:pt x="34328" y="18408"/>
                  </a:lnTo>
                  <a:lnTo>
                    <a:pt x="34367" y="18310"/>
                  </a:lnTo>
                  <a:lnTo>
                    <a:pt x="34387" y="18193"/>
                  </a:lnTo>
                  <a:lnTo>
                    <a:pt x="34387" y="18075"/>
                  </a:lnTo>
                  <a:lnTo>
                    <a:pt x="34367" y="17899"/>
                  </a:lnTo>
                  <a:lnTo>
                    <a:pt x="34308" y="17742"/>
                  </a:lnTo>
                  <a:lnTo>
                    <a:pt x="34250" y="17586"/>
                  </a:lnTo>
                  <a:lnTo>
                    <a:pt x="34152" y="17448"/>
                  </a:lnTo>
                  <a:lnTo>
                    <a:pt x="34015" y="17311"/>
                  </a:lnTo>
                  <a:lnTo>
                    <a:pt x="33877" y="17213"/>
                  </a:lnTo>
                  <a:lnTo>
                    <a:pt x="33721" y="17155"/>
                  </a:lnTo>
                  <a:lnTo>
                    <a:pt x="33564" y="17096"/>
                  </a:lnTo>
                  <a:lnTo>
                    <a:pt x="33505" y="17076"/>
                  </a:lnTo>
                  <a:lnTo>
                    <a:pt x="33075" y="16234"/>
                  </a:lnTo>
                  <a:lnTo>
                    <a:pt x="32663" y="15334"/>
                  </a:lnTo>
                  <a:lnTo>
                    <a:pt x="32487" y="14942"/>
                  </a:lnTo>
                  <a:lnTo>
                    <a:pt x="32487" y="9635"/>
                  </a:lnTo>
                  <a:lnTo>
                    <a:pt x="32468" y="9420"/>
                  </a:lnTo>
                  <a:lnTo>
                    <a:pt x="32409" y="9224"/>
                  </a:lnTo>
                  <a:lnTo>
                    <a:pt x="32311" y="9048"/>
                  </a:lnTo>
                  <a:lnTo>
                    <a:pt x="32174" y="8891"/>
                  </a:lnTo>
                  <a:lnTo>
                    <a:pt x="32095" y="8676"/>
                  </a:lnTo>
                  <a:lnTo>
                    <a:pt x="31998" y="8441"/>
                  </a:lnTo>
                  <a:lnTo>
                    <a:pt x="31861" y="8166"/>
                  </a:lnTo>
                  <a:lnTo>
                    <a:pt x="31723" y="7912"/>
                  </a:lnTo>
                  <a:lnTo>
                    <a:pt x="31547" y="7638"/>
                  </a:lnTo>
                  <a:lnTo>
                    <a:pt x="31332" y="7344"/>
                  </a:lnTo>
                  <a:lnTo>
                    <a:pt x="31077" y="7089"/>
                  </a:lnTo>
                  <a:lnTo>
                    <a:pt x="30803" y="6815"/>
                  </a:lnTo>
                  <a:lnTo>
                    <a:pt x="30666" y="6717"/>
                  </a:lnTo>
                  <a:lnTo>
                    <a:pt x="30333" y="6482"/>
                  </a:lnTo>
                  <a:lnTo>
                    <a:pt x="29961" y="6267"/>
                  </a:lnTo>
                  <a:lnTo>
                    <a:pt x="29569" y="6110"/>
                  </a:lnTo>
                  <a:lnTo>
                    <a:pt x="29158" y="5973"/>
                  </a:lnTo>
                  <a:lnTo>
                    <a:pt x="29080" y="5954"/>
                  </a:lnTo>
                  <a:lnTo>
                    <a:pt x="28669" y="5875"/>
                  </a:lnTo>
                  <a:lnTo>
                    <a:pt x="28394" y="5464"/>
                  </a:lnTo>
                  <a:lnTo>
                    <a:pt x="28101" y="5072"/>
                  </a:lnTo>
                  <a:lnTo>
                    <a:pt x="28159" y="4955"/>
                  </a:lnTo>
                  <a:lnTo>
                    <a:pt x="28199" y="4818"/>
                  </a:lnTo>
                  <a:lnTo>
                    <a:pt x="28218" y="4681"/>
                  </a:lnTo>
                  <a:lnTo>
                    <a:pt x="28238" y="4544"/>
                  </a:lnTo>
                  <a:lnTo>
                    <a:pt x="28218" y="4368"/>
                  </a:lnTo>
                  <a:lnTo>
                    <a:pt x="28159" y="4191"/>
                  </a:lnTo>
                  <a:lnTo>
                    <a:pt x="28081" y="4035"/>
                  </a:lnTo>
                  <a:lnTo>
                    <a:pt x="27983" y="3898"/>
                  </a:lnTo>
                  <a:lnTo>
                    <a:pt x="27866" y="3780"/>
                  </a:lnTo>
                  <a:lnTo>
                    <a:pt x="27729" y="3682"/>
                  </a:lnTo>
                  <a:lnTo>
                    <a:pt x="27572" y="3604"/>
                  </a:lnTo>
                  <a:lnTo>
                    <a:pt x="27415" y="3565"/>
                  </a:lnTo>
                  <a:lnTo>
                    <a:pt x="26436" y="3369"/>
                  </a:lnTo>
                  <a:lnTo>
                    <a:pt x="26221" y="2370"/>
                  </a:lnTo>
                  <a:lnTo>
                    <a:pt x="26182" y="2194"/>
                  </a:lnTo>
                  <a:lnTo>
                    <a:pt x="26103" y="2057"/>
                  </a:lnTo>
                  <a:lnTo>
                    <a:pt x="26005" y="1920"/>
                  </a:lnTo>
                  <a:lnTo>
                    <a:pt x="25888" y="1802"/>
                  </a:lnTo>
                  <a:lnTo>
                    <a:pt x="25751" y="1704"/>
                  </a:lnTo>
                  <a:lnTo>
                    <a:pt x="25614" y="1626"/>
                  </a:lnTo>
                  <a:lnTo>
                    <a:pt x="25457" y="1567"/>
                  </a:lnTo>
                  <a:lnTo>
                    <a:pt x="25281" y="1548"/>
                  </a:lnTo>
                  <a:lnTo>
                    <a:pt x="25105" y="1548"/>
                  </a:lnTo>
                  <a:lnTo>
                    <a:pt x="24987" y="1567"/>
                  </a:lnTo>
                  <a:lnTo>
                    <a:pt x="24889" y="1606"/>
                  </a:lnTo>
                  <a:lnTo>
                    <a:pt x="24772" y="1646"/>
                  </a:lnTo>
                  <a:lnTo>
                    <a:pt x="24674" y="1704"/>
                  </a:lnTo>
                  <a:lnTo>
                    <a:pt x="24595" y="1763"/>
                  </a:lnTo>
                  <a:lnTo>
                    <a:pt x="24498" y="1841"/>
                  </a:lnTo>
                  <a:lnTo>
                    <a:pt x="24419" y="1920"/>
                  </a:lnTo>
                  <a:lnTo>
                    <a:pt x="24028" y="1704"/>
                  </a:lnTo>
                  <a:lnTo>
                    <a:pt x="23616" y="1489"/>
                  </a:lnTo>
                  <a:lnTo>
                    <a:pt x="23186" y="1274"/>
                  </a:lnTo>
                  <a:lnTo>
                    <a:pt x="22774" y="1097"/>
                  </a:lnTo>
                  <a:lnTo>
                    <a:pt x="22344" y="921"/>
                  </a:lnTo>
                  <a:lnTo>
                    <a:pt x="21893" y="764"/>
                  </a:lnTo>
                  <a:lnTo>
                    <a:pt x="21462" y="608"/>
                  </a:lnTo>
                  <a:lnTo>
                    <a:pt x="21012" y="490"/>
                  </a:lnTo>
                  <a:lnTo>
                    <a:pt x="20562" y="373"/>
                  </a:lnTo>
                  <a:lnTo>
                    <a:pt x="20111" y="275"/>
                  </a:lnTo>
                  <a:lnTo>
                    <a:pt x="19641" y="177"/>
                  </a:lnTo>
                  <a:lnTo>
                    <a:pt x="19171" y="118"/>
                  </a:lnTo>
                  <a:lnTo>
                    <a:pt x="18701" y="59"/>
                  </a:lnTo>
                  <a:lnTo>
                    <a:pt x="18231" y="20"/>
                  </a:lnTo>
                  <a:lnTo>
                    <a:pt x="17761"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2485000" y="352175"/>
              <a:ext cx="894425" cy="734850"/>
            </a:xfrm>
            <a:custGeom>
              <a:avLst/>
              <a:gdLst/>
              <a:ahLst/>
              <a:cxnLst/>
              <a:rect l="l" t="t" r="r" b="b"/>
              <a:pathLst>
                <a:path w="35777" h="29394" fill="none" extrusionOk="0">
                  <a:moveTo>
                    <a:pt x="24498" y="29394"/>
                  </a:moveTo>
                  <a:lnTo>
                    <a:pt x="24498" y="29394"/>
                  </a:lnTo>
                  <a:lnTo>
                    <a:pt x="24419" y="29394"/>
                  </a:lnTo>
                  <a:lnTo>
                    <a:pt x="1175" y="29394"/>
                  </a:lnTo>
                  <a:lnTo>
                    <a:pt x="1175" y="29394"/>
                  </a:lnTo>
                  <a:lnTo>
                    <a:pt x="979" y="29374"/>
                  </a:lnTo>
                  <a:lnTo>
                    <a:pt x="803" y="29315"/>
                  </a:lnTo>
                  <a:lnTo>
                    <a:pt x="627" y="29237"/>
                  </a:lnTo>
                  <a:lnTo>
                    <a:pt x="490" y="29120"/>
                  </a:lnTo>
                  <a:lnTo>
                    <a:pt x="353" y="28982"/>
                  </a:lnTo>
                  <a:lnTo>
                    <a:pt x="255" y="28826"/>
                  </a:lnTo>
                  <a:lnTo>
                    <a:pt x="196" y="28630"/>
                  </a:lnTo>
                  <a:lnTo>
                    <a:pt x="157" y="28434"/>
                  </a:lnTo>
                  <a:lnTo>
                    <a:pt x="157" y="28434"/>
                  </a:lnTo>
                  <a:lnTo>
                    <a:pt x="98" y="27024"/>
                  </a:lnTo>
                  <a:lnTo>
                    <a:pt x="39" y="25418"/>
                  </a:lnTo>
                  <a:lnTo>
                    <a:pt x="0" y="23264"/>
                  </a:lnTo>
                  <a:lnTo>
                    <a:pt x="0" y="23264"/>
                  </a:lnTo>
                  <a:lnTo>
                    <a:pt x="20" y="22031"/>
                  </a:lnTo>
                  <a:lnTo>
                    <a:pt x="20" y="22031"/>
                  </a:lnTo>
                  <a:lnTo>
                    <a:pt x="79" y="20640"/>
                  </a:lnTo>
                  <a:lnTo>
                    <a:pt x="157" y="19309"/>
                  </a:lnTo>
                  <a:lnTo>
                    <a:pt x="294" y="17997"/>
                  </a:lnTo>
                  <a:lnTo>
                    <a:pt x="470" y="16724"/>
                  </a:lnTo>
                  <a:lnTo>
                    <a:pt x="470" y="16724"/>
                  </a:lnTo>
                  <a:lnTo>
                    <a:pt x="646" y="15647"/>
                  </a:lnTo>
                  <a:lnTo>
                    <a:pt x="842" y="14629"/>
                  </a:lnTo>
                  <a:lnTo>
                    <a:pt x="1077" y="13630"/>
                  </a:lnTo>
                  <a:lnTo>
                    <a:pt x="1332" y="12670"/>
                  </a:lnTo>
                  <a:lnTo>
                    <a:pt x="1626" y="11750"/>
                  </a:lnTo>
                  <a:lnTo>
                    <a:pt x="1919" y="10869"/>
                  </a:lnTo>
                  <a:lnTo>
                    <a:pt x="2272" y="10007"/>
                  </a:lnTo>
                  <a:lnTo>
                    <a:pt x="2624" y="9204"/>
                  </a:lnTo>
                  <a:lnTo>
                    <a:pt x="2624" y="7070"/>
                  </a:lnTo>
                  <a:lnTo>
                    <a:pt x="2624" y="7070"/>
                  </a:lnTo>
                  <a:lnTo>
                    <a:pt x="2644" y="6874"/>
                  </a:lnTo>
                  <a:lnTo>
                    <a:pt x="2703" y="6678"/>
                  </a:lnTo>
                  <a:lnTo>
                    <a:pt x="2800" y="6502"/>
                  </a:lnTo>
                  <a:lnTo>
                    <a:pt x="2918" y="6345"/>
                  </a:lnTo>
                  <a:lnTo>
                    <a:pt x="3075" y="6228"/>
                  </a:lnTo>
                  <a:lnTo>
                    <a:pt x="3251" y="6130"/>
                  </a:lnTo>
                  <a:lnTo>
                    <a:pt x="3447" y="6071"/>
                  </a:lnTo>
                  <a:lnTo>
                    <a:pt x="3643" y="6052"/>
                  </a:lnTo>
                  <a:lnTo>
                    <a:pt x="4582" y="6052"/>
                  </a:lnTo>
                  <a:lnTo>
                    <a:pt x="4582" y="6052"/>
                  </a:lnTo>
                  <a:lnTo>
                    <a:pt x="5052" y="5503"/>
                  </a:lnTo>
                  <a:lnTo>
                    <a:pt x="5542" y="4994"/>
                  </a:lnTo>
                  <a:lnTo>
                    <a:pt x="5542" y="4994"/>
                  </a:lnTo>
                  <a:lnTo>
                    <a:pt x="5914" y="4642"/>
                  </a:lnTo>
                  <a:lnTo>
                    <a:pt x="6286" y="4289"/>
                  </a:lnTo>
                  <a:lnTo>
                    <a:pt x="6678" y="3956"/>
                  </a:lnTo>
                  <a:lnTo>
                    <a:pt x="7069" y="3643"/>
                  </a:lnTo>
                  <a:lnTo>
                    <a:pt x="7461" y="3330"/>
                  </a:lnTo>
                  <a:lnTo>
                    <a:pt x="7872" y="3036"/>
                  </a:lnTo>
                  <a:lnTo>
                    <a:pt x="8284" y="2762"/>
                  </a:lnTo>
                  <a:lnTo>
                    <a:pt x="8714" y="2488"/>
                  </a:lnTo>
                  <a:lnTo>
                    <a:pt x="8714" y="2488"/>
                  </a:lnTo>
                  <a:lnTo>
                    <a:pt x="8636" y="2311"/>
                  </a:lnTo>
                  <a:lnTo>
                    <a:pt x="8597" y="2116"/>
                  </a:lnTo>
                  <a:lnTo>
                    <a:pt x="8597" y="1920"/>
                  </a:lnTo>
                  <a:lnTo>
                    <a:pt x="8636" y="1724"/>
                  </a:lnTo>
                  <a:lnTo>
                    <a:pt x="8636" y="1724"/>
                  </a:lnTo>
                  <a:lnTo>
                    <a:pt x="8695" y="1567"/>
                  </a:lnTo>
                  <a:lnTo>
                    <a:pt x="8793" y="1430"/>
                  </a:lnTo>
                  <a:lnTo>
                    <a:pt x="8891" y="1293"/>
                  </a:lnTo>
                  <a:lnTo>
                    <a:pt x="9008" y="1195"/>
                  </a:lnTo>
                  <a:lnTo>
                    <a:pt x="9145" y="1097"/>
                  </a:lnTo>
                  <a:lnTo>
                    <a:pt x="9302" y="1039"/>
                  </a:lnTo>
                  <a:lnTo>
                    <a:pt x="9458" y="999"/>
                  </a:lnTo>
                  <a:lnTo>
                    <a:pt x="9615" y="980"/>
                  </a:lnTo>
                  <a:lnTo>
                    <a:pt x="11730" y="1019"/>
                  </a:lnTo>
                  <a:lnTo>
                    <a:pt x="11730" y="1019"/>
                  </a:lnTo>
                  <a:lnTo>
                    <a:pt x="12415" y="764"/>
                  </a:lnTo>
                  <a:lnTo>
                    <a:pt x="13101" y="569"/>
                  </a:lnTo>
                  <a:lnTo>
                    <a:pt x="13806" y="392"/>
                  </a:lnTo>
                  <a:lnTo>
                    <a:pt x="14491" y="255"/>
                  </a:lnTo>
                  <a:lnTo>
                    <a:pt x="15176" y="138"/>
                  </a:lnTo>
                  <a:lnTo>
                    <a:pt x="15881" y="59"/>
                  </a:lnTo>
                  <a:lnTo>
                    <a:pt x="16586" y="1"/>
                  </a:lnTo>
                  <a:lnTo>
                    <a:pt x="17272" y="1"/>
                  </a:lnTo>
                  <a:lnTo>
                    <a:pt x="17272" y="1"/>
                  </a:lnTo>
                  <a:lnTo>
                    <a:pt x="17761" y="1"/>
                  </a:lnTo>
                  <a:lnTo>
                    <a:pt x="18231" y="20"/>
                  </a:lnTo>
                  <a:lnTo>
                    <a:pt x="18701" y="59"/>
                  </a:lnTo>
                  <a:lnTo>
                    <a:pt x="19171" y="118"/>
                  </a:lnTo>
                  <a:lnTo>
                    <a:pt x="19641" y="177"/>
                  </a:lnTo>
                  <a:lnTo>
                    <a:pt x="20111" y="275"/>
                  </a:lnTo>
                  <a:lnTo>
                    <a:pt x="20562" y="373"/>
                  </a:lnTo>
                  <a:lnTo>
                    <a:pt x="21012" y="490"/>
                  </a:lnTo>
                  <a:lnTo>
                    <a:pt x="21462" y="608"/>
                  </a:lnTo>
                  <a:lnTo>
                    <a:pt x="21893" y="764"/>
                  </a:lnTo>
                  <a:lnTo>
                    <a:pt x="22344" y="921"/>
                  </a:lnTo>
                  <a:lnTo>
                    <a:pt x="22774" y="1097"/>
                  </a:lnTo>
                  <a:lnTo>
                    <a:pt x="23186" y="1274"/>
                  </a:lnTo>
                  <a:lnTo>
                    <a:pt x="23616" y="1489"/>
                  </a:lnTo>
                  <a:lnTo>
                    <a:pt x="24028" y="1704"/>
                  </a:lnTo>
                  <a:lnTo>
                    <a:pt x="24419" y="1920"/>
                  </a:lnTo>
                  <a:lnTo>
                    <a:pt x="24419" y="1920"/>
                  </a:lnTo>
                  <a:lnTo>
                    <a:pt x="24498" y="1841"/>
                  </a:lnTo>
                  <a:lnTo>
                    <a:pt x="24595" y="1763"/>
                  </a:lnTo>
                  <a:lnTo>
                    <a:pt x="24674" y="1704"/>
                  </a:lnTo>
                  <a:lnTo>
                    <a:pt x="24772" y="1646"/>
                  </a:lnTo>
                  <a:lnTo>
                    <a:pt x="24889" y="1606"/>
                  </a:lnTo>
                  <a:lnTo>
                    <a:pt x="24987" y="1567"/>
                  </a:lnTo>
                  <a:lnTo>
                    <a:pt x="25105" y="1548"/>
                  </a:lnTo>
                  <a:lnTo>
                    <a:pt x="25222" y="1548"/>
                  </a:lnTo>
                  <a:lnTo>
                    <a:pt x="25222" y="1548"/>
                  </a:lnTo>
                  <a:lnTo>
                    <a:pt x="25281" y="1548"/>
                  </a:lnTo>
                  <a:lnTo>
                    <a:pt x="25281" y="1548"/>
                  </a:lnTo>
                  <a:lnTo>
                    <a:pt x="25457" y="1567"/>
                  </a:lnTo>
                  <a:lnTo>
                    <a:pt x="25614" y="1626"/>
                  </a:lnTo>
                  <a:lnTo>
                    <a:pt x="25751" y="1704"/>
                  </a:lnTo>
                  <a:lnTo>
                    <a:pt x="25888" y="1802"/>
                  </a:lnTo>
                  <a:lnTo>
                    <a:pt x="26005" y="1920"/>
                  </a:lnTo>
                  <a:lnTo>
                    <a:pt x="26103" y="2057"/>
                  </a:lnTo>
                  <a:lnTo>
                    <a:pt x="26182" y="2194"/>
                  </a:lnTo>
                  <a:lnTo>
                    <a:pt x="26221" y="2370"/>
                  </a:lnTo>
                  <a:lnTo>
                    <a:pt x="26436" y="3369"/>
                  </a:lnTo>
                  <a:lnTo>
                    <a:pt x="27415" y="3565"/>
                  </a:lnTo>
                  <a:lnTo>
                    <a:pt x="27415" y="3565"/>
                  </a:lnTo>
                  <a:lnTo>
                    <a:pt x="27572" y="3604"/>
                  </a:lnTo>
                  <a:lnTo>
                    <a:pt x="27729" y="3682"/>
                  </a:lnTo>
                  <a:lnTo>
                    <a:pt x="27866" y="3780"/>
                  </a:lnTo>
                  <a:lnTo>
                    <a:pt x="27983" y="3898"/>
                  </a:lnTo>
                  <a:lnTo>
                    <a:pt x="28081" y="4035"/>
                  </a:lnTo>
                  <a:lnTo>
                    <a:pt x="28159" y="4191"/>
                  </a:lnTo>
                  <a:lnTo>
                    <a:pt x="28218" y="4368"/>
                  </a:lnTo>
                  <a:lnTo>
                    <a:pt x="28238" y="4544"/>
                  </a:lnTo>
                  <a:lnTo>
                    <a:pt x="28238" y="4544"/>
                  </a:lnTo>
                  <a:lnTo>
                    <a:pt x="28218" y="4681"/>
                  </a:lnTo>
                  <a:lnTo>
                    <a:pt x="28199" y="4818"/>
                  </a:lnTo>
                  <a:lnTo>
                    <a:pt x="28159" y="4955"/>
                  </a:lnTo>
                  <a:lnTo>
                    <a:pt x="28101" y="5072"/>
                  </a:lnTo>
                  <a:lnTo>
                    <a:pt x="28101" y="5072"/>
                  </a:lnTo>
                  <a:lnTo>
                    <a:pt x="28394" y="5464"/>
                  </a:lnTo>
                  <a:lnTo>
                    <a:pt x="28669" y="5875"/>
                  </a:lnTo>
                  <a:lnTo>
                    <a:pt x="28669" y="5875"/>
                  </a:lnTo>
                  <a:lnTo>
                    <a:pt x="29080" y="5954"/>
                  </a:lnTo>
                  <a:lnTo>
                    <a:pt x="29080" y="5954"/>
                  </a:lnTo>
                  <a:lnTo>
                    <a:pt x="29158" y="5973"/>
                  </a:lnTo>
                  <a:lnTo>
                    <a:pt x="29158" y="5973"/>
                  </a:lnTo>
                  <a:lnTo>
                    <a:pt x="29569" y="6110"/>
                  </a:lnTo>
                  <a:lnTo>
                    <a:pt x="29961" y="6267"/>
                  </a:lnTo>
                  <a:lnTo>
                    <a:pt x="30333" y="6482"/>
                  </a:lnTo>
                  <a:lnTo>
                    <a:pt x="30666" y="6717"/>
                  </a:lnTo>
                  <a:lnTo>
                    <a:pt x="30666" y="6717"/>
                  </a:lnTo>
                  <a:lnTo>
                    <a:pt x="30803" y="6815"/>
                  </a:lnTo>
                  <a:lnTo>
                    <a:pt x="30803" y="6815"/>
                  </a:lnTo>
                  <a:lnTo>
                    <a:pt x="31077" y="7089"/>
                  </a:lnTo>
                  <a:lnTo>
                    <a:pt x="31332" y="7344"/>
                  </a:lnTo>
                  <a:lnTo>
                    <a:pt x="31547" y="7638"/>
                  </a:lnTo>
                  <a:lnTo>
                    <a:pt x="31723" y="7912"/>
                  </a:lnTo>
                  <a:lnTo>
                    <a:pt x="31861" y="8166"/>
                  </a:lnTo>
                  <a:lnTo>
                    <a:pt x="31998" y="8441"/>
                  </a:lnTo>
                  <a:lnTo>
                    <a:pt x="32095" y="8676"/>
                  </a:lnTo>
                  <a:lnTo>
                    <a:pt x="32174" y="8891"/>
                  </a:lnTo>
                  <a:lnTo>
                    <a:pt x="32174" y="8891"/>
                  </a:lnTo>
                  <a:lnTo>
                    <a:pt x="32311" y="9048"/>
                  </a:lnTo>
                  <a:lnTo>
                    <a:pt x="32409" y="9224"/>
                  </a:lnTo>
                  <a:lnTo>
                    <a:pt x="32468" y="9420"/>
                  </a:lnTo>
                  <a:lnTo>
                    <a:pt x="32487" y="9635"/>
                  </a:lnTo>
                  <a:lnTo>
                    <a:pt x="32487" y="14942"/>
                  </a:lnTo>
                  <a:lnTo>
                    <a:pt x="32487" y="14942"/>
                  </a:lnTo>
                  <a:lnTo>
                    <a:pt x="32663" y="15334"/>
                  </a:lnTo>
                  <a:lnTo>
                    <a:pt x="32663" y="15334"/>
                  </a:lnTo>
                  <a:lnTo>
                    <a:pt x="33075" y="16234"/>
                  </a:lnTo>
                  <a:lnTo>
                    <a:pt x="33505" y="17076"/>
                  </a:lnTo>
                  <a:lnTo>
                    <a:pt x="33564" y="17096"/>
                  </a:lnTo>
                  <a:lnTo>
                    <a:pt x="33564" y="17096"/>
                  </a:lnTo>
                  <a:lnTo>
                    <a:pt x="33721" y="17155"/>
                  </a:lnTo>
                  <a:lnTo>
                    <a:pt x="33877" y="17213"/>
                  </a:lnTo>
                  <a:lnTo>
                    <a:pt x="34015" y="17311"/>
                  </a:lnTo>
                  <a:lnTo>
                    <a:pt x="34152" y="17448"/>
                  </a:lnTo>
                  <a:lnTo>
                    <a:pt x="34250" y="17586"/>
                  </a:lnTo>
                  <a:lnTo>
                    <a:pt x="34308" y="17742"/>
                  </a:lnTo>
                  <a:lnTo>
                    <a:pt x="34367" y="17899"/>
                  </a:lnTo>
                  <a:lnTo>
                    <a:pt x="34387" y="18075"/>
                  </a:lnTo>
                  <a:lnTo>
                    <a:pt x="34387" y="18075"/>
                  </a:lnTo>
                  <a:lnTo>
                    <a:pt x="34387" y="18193"/>
                  </a:lnTo>
                  <a:lnTo>
                    <a:pt x="34367" y="18310"/>
                  </a:lnTo>
                  <a:lnTo>
                    <a:pt x="34328" y="18408"/>
                  </a:lnTo>
                  <a:lnTo>
                    <a:pt x="34289" y="18526"/>
                  </a:lnTo>
                  <a:lnTo>
                    <a:pt x="34289" y="18526"/>
                  </a:lnTo>
                  <a:lnTo>
                    <a:pt x="34465" y="18858"/>
                  </a:lnTo>
                  <a:lnTo>
                    <a:pt x="34622" y="19191"/>
                  </a:lnTo>
                  <a:lnTo>
                    <a:pt x="34778" y="19544"/>
                  </a:lnTo>
                  <a:lnTo>
                    <a:pt x="34915" y="19896"/>
                  </a:lnTo>
                  <a:lnTo>
                    <a:pt x="35052" y="20249"/>
                  </a:lnTo>
                  <a:lnTo>
                    <a:pt x="35170" y="20601"/>
                  </a:lnTo>
                  <a:lnTo>
                    <a:pt x="35287" y="20973"/>
                  </a:lnTo>
                  <a:lnTo>
                    <a:pt x="35385" y="21345"/>
                  </a:lnTo>
                  <a:lnTo>
                    <a:pt x="35385" y="21345"/>
                  </a:lnTo>
                  <a:lnTo>
                    <a:pt x="35483" y="21815"/>
                  </a:lnTo>
                  <a:lnTo>
                    <a:pt x="35562" y="22285"/>
                  </a:lnTo>
                  <a:lnTo>
                    <a:pt x="35640" y="22736"/>
                  </a:lnTo>
                  <a:lnTo>
                    <a:pt x="35699" y="23206"/>
                  </a:lnTo>
                  <a:lnTo>
                    <a:pt x="35738" y="23676"/>
                  </a:lnTo>
                  <a:lnTo>
                    <a:pt x="35757" y="24126"/>
                  </a:lnTo>
                  <a:lnTo>
                    <a:pt x="35777" y="25046"/>
                  </a:lnTo>
                  <a:lnTo>
                    <a:pt x="35757" y="25947"/>
                  </a:lnTo>
                  <a:lnTo>
                    <a:pt x="35699" y="26828"/>
                  </a:lnTo>
                  <a:lnTo>
                    <a:pt x="35620" y="27670"/>
                  </a:lnTo>
                  <a:lnTo>
                    <a:pt x="35522" y="28493"/>
                  </a:lnTo>
                  <a:lnTo>
                    <a:pt x="35522" y="28493"/>
                  </a:lnTo>
                  <a:lnTo>
                    <a:pt x="35483" y="28689"/>
                  </a:lnTo>
                  <a:lnTo>
                    <a:pt x="35405" y="28865"/>
                  </a:lnTo>
                  <a:lnTo>
                    <a:pt x="35307" y="29002"/>
                  </a:lnTo>
                  <a:lnTo>
                    <a:pt x="35189" y="29139"/>
                  </a:lnTo>
                  <a:lnTo>
                    <a:pt x="35033" y="29257"/>
                  </a:lnTo>
                  <a:lnTo>
                    <a:pt x="34876" y="29335"/>
                  </a:lnTo>
                  <a:lnTo>
                    <a:pt x="34700" y="29374"/>
                  </a:lnTo>
                  <a:lnTo>
                    <a:pt x="34504" y="29394"/>
                  </a:lnTo>
                  <a:lnTo>
                    <a:pt x="31547" y="29394"/>
                  </a:lnTo>
                  <a:lnTo>
                    <a:pt x="31547" y="29394"/>
                  </a:lnTo>
                  <a:lnTo>
                    <a:pt x="31469" y="29394"/>
                  </a:lnTo>
                  <a:lnTo>
                    <a:pt x="24498" y="293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2512900" y="377625"/>
              <a:ext cx="843025" cy="683950"/>
            </a:xfrm>
            <a:custGeom>
              <a:avLst/>
              <a:gdLst/>
              <a:ahLst/>
              <a:cxnLst/>
              <a:rect l="l" t="t" r="r" b="b"/>
              <a:pathLst>
                <a:path w="33721" h="27358" extrusionOk="0">
                  <a:moveTo>
                    <a:pt x="16175" y="1"/>
                  </a:moveTo>
                  <a:lnTo>
                    <a:pt x="15549" y="21"/>
                  </a:lnTo>
                  <a:lnTo>
                    <a:pt x="14922" y="60"/>
                  </a:lnTo>
                  <a:lnTo>
                    <a:pt x="14315" y="138"/>
                  </a:lnTo>
                  <a:lnTo>
                    <a:pt x="13688" y="236"/>
                  </a:lnTo>
                  <a:lnTo>
                    <a:pt x="13081" y="353"/>
                  </a:lnTo>
                  <a:lnTo>
                    <a:pt x="12455" y="510"/>
                  </a:lnTo>
                  <a:lnTo>
                    <a:pt x="11848" y="686"/>
                  </a:lnTo>
                  <a:lnTo>
                    <a:pt x="11260" y="882"/>
                  </a:lnTo>
                  <a:lnTo>
                    <a:pt x="10653" y="1117"/>
                  </a:lnTo>
                  <a:lnTo>
                    <a:pt x="10066" y="1352"/>
                  </a:lnTo>
                  <a:lnTo>
                    <a:pt x="9478" y="1646"/>
                  </a:lnTo>
                  <a:lnTo>
                    <a:pt x="8910" y="1940"/>
                  </a:lnTo>
                  <a:lnTo>
                    <a:pt x="8342" y="2272"/>
                  </a:lnTo>
                  <a:lnTo>
                    <a:pt x="7794" y="2605"/>
                  </a:lnTo>
                  <a:lnTo>
                    <a:pt x="7265" y="2977"/>
                  </a:lnTo>
                  <a:lnTo>
                    <a:pt x="6737" y="3389"/>
                  </a:lnTo>
                  <a:lnTo>
                    <a:pt x="6208" y="3800"/>
                  </a:lnTo>
                  <a:lnTo>
                    <a:pt x="5718" y="4231"/>
                  </a:lnTo>
                  <a:lnTo>
                    <a:pt x="5229" y="4701"/>
                  </a:lnTo>
                  <a:lnTo>
                    <a:pt x="4916" y="5014"/>
                  </a:lnTo>
                  <a:lnTo>
                    <a:pt x="4622" y="5347"/>
                  </a:lnTo>
                  <a:lnTo>
                    <a:pt x="4328" y="5699"/>
                  </a:lnTo>
                  <a:lnTo>
                    <a:pt x="4054" y="6052"/>
                  </a:lnTo>
                  <a:lnTo>
                    <a:pt x="4015" y="6111"/>
                  </a:lnTo>
                  <a:lnTo>
                    <a:pt x="3623" y="6659"/>
                  </a:lnTo>
                  <a:lnTo>
                    <a:pt x="3271" y="7227"/>
                  </a:lnTo>
                  <a:lnTo>
                    <a:pt x="2938" y="7814"/>
                  </a:lnTo>
                  <a:lnTo>
                    <a:pt x="2624" y="8421"/>
                  </a:lnTo>
                  <a:lnTo>
                    <a:pt x="2409" y="8872"/>
                  </a:lnTo>
                  <a:lnTo>
                    <a:pt x="2213" y="9303"/>
                  </a:lnTo>
                  <a:lnTo>
                    <a:pt x="2037" y="9753"/>
                  </a:lnTo>
                  <a:lnTo>
                    <a:pt x="1861" y="10223"/>
                  </a:lnTo>
                  <a:lnTo>
                    <a:pt x="1528" y="11143"/>
                  </a:lnTo>
                  <a:lnTo>
                    <a:pt x="1254" y="12083"/>
                  </a:lnTo>
                  <a:lnTo>
                    <a:pt x="999" y="13023"/>
                  </a:lnTo>
                  <a:lnTo>
                    <a:pt x="784" y="13983"/>
                  </a:lnTo>
                  <a:lnTo>
                    <a:pt x="607" y="14923"/>
                  </a:lnTo>
                  <a:lnTo>
                    <a:pt x="451" y="15863"/>
                  </a:lnTo>
                  <a:lnTo>
                    <a:pt x="275" y="17155"/>
                  </a:lnTo>
                  <a:lnTo>
                    <a:pt x="137" y="18447"/>
                  </a:lnTo>
                  <a:lnTo>
                    <a:pt x="59" y="19740"/>
                  </a:lnTo>
                  <a:lnTo>
                    <a:pt x="20" y="21032"/>
                  </a:lnTo>
                  <a:lnTo>
                    <a:pt x="0" y="22246"/>
                  </a:lnTo>
                  <a:lnTo>
                    <a:pt x="40" y="24361"/>
                  </a:lnTo>
                  <a:lnTo>
                    <a:pt x="79" y="25947"/>
                  </a:lnTo>
                  <a:lnTo>
                    <a:pt x="157" y="27357"/>
                  </a:lnTo>
                  <a:lnTo>
                    <a:pt x="33486" y="27357"/>
                  </a:lnTo>
                  <a:lnTo>
                    <a:pt x="33584" y="26476"/>
                  </a:lnTo>
                  <a:lnTo>
                    <a:pt x="33662" y="25615"/>
                  </a:lnTo>
                  <a:lnTo>
                    <a:pt x="33721" y="24753"/>
                  </a:lnTo>
                  <a:lnTo>
                    <a:pt x="33721" y="23911"/>
                  </a:lnTo>
                  <a:lnTo>
                    <a:pt x="33701" y="23069"/>
                  </a:lnTo>
                  <a:lnTo>
                    <a:pt x="33682" y="22638"/>
                  </a:lnTo>
                  <a:lnTo>
                    <a:pt x="33643" y="22227"/>
                  </a:lnTo>
                  <a:lnTo>
                    <a:pt x="33584" y="21816"/>
                  </a:lnTo>
                  <a:lnTo>
                    <a:pt x="33525" y="21404"/>
                  </a:lnTo>
                  <a:lnTo>
                    <a:pt x="33447" y="20993"/>
                  </a:lnTo>
                  <a:lnTo>
                    <a:pt x="33349" y="20582"/>
                  </a:lnTo>
                  <a:lnTo>
                    <a:pt x="33173" y="19877"/>
                  </a:lnTo>
                  <a:lnTo>
                    <a:pt x="33055" y="19544"/>
                  </a:lnTo>
                  <a:lnTo>
                    <a:pt x="32918" y="19211"/>
                  </a:lnTo>
                  <a:lnTo>
                    <a:pt x="32781" y="18859"/>
                  </a:lnTo>
                  <a:lnTo>
                    <a:pt x="32624" y="18526"/>
                  </a:lnTo>
                  <a:lnTo>
                    <a:pt x="32468" y="18193"/>
                  </a:lnTo>
                  <a:lnTo>
                    <a:pt x="32291" y="17860"/>
                  </a:lnTo>
                  <a:lnTo>
                    <a:pt x="32233" y="17742"/>
                  </a:lnTo>
                  <a:lnTo>
                    <a:pt x="31802" y="16998"/>
                  </a:lnTo>
                  <a:lnTo>
                    <a:pt x="31410" y="16235"/>
                  </a:lnTo>
                  <a:lnTo>
                    <a:pt x="31038" y="15491"/>
                  </a:lnTo>
                  <a:lnTo>
                    <a:pt x="30705" y="14746"/>
                  </a:lnTo>
                  <a:lnTo>
                    <a:pt x="30216" y="13611"/>
                  </a:lnTo>
                  <a:lnTo>
                    <a:pt x="29765" y="12475"/>
                  </a:lnTo>
                  <a:lnTo>
                    <a:pt x="29335" y="11300"/>
                  </a:lnTo>
                  <a:lnTo>
                    <a:pt x="28923" y="10105"/>
                  </a:lnTo>
                  <a:lnTo>
                    <a:pt x="28610" y="9185"/>
                  </a:lnTo>
                  <a:lnTo>
                    <a:pt x="28258" y="8284"/>
                  </a:lnTo>
                  <a:lnTo>
                    <a:pt x="28062" y="7834"/>
                  </a:lnTo>
                  <a:lnTo>
                    <a:pt x="27866" y="7383"/>
                  </a:lnTo>
                  <a:lnTo>
                    <a:pt x="27670" y="6953"/>
                  </a:lnTo>
                  <a:lnTo>
                    <a:pt x="27435" y="6522"/>
                  </a:lnTo>
                  <a:lnTo>
                    <a:pt x="27063" y="5836"/>
                  </a:lnTo>
                  <a:lnTo>
                    <a:pt x="26848" y="5523"/>
                  </a:lnTo>
                  <a:lnTo>
                    <a:pt x="26632" y="5190"/>
                  </a:lnTo>
                  <a:lnTo>
                    <a:pt x="26397" y="4877"/>
                  </a:lnTo>
                  <a:lnTo>
                    <a:pt x="26162" y="4564"/>
                  </a:lnTo>
                  <a:lnTo>
                    <a:pt x="25908" y="4270"/>
                  </a:lnTo>
                  <a:lnTo>
                    <a:pt x="25653" y="3996"/>
                  </a:lnTo>
                  <a:lnTo>
                    <a:pt x="25203" y="3565"/>
                  </a:lnTo>
                  <a:lnTo>
                    <a:pt x="24752" y="3154"/>
                  </a:lnTo>
                  <a:lnTo>
                    <a:pt x="24302" y="2762"/>
                  </a:lnTo>
                  <a:lnTo>
                    <a:pt x="23832" y="2410"/>
                  </a:lnTo>
                  <a:lnTo>
                    <a:pt x="23284" y="2038"/>
                  </a:lnTo>
                  <a:lnTo>
                    <a:pt x="22735" y="1705"/>
                  </a:lnTo>
                  <a:lnTo>
                    <a:pt x="22187" y="1411"/>
                  </a:lnTo>
                  <a:lnTo>
                    <a:pt x="21600" y="1137"/>
                  </a:lnTo>
                  <a:lnTo>
                    <a:pt x="21032" y="882"/>
                  </a:lnTo>
                  <a:lnTo>
                    <a:pt x="20444" y="667"/>
                  </a:lnTo>
                  <a:lnTo>
                    <a:pt x="19837" y="491"/>
                  </a:lnTo>
                  <a:lnTo>
                    <a:pt x="19250" y="334"/>
                  </a:lnTo>
                  <a:lnTo>
                    <a:pt x="18643" y="216"/>
                  </a:lnTo>
                  <a:lnTo>
                    <a:pt x="18016" y="118"/>
                  </a:lnTo>
                  <a:lnTo>
                    <a:pt x="17409" y="40"/>
                  </a:lnTo>
                  <a:lnTo>
                    <a:pt x="167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2512900" y="377625"/>
              <a:ext cx="843025" cy="683950"/>
            </a:xfrm>
            <a:custGeom>
              <a:avLst/>
              <a:gdLst/>
              <a:ahLst/>
              <a:cxnLst/>
              <a:rect l="l" t="t" r="r" b="b"/>
              <a:pathLst>
                <a:path w="33721" h="27358" fill="none" extrusionOk="0">
                  <a:moveTo>
                    <a:pt x="33486" y="27357"/>
                  </a:moveTo>
                  <a:lnTo>
                    <a:pt x="157" y="27357"/>
                  </a:lnTo>
                  <a:lnTo>
                    <a:pt x="157" y="27357"/>
                  </a:lnTo>
                  <a:lnTo>
                    <a:pt x="79" y="25947"/>
                  </a:lnTo>
                  <a:lnTo>
                    <a:pt x="40" y="24361"/>
                  </a:lnTo>
                  <a:lnTo>
                    <a:pt x="0" y="22246"/>
                  </a:lnTo>
                  <a:lnTo>
                    <a:pt x="0" y="22246"/>
                  </a:lnTo>
                  <a:lnTo>
                    <a:pt x="20" y="21032"/>
                  </a:lnTo>
                  <a:lnTo>
                    <a:pt x="20" y="21032"/>
                  </a:lnTo>
                  <a:lnTo>
                    <a:pt x="59" y="19740"/>
                  </a:lnTo>
                  <a:lnTo>
                    <a:pt x="137" y="18447"/>
                  </a:lnTo>
                  <a:lnTo>
                    <a:pt x="275" y="17155"/>
                  </a:lnTo>
                  <a:lnTo>
                    <a:pt x="451" y="15863"/>
                  </a:lnTo>
                  <a:lnTo>
                    <a:pt x="451" y="15863"/>
                  </a:lnTo>
                  <a:lnTo>
                    <a:pt x="607" y="14923"/>
                  </a:lnTo>
                  <a:lnTo>
                    <a:pt x="784" y="13983"/>
                  </a:lnTo>
                  <a:lnTo>
                    <a:pt x="999" y="13023"/>
                  </a:lnTo>
                  <a:lnTo>
                    <a:pt x="1254" y="12083"/>
                  </a:lnTo>
                  <a:lnTo>
                    <a:pt x="1528" y="11143"/>
                  </a:lnTo>
                  <a:lnTo>
                    <a:pt x="1861" y="10223"/>
                  </a:lnTo>
                  <a:lnTo>
                    <a:pt x="2037" y="9753"/>
                  </a:lnTo>
                  <a:lnTo>
                    <a:pt x="2213" y="9303"/>
                  </a:lnTo>
                  <a:lnTo>
                    <a:pt x="2409" y="8872"/>
                  </a:lnTo>
                  <a:lnTo>
                    <a:pt x="2624" y="8421"/>
                  </a:lnTo>
                  <a:lnTo>
                    <a:pt x="2624" y="8421"/>
                  </a:lnTo>
                  <a:lnTo>
                    <a:pt x="2938" y="7814"/>
                  </a:lnTo>
                  <a:lnTo>
                    <a:pt x="3271" y="7227"/>
                  </a:lnTo>
                  <a:lnTo>
                    <a:pt x="3623" y="6659"/>
                  </a:lnTo>
                  <a:lnTo>
                    <a:pt x="4015" y="6111"/>
                  </a:lnTo>
                  <a:lnTo>
                    <a:pt x="4015" y="6111"/>
                  </a:lnTo>
                  <a:lnTo>
                    <a:pt x="4054" y="6052"/>
                  </a:lnTo>
                  <a:lnTo>
                    <a:pt x="4054" y="6052"/>
                  </a:lnTo>
                  <a:lnTo>
                    <a:pt x="4328" y="5699"/>
                  </a:lnTo>
                  <a:lnTo>
                    <a:pt x="4622" y="5347"/>
                  </a:lnTo>
                  <a:lnTo>
                    <a:pt x="4916" y="5014"/>
                  </a:lnTo>
                  <a:lnTo>
                    <a:pt x="5229" y="4701"/>
                  </a:lnTo>
                  <a:lnTo>
                    <a:pt x="5229" y="4701"/>
                  </a:lnTo>
                  <a:lnTo>
                    <a:pt x="5718" y="4231"/>
                  </a:lnTo>
                  <a:lnTo>
                    <a:pt x="6208" y="3800"/>
                  </a:lnTo>
                  <a:lnTo>
                    <a:pt x="6737" y="3389"/>
                  </a:lnTo>
                  <a:lnTo>
                    <a:pt x="7265" y="2977"/>
                  </a:lnTo>
                  <a:lnTo>
                    <a:pt x="7794" y="2605"/>
                  </a:lnTo>
                  <a:lnTo>
                    <a:pt x="8342" y="2272"/>
                  </a:lnTo>
                  <a:lnTo>
                    <a:pt x="8910" y="1940"/>
                  </a:lnTo>
                  <a:lnTo>
                    <a:pt x="9478" y="1646"/>
                  </a:lnTo>
                  <a:lnTo>
                    <a:pt x="10066" y="1352"/>
                  </a:lnTo>
                  <a:lnTo>
                    <a:pt x="10653" y="1117"/>
                  </a:lnTo>
                  <a:lnTo>
                    <a:pt x="11260" y="882"/>
                  </a:lnTo>
                  <a:lnTo>
                    <a:pt x="11848" y="686"/>
                  </a:lnTo>
                  <a:lnTo>
                    <a:pt x="12455" y="510"/>
                  </a:lnTo>
                  <a:lnTo>
                    <a:pt x="13081" y="353"/>
                  </a:lnTo>
                  <a:lnTo>
                    <a:pt x="13688" y="236"/>
                  </a:lnTo>
                  <a:lnTo>
                    <a:pt x="14315" y="138"/>
                  </a:lnTo>
                  <a:lnTo>
                    <a:pt x="14922" y="60"/>
                  </a:lnTo>
                  <a:lnTo>
                    <a:pt x="15549" y="21"/>
                  </a:lnTo>
                  <a:lnTo>
                    <a:pt x="16175" y="1"/>
                  </a:lnTo>
                  <a:lnTo>
                    <a:pt x="16782" y="1"/>
                  </a:lnTo>
                  <a:lnTo>
                    <a:pt x="17409" y="40"/>
                  </a:lnTo>
                  <a:lnTo>
                    <a:pt x="18016" y="118"/>
                  </a:lnTo>
                  <a:lnTo>
                    <a:pt x="18643" y="216"/>
                  </a:lnTo>
                  <a:lnTo>
                    <a:pt x="19250" y="334"/>
                  </a:lnTo>
                  <a:lnTo>
                    <a:pt x="19837" y="491"/>
                  </a:lnTo>
                  <a:lnTo>
                    <a:pt x="20444" y="667"/>
                  </a:lnTo>
                  <a:lnTo>
                    <a:pt x="21032" y="882"/>
                  </a:lnTo>
                  <a:lnTo>
                    <a:pt x="21600" y="1137"/>
                  </a:lnTo>
                  <a:lnTo>
                    <a:pt x="22187" y="1411"/>
                  </a:lnTo>
                  <a:lnTo>
                    <a:pt x="22735" y="1705"/>
                  </a:lnTo>
                  <a:lnTo>
                    <a:pt x="23284" y="2038"/>
                  </a:lnTo>
                  <a:lnTo>
                    <a:pt x="23832" y="2410"/>
                  </a:lnTo>
                  <a:lnTo>
                    <a:pt x="23832" y="2410"/>
                  </a:lnTo>
                  <a:lnTo>
                    <a:pt x="24302" y="2762"/>
                  </a:lnTo>
                  <a:lnTo>
                    <a:pt x="24752" y="3154"/>
                  </a:lnTo>
                  <a:lnTo>
                    <a:pt x="25203" y="3565"/>
                  </a:lnTo>
                  <a:lnTo>
                    <a:pt x="25653" y="3996"/>
                  </a:lnTo>
                  <a:lnTo>
                    <a:pt x="25653" y="3996"/>
                  </a:lnTo>
                  <a:lnTo>
                    <a:pt x="25908" y="4270"/>
                  </a:lnTo>
                  <a:lnTo>
                    <a:pt x="26162" y="4564"/>
                  </a:lnTo>
                  <a:lnTo>
                    <a:pt x="26397" y="4877"/>
                  </a:lnTo>
                  <a:lnTo>
                    <a:pt x="26632" y="5190"/>
                  </a:lnTo>
                  <a:lnTo>
                    <a:pt x="26848" y="5523"/>
                  </a:lnTo>
                  <a:lnTo>
                    <a:pt x="27063" y="5836"/>
                  </a:lnTo>
                  <a:lnTo>
                    <a:pt x="27435" y="6522"/>
                  </a:lnTo>
                  <a:lnTo>
                    <a:pt x="27435" y="6522"/>
                  </a:lnTo>
                  <a:lnTo>
                    <a:pt x="27670" y="6953"/>
                  </a:lnTo>
                  <a:lnTo>
                    <a:pt x="27866" y="7383"/>
                  </a:lnTo>
                  <a:lnTo>
                    <a:pt x="28062" y="7834"/>
                  </a:lnTo>
                  <a:lnTo>
                    <a:pt x="28258" y="8284"/>
                  </a:lnTo>
                  <a:lnTo>
                    <a:pt x="28610" y="9185"/>
                  </a:lnTo>
                  <a:lnTo>
                    <a:pt x="28923" y="10105"/>
                  </a:lnTo>
                  <a:lnTo>
                    <a:pt x="28923" y="10105"/>
                  </a:lnTo>
                  <a:lnTo>
                    <a:pt x="29335" y="11300"/>
                  </a:lnTo>
                  <a:lnTo>
                    <a:pt x="29765" y="12475"/>
                  </a:lnTo>
                  <a:lnTo>
                    <a:pt x="30216" y="13611"/>
                  </a:lnTo>
                  <a:lnTo>
                    <a:pt x="30705" y="14746"/>
                  </a:lnTo>
                  <a:lnTo>
                    <a:pt x="30705" y="14746"/>
                  </a:lnTo>
                  <a:lnTo>
                    <a:pt x="31038" y="15491"/>
                  </a:lnTo>
                  <a:lnTo>
                    <a:pt x="31410" y="16235"/>
                  </a:lnTo>
                  <a:lnTo>
                    <a:pt x="31802" y="16998"/>
                  </a:lnTo>
                  <a:lnTo>
                    <a:pt x="32233" y="17742"/>
                  </a:lnTo>
                  <a:lnTo>
                    <a:pt x="32233" y="17742"/>
                  </a:lnTo>
                  <a:lnTo>
                    <a:pt x="32291" y="17860"/>
                  </a:lnTo>
                  <a:lnTo>
                    <a:pt x="32291" y="17860"/>
                  </a:lnTo>
                  <a:lnTo>
                    <a:pt x="32468" y="18193"/>
                  </a:lnTo>
                  <a:lnTo>
                    <a:pt x="32624" y="18526"/>
                  </a:lnTo>
                  <a:lnTo>
                    <a:pt x="32781" y="18859"/>
                  </a:lnTo>
                  <a:lnTo>
                    <a:pt x="32918" y="19211"/>
                  </a:lnTo>
                  <a:lnTo>
                    <a:pt x="33055" y="19544"/>
                  </a:lnTo>
                  <a:lnTo>
                    <a:pt x="33173" y="19877"/>
                  </a:lnTo>
                  <a:lnTo>
                    <a:pt x="33349" y="20582"/>
                  </a:lnTo>
                  <a:lnTo>
                    <a:pt x="33349" y="20582"/>
                  </a:lnTo>
                  <a:lnTo>
                    <a:pt x="33447" y="20993"/>
                  </a:lnTo>
                  <a:lnTo>
                    <a:pt x="33525" y="21404"/>
                  </a:lnTo>
                  <a:lnTo>
                    <a:pt x="33584" y="21816"/>
                  </a:lnTo>
                  <a:lnTo>
                    <a:pt x="33643" y="22227"/>
                  </a:lnTo>
                  <a:lnTo>
                    <a:pt x="33682" y="22638"/>
                  </a:lnTo>
                  <a:lnTo>
                    <a:pt x="33701" y="23069"/>
                  </a:lnTo>
                  <a:lnTo>
                    <a:pt x="33721" y="23911"/>
                  </a:lnTo>
                  <a:lnTo>
                    <a:pt x="33721" y="24753"/>
                  </a:lnTo>
                  <a:lnTo>
                    <a:pt x="33662" y="25615"/>
                  </a:lnTo>
                  <a:lnTo>
                    <a:pt x="33584" y="26476"/>
                  </a:lnTo>
                  <a:lnTo>
                    <a:pt x="33486" y="273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2578500" y="528900"/>
              <a:ext cx="174300" cy="532675"/>
            </a:xfrm>
            <a:custGeom>
              <a:avLst/>
              <a:gdLst/>
              <a:ahLst/>
              <a:cxnLst/>
              <a:rect l="l" t="t" r="r" b="b"/>
              <a:pathLst>
                <a:path w="6972" h="21307" extrusionOk="0">
                  <a:moveTo>
                    <a:pt x="0" y="1"/>
                  </a:moveTo>
                  <a:lnTo>
                    <a:pt x="0" y="21306"/>
                  </a:lnTo>
                  <a:lnTo>
                    <a:pt x="6972" y="21306"/>
                  </a:lnTo>
                  <a:lnTo>
                    <a:pt x="6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2578500" y="528900"/>
              <a:ext cx="174300" cy="532675"/>
            </a:xfrm>
            <a:custGeom>
              <a:avLst/>
              <a:gdLst/>
              <a:ahLst/>
              <a:cxnLst/>
              <a:rect l="l" t="t" r="r" b="b"/>
              <a:pathLst>
                <a:path w="6972" h="21307" fill="none" extrusionOk="0">
                  <a:moveTo>
                    <a:pt x="6972" y="1"/>
                  </a:moveTo>
                  <a:lnTo>
                    <a:pt x="6972" y="21306"/>
                  </a:lnTo>
                  <a:lnTo>
                    <a:pt x="0" y="21306"/>
                  </a:lnTo>
                  <a:lnTo>
                    <a:pt x="0" y="1"/>
                  </a:lnTo>
                  <a:lnTo>
                    <a:pt x="69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2578500" y="528900"/>
              <a:ext cx="34775" cy="532675"/>
            </a:xfrm>
            <a:custGeom>
              <a:avLst/>
              <a:gdLst/>
              <a:ahLst/>
              <a:cxnLst/>
              <a:rect l="l" t="t" r="r" b="b"/>
              <a:pathLst>
                <a:path w="1391" h="21307" extrusionOk="0">
                  <a:moveTo>
                    <a:pt x="0" y="1"/>
                  </a:moveTo>
                  <a:lnTo>
                    <a:pt x="0" y="21306"/>
                  </a:lnTo>
                  <a:lnTo>
                    <a:pt x="1391" y="21306"/>
                  </a:lnTo>
                  <a:lnTo>
                    <a:pt x="13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2578500" y="528900"/>
              <a:ext cx="34775" cy="532675"/>
            </a:xfrm>
            <a:custGeom>
              <a:avLst/>
              <a:gdLst/>
              <a:ahLst/>
              <a:cxnLst/>
              <a:rect l="l" t="t" r="r" b="b"/>
              <a:pathLst>
                <a:path w="1391" h="21307" fill="none" extrusionOk="0">
                  <a:moveTo>
                    <a:pt x="1391" y="1"/>
                  </a:moveTo>
                  <a:lnTo>
                    <a:pt x="0" y="1"/>
                  </a:lnTo>
                  <a:lnTo>
                    <a:pt x="0" y="21306"/>
                  </a:lnTo>
                  <a:lnTo>
                    <a:pt x="1391" y="21306"/>
                  </a:lnTo>
                  <a:lnTo>
                    <a:pt x="139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2638725" y="547525"/>
              <a:ext cx="7850" cy="106725"/>
            </a:xfrm>
            <a:custGeom>
              <a:avLst/>
              <a:gdLst/>
              <a:ahLst/>
              <a:cxnLst/>
              <a:rect l="l" t="t" r="r" b="b"/>
              <a:pathLst>
                <a:path w="314" h="4269" extrusionOk="0">
                  <a:moveTo>
                    <a:pt x="0" y="0"/>
                  </a:moveTo>
                  <a:lnTo>
                    <a:pt x="0" y="4269"/>
                  </a:lnTo>
                  <a:lnTo>
                    <a:pt x="313" y="4269"/>
                  </a:lnTo>
                  <a:lnTo>
                    <a:pt x="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2659775" y="547525"/>
              <a:ext cx="8325" cy="106725"/>
            </a:xfrm>
            <a:custGeom>
              <a:avLst/>
              <a:gdLst/>
              <a:ahLst/>
              <a:cxnLst/>
              <a:rect l="l" t="t" r="r" b="b"/>
              <a:pathLst>
                <a:path w="333" h="4269" extrusionOk="0">
                  <a:moveTo>
                    <a:pt x="0" y="0"/>
                  </a:moveTo>
                  <a:lnTo>
                    <a:pt x="0" y="4269"/>
                  </a:lnTo>
                  <a:lnTo>
                    <a:pt x="333" y="4269"/>
                  </a:lnTo>
                  <a:lnTo>
                    <a:pt x="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2681300" y="547525"/>
              <a:ext cx="8350" cy="106725"/>
            </a:xfrm>
            <a:custGeom>
              <a:avLst/>
              <a:gdLst/>
              <a:ahLst/>
              <a:cxnLst/>
              <a:rect l="l" t="t" r="r" b="b"/>
              <a:pathLst>
                <a:path w="334" h="4269" extrusionOk="0">
                  <a:moveTo>
                    <a:pt x="1" y="0"/>
                  </a:moveTo>
                  <a:lnTo>
                    <a:pt x="1" y="4269"/>
                  </a:lnTo>
                  <a:lnTo>
                    <a:pt x="334" y="4269"/>
                  </a:lnTo>
                  <a:lnTo>
                    <a:pt x="3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2702850" y="547525"/>
              <a:ext cx="7850" cy="106725"/>
            </a:xfrm>
            <a:custGeom>
              <a:avLst/>
              <a:gdLst/>
              <a:ahLst/>
              <a:cxnLst/>
              <a:rect l="l" t="t" r="r" b="b"/>
              <a:pathLst>
                <a:path w="314" h="4269" extrusionOk="0">
                  <a:moveTo>
                    <a:pt x="0" y="0"/>
                  </a:moveTo>
                  <a:lnTo>
                    <a:pt x="0"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2724375" y="547525"/>
              <a:ext cx="7875" cy="106725"/>
            </a:xfrm>
            <a:custGeom>
              <a:avLst/>
              <a:gdLst/>
              <a:ahLst/>
              <a:cxnLst/>
              <a:rect l="l" t="t" r="r" b="b"/>
              <a:pathLst>
                <a:path w="315" h="4269" extrusionOk="0">
                  <a:moveTo>
                    <a:pt x="1" y="0"/>
                  </a:moveTo>
                  <a:lnTo>
                    <a:pt x="1"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800275" y="530875"/>
              <a:ext cx="235000" cy="530200"/>
            </a:xfrm>
            <a:custGeom>
              <a:avLst/>
              <a:gdLst/>
              <a:ahLst/>
              <a:cxnLst/>
              <a:rect l="l" t="t" r="r" b="b"/>
              <a:pathLst>
                <a:path w="9400" h="21208" extrusionOk="0">
                  <a:moveTo>
                    <a:pt x="0" y="0"/>
                  </a:moveTo>
                  <a:lnTo>
                    <a:pt x="0" y="21208"/>
                  </a:lnTo>
                  <a:lnTo>
                    <a:pt x="9400" y="21208"/>
                  </a:lnTo>
                  <a:lnTo>
                    <a:pt x="9400" y="4230"/>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800275" y="530875"/>
              <a:ext cx="235000" cy="530200"/>
            </a:xfrm>
            <a:custGeom>
              <a:avLst/>
              <a:gdLst/>
              <a:ahLst/>
              <a:cxnLst/>
              <a:rect l="l" t="t" r="r" b="b"/>
              <a:pathLst>
                <a:path w="9400" h="21208" fill="none" extrusionOk="0">
                  <a:moveTo>
                    <a:pt x="9400" y="4230"/>
                  </a:moveTo>
                  <a:lnTo>
                    <a:pt x="9400" y="21208"/>
                  </a:lnTo>
                  <a:lnTo>
                    <a:pt x="0" y="21208"/>
                  </a:lnTo>
                  <a:lnTo>
                    <a:pt x="0" y="0"/>
                  </a:lnTo>
                  <a:lnTo>
                    <a:pt x="9360" y="0"/>
                  </a:lnTo>
                  <a:lnTo>
                    <a:pt x="9360" y="0"/>
                  </a:lnTo>
                  <a:lnTo>
                    <a:pt x="9400" y="42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60850" y="564150"/>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918578" y="757050"/>
              <a:ext cx="97925" cy="34775"/>
            </a:xfrm>
            <a:custGeom>
              <a:avLst/>
              <a:gdLst/>
              <a:ahLst/>
              <a:cxnLst/>
              <a:rect l="l" t="t" r="r" b="b"/>
              <a:pathLst>
                <a:path w="3917" h="1391" extrusionOk="0">
                  <a:moveTo>
                    <a:pt x="3877" y="39"/>
                  </a:moveTo>
                  <a:lnTo>
                    <a:pt x="3877" y="1351"/>
                  </a:lnTo>
                  <a:lnTo>
                    <a:pt x="39" y="1351"/>
                  </a:lnTo>
                  <a:lnTo>
                    <a:pt x="39" y="39"/>
                  </a:lnTo>
                  <a:close/>
                  <a:moveTo>
                    <a:pt x="0" y="0"/>
                  </a:moveTo>
                  <a:lnTo>
                    <a:pt x="0" y="1391"/>
                  </a:lnTo>
                  <a:lnTo>
                    <a:pt x="3917" y="1391"/>
                  </a:lnTo>
                  <a:lnTo>
                    <a:pt x="3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918578" y="970000"/>
              <a:ext cx="97925" cy="34775"/>
            </a:xfrm>
            <a:custGeom>
              <a:avLst/>
              <a:gdLst/>
              <a:ahLst/>
              <a:cxnLst/>
              <a:rect l="l" t="t" r="r" b="b"/>
              <a:pathLst>
                <a:path w="3917" h="1391"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820350" y="860825"/>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6" y="1391"/>
                  </a:lnTo>
                  <a:lnTo>
                    <a:pt x="3916"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820350" y="860825"/>
              <a:ext cx="97925" cy="34800"/>
            </a:xfrm>
            <a:custGeom>
              <a:avLst/>
              <a:gdLst/>
              <a:ahLst/>
              <a:cxnLst/>
              <a:rect l="l" t="t" r="r" b="b"/>
              <a:pathLst>
                <a:path w="3917" h="1392" fill="none" extrusionOk="0">
                  <a:moveTo>
                    <a:pt x="3916" y="1391"/>
                  </a:moveTo>
                  <a:lnTo>
                    <a:pt x="0" y="1391"/>
                  </a:lnTo>
                  <a:lnTo>
                    <a:pt x="0" y="1"/>
                  </a:lnTo>
                  <a:lnTo>
                    <a:pt x="3916" y="1"/>
                  </a:lnTo>
                  <a:lnTo>
                    <a:pt x="3916"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821325" y="861800"/>
              <a:ext cx="95975" cy="32825"/>
            </a:xfrm>
            <a:custGeom>
              <a:avLst/>
              <a:gdLst/>
              <a:ahLst/>
              <a:cxnLst/>
              <a:rect l="l" t="t" r="r" b="b"/>
              <a:pathLst>
                <a:path w="3839" h="1313" fill="none" extrusionOk="0">
                  <a:moveTo>
                    <a:pt x="0" y="1313"/>
                  </a:moveTo>
                  <a:lnTo>
                    <a:pt x="3838" y="1313"/>
                  </a:lnTo>
                  <a:lnTo>
                    <a:pt x="3838" y="1"/>
                  </a:lnTo>
                  <a:lnTo>
                    <a:pt x="0" y="1"/>
                  </a:lnTo>
                  <a:lnTo>
                    <a:pt x="0"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802225" y="669900"/>
              <a:ext cx="97925" cy="34775"/>
            </a:xfrm>
            <a:custGeom>
              <a:avLst/>
              <a:gdLst/>
              <a:ahLst/>
              <a:cxnLst/>
              <a:rect l="l" t="t" r="r" b="b"/>
              <a:pathLst>
                <a:path w="3917" h="1391" extrusionOk="0">
                  <a:moveTo>
                    <a:pt x="3878" y="40"/>
                  </a:moveTo>
                  <a:lnTo>
                    <a:pt x="3878" y="1352"/>
                  </a:lnTo>
                  <a:lnTo>
                    <a:pt x="40" y="1352"/>
                  </a:lnTo>
                  <a:lnTo>
                    <a:pt x="40" y="40"/>
                  </a:lnTo>
                  <a:close/>
                  <a:moveTo>
                    <a:pt x="1" y="1"/>
                  </a:moveTo>
                  <a:lnTo>
                    <a:pt x="1" y="1391"/>
                  </a:lnTo>
                  <a:lnTo>
                    <a:pt x="3917" y="1391"/>
                  </a:lnTo>
                  <a:lnTo>
                    <a:pt x="3917"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02225" y="669900"/>
              <a:ext cx="97925" cy="34775"/>
            </a:xfrm>
            <a:custGeom>
              <a:avLst/>
              <a:gdLst/>
              <a:ahLst/>
              <a:cxnLst/>
              <a:rect l="l" t="t" r="r" b="b"/>
              <a:pathLst>
                <a:path w="3917" h="1391" fill="none" extrusionOk="0">
                  <a:moveTo>
                    <a:pt x="3917" y="1391"/>
                  </a:moveTo>
                  <a:lnTo>
                    <a:pt x="1" y="1391"/>
                  </a:lnTo>
                  <a:lnTo>
                    <a:pt x="1" y="1"/>
                  </a:lnTo>
                  <a:lnTo>
                    <a:pt x="3917" y="1"/>
                  </a:lnTo>
                  <a:lnTo>
                    <a:pt x="3917"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803200" y="670875"/>
              <a:ext cx="95975" cy="32825"/>
            </a:xfrm>
            <a:custGeom>
              <a:avLst/>
              <a:gdLst/>
              <a:ahLst/>
              <a:cxnLst/>
              <a:rect l="l" t="t" r="r" b="b"/>
              <a:pathLst>
                <a:path w="3839" h="1313" fill="none" extrusionOk="0">
                  <a:moveTo>
                    <a:pt x="1" y="1313"/>
                  </a:moveTo>
                  <a:lnTo>
                    <a:pt x="3839" y="1313"/>
                  </a:lnTo>
                  <a:lnTo>
                    <a:pt x="3839" y="1"/>
                  </a:lnTo>
                  <a:lnTo>
                    <a:pt x="1" y="1"/>
                  </a:lnTo>
                  <a:lnTo>
                    <a:pt x="1"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800275" y="530875"/>
              <a:ext cx="42600" cy="530200"/>
            </a:xfrm>
            <a:custGeom>
              <a:avLst/>
              <a:gdLst/>
              <a:ahLst/>
              <a:cxnLst/>
              <a:rect l="l" t="t" r="r" b="b"/>
              <a:pathLst>
                <a:path w="1704" h="21208" extrusionOk="0">
                  <a:moveTo>
                    <a:pt x="0" y="0"/>
                  </a:moveTo>
                  <a:lnTo>
                    <a:pt x="0" y="1449"/>
                  </a:lnTo>
                  <a:lnTo>
                    <a:pt x="372" y="842"/>
                  </a:lnTo>
                  <a:lnTo>
                    <a:pt x="783" y="196"/>
                  </a:lnTo>
                  <a:lnTo>
                    <a:pt x="1704" y="79"/>
                  </a:lnTo>
                  <a:lnTo>
                    <a:pt x="1704" y="0"/>
                  </a:lnTo>
                  <a:close/>
                  <a:moveTo>
                    <a:pt x="842" y="13238"/>
                  </a:moveTo>
                  <a:lnTo>
                    <a:pt x="842" y="14550"/>
                  </a:lnTo>
                  <a:lnTo>
                    <a:pt x="1704" y="14550"/>
                  </a:lnTo>
                  <a:lnTo>
                    <a:pt x="1704" y="13238"/>
                  </a:lnTo>
                  <a:close/>
                  <a:moveTo>
                    <a:pt x="1704" y="1606"/>
                  </a:moveTo>
                  <a:lnTo>
                    <a:pt x="0" y="2448"/>
                  </a:lnTo>
                  <a:lnTo>
                    <a:pt x="0" y="21208"/>
                  </a:lnTo>
                  <a:lnTo>
                    <a:pt x="1704" y="21208"/>
                  </a:lnTo>
                  <a:lnTo>
                    <a:pt x="1704" y="14589"/>
                  </a:lnTo>
                  <a:lnTo>
                    <a:pt x="803" y="14589"/>
                  </a:lnTo>
                  <a:lnTo>
                    <a:pt x="803" y="13199"/>
                  </a:lnTo>
                  <a:lnTo>
                    <a:pt x="1704" y="13199"/>
                  </a:lnTo>
                  <a:lnTo>
                    <a:pt x="1704" y="6952"/>
                  </a:lnTo>
                  <a:lnTo>
                    <a:pt x="79" y="6952"/>
                  </a:lnTo>
                  <a:lnTo>
                    <a:pt x="79" y="5562"/>
                  </a:lnTo>
                  <a:lnTo>
                    <a:pt x="1704" y="5562"/>
                  </a:lnTo>
                  <a:lnTo>
                    <a:pt x="1704" y="160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2821325" y="861800"/>
              <a:ext cx="21550" cy="32825"/>
            </a:xfrm>
            <a:custGeom>
              <a:avLst/>
              <a:gdLst/>
              <a:ahLst/>
              <a:cxnLst/>
              <a:rect l="l" t="t" r="r" b="b"/>
              <a:pathLst>
                <a:path w="862" h="1313" fill="none" extrusionOk="0">
                  <a:moveTo>
                    <a:pt x="862" y="1"/>
                  </a:moveTo>
                  <a:lnTo>
                    <a:pt x="0" y="1"/>
                  </a:lnTo>
                  <a:lnTo>
                    <a:pt x="0" y="1313"/>
                  </a:lnTo>
                  <a:lnTo>
                    <a:pt x="862" y="1313"/>
                  </a:lnTo>
                  <a:lnTo>
                    <a:pt x="8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2800275" y="571000"/>
              <a:ext cx="42600" cy="490075"/>
            </a:xfrm>
            <a:custGeom>
              <a:avLst/>
              <a:gdLst/>
              <a:ahLst/>
              <a:cxnLst/>
              <a:rect l="l" t="t" r="r" b="b"/>
              <a:pathLst>
                <a:path w="1704" h="19603" fill="none" extrusionOk="0">
                  <a:moveTo>
                    <a:pt x="1704" y="1"/>
                  </a:moveTo>
                  <a:lnTo>
                    <a:pt x="0" y="843"/>
                  </a:lnTo>
                  <a:lnTo>
                    <a:pt x="0" y="19603"/>
                  </a:lnTo>
                  <a:lnTo>
                    <a:pt x="1704" y="19603"/>
                  </a:lnTo>
                  <a:lnTo>
                    <a:pt x="1704" y="12984"/>
                  </a:lnTo>
                  <a:lnTo>
                    <a:pt x="803" y="12984"/>
                  </a:lnTo>
                  <a:lnTo>
                    <a:pt x="803" y="11594"/>
                  </a:lnTo>
                  <a:lnTo>
                    <a:pt x="1704" y="11594"/>
                  </a:lnTo>
                  <a:lnTo>
                    <a:pt x="1704" y="5347"/>
                  </a:lnTo>
                  <a:lnTo>
                    <a:pt x="79" y="5347"/>
                  </a:lnTo>
                  <a:lnTo>
                    <a:pt x="79" y="3957"/>
                  </a:lnTo>
                  <a:lnTo>
                    <a:pt x="1704" y="3957"/>
                  </a:lnTo>
                  <a:lnTo>
                    <a:pt x="17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2800275" y="530875"/>
              <a:ext cx="42600" cy="36250"/>
            </a:xfrm>
            <a:custGeom>
              <a:avLst/>
              <a:gdLst/>
              <a:ahLst/>
              <a:cxnLst/>
              <a:rect l="l" t="t" r="r" b="b"/>
              <a:pathLst>
                <a:path w="1704" h="1450" fill="none" extrusionOk="0">
                  <a:moveTo>
                    <a:pt x="1704" y="0"/>
                  </a:moveTo>
                  <a:lnTo>
                    <a:pt x="0" y="0"/>
                  </a:lnTo>
                  <a:lnTo>
                    <a:pt x="0" y="1449"/>
                  </a:lnTo>
                  <a:lnTo>
                    <a:pt x="372" y="842"/>
                  </a:lnTo>
                  <a:lnTo>
                    <a:pt x="372" y="842"/>
                  </a:lnTo>
                  <a:lnTo>
                    <a:pt x="783" y="196"/>
                  </a:lnTo>
                  <a:lnTo>
                    <a:pt x="1704" y="79"/>
                  </a:lnTo>
                  <a:lnTo>
                    <a:pt x="1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2820350" y="860825"/>
              <a:ext cx="22525" cy="34800"/>
            </a:xfrm>
            <a:custGeom>
              <a:avLst/>
              <a:gdLst/>
              <a:ahLst/>
              <a:cxnLst/>
              <a:rect l="l" t="t" r="r" b="b"/>
              <a:pathLst>
                <a:path w="901" h="1392" extrusionOk="0">
                  <a:moveTo>
                    <a:pt x="0" y="1"/>
                  </a:moveTo>
                  <a:lnTo>
                    <a:pt x="0" y="1391"/>
                  </a:lnTo>
                  <a:lnTo>
                    <a:pt x="901" y="1391"/>
                  </a:lnTo>
                  <a:lnTo>
                    <a:pt x="901" y="1352"/>
                  </a:lnTo>
                  <a:lnTo>
                    <a:pt x="39" y="1352"/>
                  </a:lnTo>
                  <a:lnTo>
                    <a:pt x="39" y="40"/>
                  </a:lnTo>
                  <a:lnTo>
                    <a:pt x="901" y="40"/>
                  </a:lnTo>
                  <a:lnTo>
                    <a:pt x="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803200" y="670875"/>
              <a:ext cx="39675" cy="32825"/>
            </a:xfrm>
            <a:custGeom>
              <a:avLst/>
              <a:gdLst/>
              <a:ahLst/>
              <a:cxnLst/>
              <a:rect l="l" t="t" r="r" b="b"/>
              <a:pathLst>
                <a:path w="1587" h="1313" extrusionOk="0">
                  <a:moveTo>
                    <a:pt x="1" y="1"/>
                  </a:moveTo>
                  <a:lnTo>
                    <a:pt x="1" y="1313"/>
                  </a:lnTo>
                  <a:lnTo>
                    <a:pt x="1587" y="1313"/>
                  </a:lnTo>
                  <a:lnTo>
                    <a:pt x="1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803200" y="670875"/>
              <a:ext cx="39675" cy="32825"/>
            </a:xfrm>
            <a:custGeom>
              <a:avLst/>
              <a:gdLst/>
              <a:ahLst/>
              <a:cxnLst/>
              <a:rect l="l" t="t" r="r" b="b"/>
              <a:pathLst>
                <a:path w="1587" h="1313" fill="none" extrusionOk="0">
                  <a:moveTo>
                    <a:pt x="1587" y="1"/>
                  </a:moveTo>
                  <a:lnTo>
                    <a:pt x="1" y="1"/>
                  </a:lnTo>
                  <a:lnTo>
                    <a:pt x="1" y="1313"/>
                  </a:lnTo>
                  <a:lnTo>
                    <a:pt x="1587" y="1313"/>
                  </a:lnTo>
                  <a:lnTo>
                    <a:pt x="158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802225" y="669900"/>
              <a:ext cx="40650" cy="34775"/>
            </a:xfrm>
            <a:custGeom>
              <a:avLst/>
              <a:gdLst/>
              <a:ahLst/>
              <a:cxnLst/>
              <a:rect l="l" t="t" r="r" b="b"/>
              <a:pathLst>
                <a:path w="1626" h="1391" extrusionOk="0">
                  <a:moveTo>
                    <a:pt x="1" y="1"/>
                  </a:moveTo>
                  <a:lnTo>
                    <a:pt x="1" y="1391"/>
                  </a:lnTo>
                  <a:lnTo>
                    <a:pt x="1626" y="1391"/>
                  </a:lnTo>
                  <a:lnTo>
                    <a:pt x="1626" y="1352"/>
                  </a:lnTo>
                  <a:lnTo>
                    <a:pt x="40" y="1352"/>
                  </a:lnTo>
                  <a:lnTo>
                    <a:pt x="40" y="40"/>
                  </a:lnTo>
                  <a:lnTo>
                    <a:pt x="1626" y="40"/>
                  </a:lnTo>
                  <a:lnTo>
                    <a:pt x="1626" y="1"/>
                  </a:lnTo>
                  <a:close/>
                </a:path>
              </a:pathLst>
            </a:custGeom>
            <a:solidFill>
              <a:srgbClr val="AB8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802225" y="669900"/>
              <a:ext cx="40650" cy="34775"/>
            </a:xfrm>
            <a:custGeom>
              <a:avLst/>
              <a:gdLst/>
              <a:ahLst/>
              <a:cxnLst/>
              <a:rect l="l" t="t" r="r" b="b"/>
              <a:pathLst>
                <a:path w="1626" h="1391" fill="none" extrusionOk="0">
                  <a:moveTo>
                    <a:pt x="1626" y="1"/>
                  </a:moveTo>
                  <a:lnTo>
                    <a:pt x="1" y="1"/>
                  </a:lnTo>
                  <a:lnTo>
                    <a:pt x="1" y="1391"/>
                  </a:lnTo>
                  <a:lnTo>
                    <a:pt x="1626" y="1391"/>
                  </a:lnTo>
                  <a:lnTo>
                    <a:pt x="1626" y="1352"/>
                  </a:lnTo>
                  <a:lnTo>
                    <a:pt x="40" y="1352"/>
                  </a:lnTo>
                  <a:lnTo>
                    <a:pt x="40" y="40"/>
                  </a:lnTo>
                  <a:lnTo>
                    <a:pt x="1626" y="40"/>
                  </a:lnTo>
                  <a:lnTo>
                    <a:pt x="16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2873200" y="565625"/>
              <a:ext cx="58775" cy="58775"/>
            </a:xfrm>
            <a:custGeom>
              <a:avLst/>
              <a:gdLst/>
              <a:ahLst/>
              <a:cxnLst/>
              <a:rect l="l" t="t" r="r" b="b"/>
              <a:pathLst>
                <a:path w="2351" h="2351" extrusionOk="0">
                  <a:moveTo>
                    <a:pt x="1058" y="1"/>
                  </a:moveTo>
                  <a:lnTo>
                    <a:pt x="941" y="20"/>
                  </a:lnTo>
                  <a:lnTo>
                    <a:pt x="725" y="98"/>
                  </a:lnTo>
                  <a:lnTo>
                    <a:pt x="530" y="196"/>
                  </a:lnTo>
                  <a:lnTo>
                    <a:pt x="353" y="353"/>
                  </a:lnTo>
                  <a:lnTo>
                    <a:pt x="216" y="510"/>
                  </a:lnTo>
                  <a:lnTo>
                    <a:pt x="99" y="725"/>
                  </a:lnTo>
                  <a:lnTo>
                    <a:pt x="40" y="940"/>
                  </a:lnTo>
                  <a:lnTo>
                    <a:pt x="21" y="1058"/>
                  </a:lnTo>
                  <a:lnTo>
                    <a:pt x="1" y="1175"/>
                  </a:lnTo>
                  <a:lnTo>
                    <a:pt x="21" y="1293"/>
                  </a:lnTo>
                  <a:lnTo>
                    <a:pt x="40" y="1410"/>
                  </a:lnTo>
                  <a:lnTo>
                    <a:pt x="99" y="1626"/>
                  </a:lnTo>
                  <a:lnTo>
                    <a:pt x="216" y="1841"/>
                  </a:lnTo>
                  <a:lnTo>
                    <a:pt x="353" y="1998"/>
                  </a:lnTo>
                  <a:lnTo>
                    <a:pt x="530" y="2155"/>
                  </a:lnTo>
                  <a:lnTo>
                    <a:pt x="725" y="2253"/>
                  </a:lnTo>
                  <a:lnTo>
                    <a:pt x="941" y="2331"/>
                  </a:lnTo>
                  <a:lnTo>
                    <a:pt x="1058" y="2350"/>
                  </a:lnTo>
                  <a:lnTo>
                    <a:pt x="1313" y="2350"/>
                  </a:lnTo>
                  <a:lnTo>
                    <a:pt x="1411" y="2331"/>
                  </a:lnTo>
                  <a:lnTo>
                    <a:pt x="1646" y="2253"/>
                  </a:lnTo>
                  <a:lnTo>
                    <a:pt x="1842" y="2155"/>
                  </a:lnTo>
                  <a:lnTo>
                    <a:pt x="2018" y="1998"/>
                  </a:lnTo>
                  <a:lnTo>
                    <a:pt x="2155" y="1841"/>
                  </a:lnTo>
                  <a:lnTo>
                    <a:pt x="2272" y="1626"/>
                  </a:lnTo>
                  <a:lnTo>
                    <a:pt x="2331" y="1410"/>
                  </a:lnTo>
                  <a:lnTo>
                    <a:pt x="2351" y="1293"/>
                  </a:lnTo>
                  <a:lnTo>
                    <a:pt x="2351" y="1175"/>
                  </a:lnTo>
                  <a:lnTo>
                    <a:pt x="2351" y="1058"/>
                  </a:lnTo>
                  <a:lnTo>
                    <a:pt x="2331" y="940"/>
                  </a:lnTo>
                  <a:lnTo>
                    <a:pt x="2272" y="725"/>
                  </a:lnTo>
                  <a:lnTo>
                    <a:pt x="2155" y="510"/>
                  </a:lnTo>
                  <a:lnTo>
                    <a:pt x="2018" y="353"/>
                  </a:lnTo>
                  <a:lnTo>
                    <a:pt x="1842" y="196"/>
                  </a:lnTo>
                  <a:lnTo>
                    <a:pt x="1646" y="98"/>
                  </a:lnTo>
                  <a:lnTo>
                    <a:pt x="1411"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952025" y="654225"/>
              <a:ext cx="59275" cy="58775"/>
            </a:xfrm>
            <a:custGeom>
              <a:avLst/>
              <a:gdLst/>
              <a:ahLst/>
              <a:cxnLst/>
              <a:rect l="l" t="t" r="r" b="b"/>
              <a:pathLst>
                <a:path w="2371" h="2351" extrusionOk="0">
                  <a:moveTo>
                    <a:pt x="1176" y="1"/>
                  </a:moveTo>
                  <a:lnTo>
                    <a:pt x="1058" y="21"/>
                  </a:lnTo>
                  <a:lnTo>
                    <a:pt x="941" y="21"/>
                  </a:lnTo>
                  <a:lnTo>
                    <a:pt x="725" y="99"/>
                  </a:lnTo>
                  <a:lnTo>
                    <a:pt x="529" y="216"/>
                  </a:lnTo>
                  <a:lnTo>
                    <a:pt x="353" y="353"/>
                  </a:lnTo>
                  <a:lnTo>
                    <a:pt x="216" y="530"/>
                  </a:lnTo>
                  <a:lnTo>
                    <a:pt x="99" y="725"/>
                  </a:lnTo>
                  <a:lnTo>
                    <a:pt x="40" y="941"/>
                  </a:lnTo>
                  <a:lnTo>
                    <a:pt x="20" y="1058"/>
                  </a:lnTo>
                  <a:lnTo>
                    <a:pt x="1" y="1176"/>
                  </a:lnTo>
                  <a:lnTo>
                    <a:pt x="20" y="1293"/>
                  </a:lnTo>
                  <a:lnTo>
                    <a:pt x="40" y="1411"/>
                  </a:lnTo>
                  <a:lnTo>
                    <a:pt x="99" y="1646"/>
                  </a:lnTo>
                  <a:lnTo>
                    <a:pt x="216" y="1842"/>
                  </a:lnTo>
                  <a:lnTo>
                    <a:pt x="353" y="2018"/>
                  </a:lnTo>
                  <a:lnTo>
                    <a:pt x="529" y="2155"/>
                  </a:lnTo>
                  <a:lnTo>
                    <a:pt x="725" y="2272"/>
                  </a:lnTo>
                  <a:lnTo>
                    <a:pt x="941" y="2331"/>
                  </a:lnTo>
                  <a:lnTo>
                    <a:pt x="1058" y="2351"/>
                  </a:lnTo>
                  <a:lnTo>
                    <a:pt x="1313" y="2351"/>
                  </a:lnTo>
                  <a:lnTo>
                    <a:pt x="1430" y="2331"/>
                  </a:lnTo>
                  <a:lnTo>
                    <a:pt x="1646" y="2272"/>
                  </a:lnTo>
                  <a:lnTo>
                    <a:pt x="1841" y="2155"/>
                  </a:lnTo>
                  <a:lnTo>
                    <a:pt x="2018" y="2018"/>
                  </a:lnTo>
                  <a:lnTo>
                    <a:pt x="2155" y="1842"/>
                  </a:lnTo>
                  <a:lnTo>
                    <a:pt x="2272" y="1646"/>
                  </a:lnTo>
                  <a:lnTo>
                    <a:pt x="2331" y="1411"/>
                  </a:lnTo>
                  <a:lnTo>
                    <a:pt x="2351" y="1293"/>
                  </a:lnTo>
                  <a:lnTo>
                    <a:pt x="2370" y="1176"/>
                  </a:lnTo>
                  <a:lnTo>
                    <a:pt x="2351" y="1058"/>
                  </a:lnTo>
                  <a:lnTo>
                    <a:pt x="2331" y="941"/>
                  </a:lnTo>
                  <a:lnTo>
                    <a:pt x="2272" y="725"/>
                  </a:lnTo>
                  <a:lnTo>
                    <a:pt x="2155" y="530"/>
                  </a:lnTo>
                  <a:lnTo>
                    <a:pt x="2018" y="353"/>
                  </a:lnTo>
                  <a:lnTo>
                    <a:pt x="1841" y="216"/>
                  </a:lnTo>
                  <a:lnTo>
                    <a:pt x="1646" y="99"/>
                  </a:lnTo>
                  <a:lnTo>
                    <a:pt x="1430" y="21"/>
                  </a:lnTo>
                  <a:lnTo>
                    <a:pt x="1313" y="21"/>
                  </a:lnTo>
                  <a:lnTo>
                    <a:pt x="1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952025" y="855925"/>
              <a:ext cx="59275" cy="58775"/>
            </a:xfrm>
            <a:custGeom>
              <a:avLst/>
              <a:gdLst/>
              <a:ahLst/>
              <a:cxnLst/>
              <a:rect l="l" t="t" r="r" b="b"/>
              <a:pathLst>
                <a:path w="2371" h="2351" extrusionOk="0">
                  <a:moveTo>
                    <a:pt x="1058" y="1"/>
                  </a:moveTo>
                  <a:lnTo>
                    <a:pt x="941" y="20"/>
                  </a:lnTo>
                  <a:lnTo>
                    <a:pt x="725" y="99"/>
                  </a:lnTo>
                  <a:lnTo>
                    <a:pt x="529" y="197"/>
                  </a:lnTo>
                  <a:lnTo>
                    <a:pt x="353" y="334"/>
                  </a:lnTo>
                  <a:lnTo>
                    <a:pt x="216" y="510"/>
                  </a:lnTo>
                  <a:lnTo>
                    <a:pt x="99" y="725"/>
                  </a:lnTo>
                  <a:lnTo>
                    <a:pt x="40" y="941"/>
                  </a:lnTo>
                  <a:lnTo>
                    <a:pt x="20" y="1058"/>
                  </a:lnTo>
                  <a:lnTo>
                    <a:pt x="1" y="1176"/>
                  </a:lnTo>
                  <a:lnTo>
                    <a:pt x="20" y="1293"/>
                  </a:lnTo>
                  <a:lnTo>
                    <a:pt x="40" y="1411"/>
                  </a:lnTo>
                  <a:lnTo>
                    <a:pt x="99" y="1626"/>
                  </a:lnTo>
                  <a:lnTo>
                    <a:pt x="216" y="1842"/>
                  </a:lnTo>
                  <a:lnTo>
                    <a:pt x="353" y="1998"/>
                  </a:lnTo>
                  <a:lnTo>
                    <a:pt x="529" y="2155"/>
                  </a:lnTo>
                  <a:lnTo>
                    <a:pt x="725" y="2253"/>
                  </a:lnTo>
                  <a:lnTo>
                    <a:pt x="941" y="2331"/>
                  </a:lnTo>
                  <a:lnTo>
                    <a:pt x="1058" y="2351"/>
                  </a:lnTo>
                  <a:lnTo>
                    <a:pt x="1313" y="2351"/>
                  </a:lnTo>
                  <a:lnTo>
                    <a:pt x="1430" y="2331"/>
                  </a:lnTo>
                  <a:lnTo>
                    <a:pt x="1646" y="2253"/>
                  </a:lnTo>
                  <a:lnTo>
                    <a:pt x="1841" y="2155"/>
                  </a:lnTo>
                  <a:lnTo>
                    <a:pt x="2018" y="1998"/>
                  </a:lnTo>
                  <a:lnTo>
                    <a:pt x="2155" y="1842"/>
                  </a:lnTo>
                  <a:lnTo>
                    <a:pt x="2272" y="1626"/>
                  </a:lnTo>
                  <a:lnTo>
                    <a:pt x="2331" y="1411"/>
                  </a:lnTo>
                  <a:lnTo>
                    <a:pt x="2351" y="1293"/>
                  </a:lnTo>
                  <a:lnTo>
                    <a:pt x="2370" y="1176"/>
                  </a:lnTo>
                  <a:lnTo>
                    <a:pt x="2351" y="1058"/>
                  </a:lnTo>
                  <a:lnTo>
                    <a:pt x="2331" y="941"/>
                  </a:lnTo>
                  <a:lnTo>
                    <a:pt x="2272" y="725"/>
                  </a:lnTo>
                  <a:lnTo>
                    <a:pt x="2155" y="510"/>
                  </a:lnTo>
                  <a:lnTo>
                    <a:pt x="2018" y="334"/>
                  </a:lnTo>
                  <a:lnTo>
                    <a:pt x="1841" y="197"/>
                  </a:lnTo>
                  <a:lnTo>
                    <a:pt x="1646" y="99"/>
                  </a:lnTo>
                  <a:lnTo>
                    <a:pt x="1430"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875650" y="756075"/>
              <a:ext cx="58775" cy="58750"/>
            </a:xfrm>
            <a:custGeom>
              <a:avLst/>
              <a:gdLst/>
              <a:ahLst/>
              <a:cxnLst/>
              <a:rect l="l" t="t" r="r" b="b"/>
              <a:pathLst>
                <a:path w="2351" h="2350" extrusionOk="0">
                  <a:moveTo>
                    <a:pt x="1176" y="0"/>
                  </a:moveTo>
                  <a:lnTo>
                    <a:pt x="1058" y="20"/>
                  </a:lnTo>
                  <a:lnTo>
                    <a:pt x="941" y="39"/>
                  </a:lnTo>
                  <a:lnTo>
                    <a:pt x="706" y="98"/>
                  </a:lnTo>
                  <a:lnTo>
                    <a:pt x="510" y="215"/>
                  </a:lnTo>
                  <a:lnTo>
                    <a:pt x="334" y="353"/>
                  </a:lnTo>
                  <a:lnTo>
                    <a:pt x="197" y="529"/>
                  </a:lnTo>
                  <a:lnTo>
                    <a:pt x="99" y="725"/>
                  </a:lnTo>
                  <a:lnTo>
                    <a:pt x="20" y="940"/>
                  </a:lnTo>
                  <a:lnTo>
                    <a:pt x="1" y="1057"/>
                  </a:lnTo>
                  <a:lnTo>
                    <a:pt x="1" y="1175"/>
                  </a:lnTo>
                  <a:lnTo>
                    <a:pt x="1" y="1312"/>
                  </a:lnTo>
                  <a:lnTo>
                    <a:pt x="20" y="1410"/>
                  </a:lnTo>
                  <a:lnTo>
                    <a:pt x="99" y="1645"/>
                  </a:lnTo>
                  <a:lnTo>
                    <a:pt x="197" y="1841"/>
                  </a:lnTo>
                  <a:lnTo>
                    <a:pt x="334" y="2017"/>
                  </a:lnTo>
                  <a:lnTo>
                    <a:pt x="510" y="2154"/>
                  </a:lnTo>
                  <a:lnTo>
                    <a:pt x="706" y="2272"/>
                  </a:lnTo>
                  <a:lnTo>
                    <a:pt x="941" y="2330"/>
                  </a:lnTo>
                  <a:lnTo>
                    <a:pt x="1058" y="2350"/>
                  </a:lnTo>
                  <a:lnTo>
                    <a:pt x="1293" y="2350"/>
                  </a:lnTo>
                  <a:lnTo>
                    <a:pt x="1411" y="2330"/>
                  </a:lnTo>
                  <a:lnTo>
                    <a:pt x="1626" y="2272"/>
                  </a:lnTo>
                  <a:lnTo>
                    <a:pt x="1822" y="2154"/>
                  </a:lnTo>
                  <a:lnTo>
                    <a:pt x="1998" y="2017"/>
                  </a:lnTo>
                  <a:lnTo>
                    <a:pt x="2155" y="1841"/>
                  </a:lnTo>
                  <a:lnTo>
                    <a:pt x="2253" y="1645"/>
                  </a:lnTo>
                  <a:lnTo>
                    <a:pt x="2331" y="1410"/>
                  </a:lnTo>
                  <a:lnTo>
                    <a:pt x="2351" y="1312"/>
                  </a:lnTo>
                  <a:lnTo>
                    <a:pt x="2351" y="1175"/>
                  </a:lnTo>
                  <a:lnTo>
                    <a:pt x="2351" y="1057"/>
                  </a:lnTo>
                  <a:lnTo>
                    <a:pt x="2331" y="940"/>
                  </a:lnTo>
                  <a:lnTo>
                    <a:pt x="2253" y="725"/>
                  </a:lnTo>
                  <a:lnTo>
                    <a:pt x="2155" y="529"/>
                  </a:lnTo>
                  <a:lnTo>
                    <a:pt x="1998" y="353"/>
                  </a:lnTo>
                  <a:lnTo>
                    <a:pt x="1822" y="215"/>
                  </a:lnTo>
                  <a:lnTo>
                    <a:pt x="1626" y="98"/>
                  </a:lnTo>
                  <a:lnTo>
                    <a:pt x="1411" y="39"/>
                  </a:lnTo>
                  <a:lnTo>
                    <a:pt x="1293" y="20"/>
                  </a:lnTo>
                  <a:lnTo>
                    <a:pt x="1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2875650" y="952375"/>
              <a:ext cx="58775" cy="58775"/>
            </a:xfrm>
            <a:custGeom>
              <a:avLst/>
              <a:gdLst/>
              <a:ahLst/>
              <a:cxnLst/>
              <a:rect l="l" t="t" r="r" b="b"/>
              <a:pathLst>
                <a:path w="2351" h="2351" extrusionOk="0">
                  <a:moveTo>
                    <a:pt x="1058" y="1"/>
                  </a:moveTo>
                  <a:lnTo>
                    <a:pt x="941" y="20"/>
                  </a:lnTo>
                  <a:lnTo>
                    <a:pt x="706" y="98"/>
                  </a:lnTo>
                  <a:lnTo>
                    <a:pt x="510" y="196"/>
                  </a:lnTo>
                  <a:lnTo>
                    <a:pt x="334" y="333"/>
                  </a:lnTo>
                  <a:lnTo>
                    <a:pt x="197" y="510"/>
                  </a:lnTo>
                  <a:lnTo>
                    <a:pt x="99" y="706"/>
                  </a:lnTo>
                  <a:lnTo>
                    <a:pt x="20" y="941"/>
                  </a:lnTo>
                  <a:lnTo>
                    <a:pt x="1" y="1058"/>
                  </a:lnTo>
                  <a:lnTo>
                    <a:pt x="1" y="1175"/>
                  </a:lnTo>
                  <a:lnTo>
                    <a:pt x="1" y="1293"/>
                  </a:lnTo>
                  <a:lnTo>
                    <a:pt x="20" y="1410"/>
                  </a:lnTo>
                  <a:lnTo>
                    <a:pt x="99" y="1626"/>
                  </a:lnTo>
                  <a:lnTo>
                    <a:pt x="197" y="1822"/>
                  </a:lnTo>
                  <a:lnTo>
                    <a:pt x="334" y="1998"/>
                  </a:lnTo>
                  <a:lnTo>
                    <a:pt x="510" y="2155"/>
                  </a:lnTo>
                  <a:lnTo>
                    <a:pt x="706" y="2253"/>
                  </a:lnTo>
                  <a:lnTo>
                    <a:pt x="941" y="2331"/>
                  </a:lnTo>
                  <a:lnTo>
                    <a:pt x="1058" y="2350"/>
                  </a:lnTo>
                  <a:lnTo>
                    <a:pt x="1293" y="2350"/>
                  </a:lnTo>
                  <a:lnTo>
                    <a:pt x="1411" y="2331"/>
                  </a:lnTo>
                  <a:lnTo>
                    <a:pt x="1626" y="2253"/>
                  </a:lnTo>
                  <a:lnTo>
                    <a:pt x="1822" y="2155"/>
                  </a:lnTo>
                  <a:lnTo>
                    <a:pt x="1998" y="1998"/>
                  </a:lnTo>
                  <a:lnTo>
                    <a:pt x="2155" y="1822"/>
                  </a:lnTo>
                  <a:lnTo>
                    <a:pt x="2253" y="1626"/>
                  </a:lnTo>
                  <a:lnTo>
                    <a:pt x="2331" y="1410"/>
                  </a:lnTo>
                  <a:lnTo>
                    <a:pt x="2351" y="1293"/>
                  </a:lnTo>
                  <a:lnTo>
                    <a:pt x="2351" y="1175"/>
                  </a:lnTo>
                  <a:lnTo>
                    <a:pt x="2351" y="1058"/>
                  </a:lnTo>
                  <a:lnTo>
                    <a:pt x="2331" y="941"/>
                  </a:lnTo>
                  <a:lnTo>
                    <a:pt x="2253" y="706"/>
                  </a:lnTo>
                  <a:lnTo>
                    <a:pt x="2155" y="510"/>
                  </a:lnTo>
                  <a:lnTo>
                    <a:pt x="1998" y="333"/>
                  </a:lnTo>
                  <a:lnTo>
                    <a:pt x="1822" y="196"/>
                  </a:lnTo>
                  <a:lnTo>
                    <a:pt x="1626" y="98"/>
                  </a:lnTo>
                  <a:lnTo>
                    <a:pt x="1411" y="20"/>
                  </a:lnTo>
                  <a:lnTo>
                    <a:pt x="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099875" y="593050"/>
              <a:ext cx="36250" cy="468525"/>
            </a:xfrm>
            <a:custGeom>
              <a:avLst/>
              <a:gdLst/>
              <a:ahLst/>
              <a:cxnLst/>
              <a:rect l="l" t="t" r="r" b="b"/>
              <a:pathLst>
                <a:path w="1450" h="18741" extrusionOk="0">
                  <a:moveTo>
                    <a:pt x="0" y="0"/>
                  </a:moveTo>
                  <a:lnTo>
                    <a:pt x="0" y="18740"/>
                  </a:lnTo>
                  <a:lnTo>
                    <a:pt x="1450" y="18740"/>
                  </a:lnTo>
                  <a:lnTo>
                    <a:pt x="1450"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099875" y="593050"/>
              <a:ext cx="173825" cy="468525"/>
            </a:xfrm>
            <a:custGeom>
              <a:avLst/>
              <a:gdLst/>
              <a:ahLst/>
              <a:cxnLst/>
              <a:rect l="l" t="t" r="r" b="b"/>
              <a:pathLst>
                <a:path w="6953" h="18741" extrusionOk="0">
                  <a:moveTo>
                    <a:pt x="0" y="0"/>
                  </a:moveTo>
                  <a:lnTo>
                    <a:pt x="0" y="18740"/>
                  </a:lnTo>
                  <a:lnTo>
                    <a:pt x="6952" y="18740"/>
                  </a:lnTo>
                  <a:lnTo>
                    <a:pt x="6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3105250" y="523025"/>
              <a:ext cx="164525" cy="70050"/>
            </a:xfrm>
            <a:custGeom>
              <a:avLst/>
              <a:gdLst/>
              <a:ahLst/>
              <a:cxnLst/>
              <a:rect l="l" t="t" r="r" b="b"/>
              <a:pathLst>
                <a:path w="6581" h="2802" extrusionOk="0">
                  <a:moveTo>
                    <a:pt x="3114" y="1"/>
                  </a:moveTo>
                  <a:lnTo>
                    <a:pt x="2684" y="20"/>
                  </a:lnTo>
                  <a:lnTo>
                    <a:pt x="2625" y="20"/>
                  </a:lnTo>
                  <a:lnTo>
                    <a:pt x="2233" y="99"/>
                  </a:lnTo>
                  <a:lnTo>
                    <a:pt x="1900" y="177"/>
                  </a:lnTo>
                  <a:lnTo>
                    <a:pt x="1802" y="216"/>
                  </a:lnTo>
                  <a:lnTo>
                    <a:pt x="1489" y="353"/>
                  </a:lnTo>
                  <a:lnTo>
                    <a:pt x="1215" y="510"/>
                  </a:lnTo>
                  <a:lnTo>
                    <a:pt x="980" y="686"/>
                  </a:lnTo>
                  <a:lnTo>
                    <a:pt x="784" y="882"/>
                  </a:lnTo>
                  <a:lnTo>
                    <a:pt x="608" y="1097"/>
                  </a:lnTo>
                  <a:lnTo>
                    <a:pt x="451" y="1313"/>
                  </a:lnTo>
                  <a:lnTo>
                    <a:pt x="334" y="1528"/>
                  </a:lnTo>
                  <a:lnTo>
                    <a:pt x="236" y="1744"/>
                  </a:lnTo>
                  <a:lnTo>
                    <a:pt x="158" y="1940"/>
                  </a:lnTo>
                  <a:lnTo>
                    <a:pt x="99" y="2135"/>
                  </a:lnTo>
                  <a:lnTo>
                    <a:pt x="20" y="2468"/>
                  </a:lnTo>
                  <a:lnTo>
                    <a:pt x="1" y="2684"/>
                  </a:lnTo>
                  <a:lnTo>
                    <a:pt x="1" y="2762"/>
                  </a:lnTo>
                  <a:lnTo>
                    <a:pt x="510" y="2762"/>
                  </a:lnTo>
                  <a:lnTo>
                    <a:pt x="1842" y="2782"/>
                  </a:lnTo>
                  <a:lnTo>
                    <a:pt x="4916" y="2782"/>
                  </a:lnTo>
                  <a:lnTo>
                    <a:pt x="6091" y="2801"/>
                  </a:lnTo>
                  <a:lnTo>
                    <a:pt x="6581" y="2801"/>
                  </a:lnTo>
                  <a:lnTo>
                    <a:pt x="6541" y="2605"/>
                  </a:lnTo>
                  <a:lnTo>
                    <a:pt x="6483" y="2370"/>
                  </a:lnTo>
                  <a:lnTo>
                    <a:pt x="6365" y="2096"/>
                  </a:lnTo>
                  <a:lnTo>
                    <a:pt x="6228" y="1783"/>
                  </a:lnTo>
                  <a:lnTo>
                    <a:pt x="6013" y="1430"/>
                  </a:lnTo>
                  <a:lnTo>
                    <a:pt x="5895" y="1274"/>
                  </a:lnTo>
                  <a:lnTo>
                    <a:pt x="5758" y="1097"/>
                  </a:lnTo>
                  <a:lnTo>
                    <a:pt x="5601" y="921"/>
                  </a:lnTo>
                  <a:lnTo>
                    <a:pt x="5425" y="765"/>
                  </a:lnTo>
                  <a:lnTo>
                    <a:pt x="5308" y="686"/>
                  </a:lnTo>
                  <a:lnTo>
                    <a:pt x="5073" y="530"/>
                  </a:lnTo>
                  <a:lnTo>
                    <a:pt x="4799" y="373"/>
                  </a:lnTo>
                  <a:lnTo>
                    <a:pt x="4505" y="236"/>
                  </a:lnTo>
                  <a:lnTo>
                    <a:pt x="4172" y="138"/>
                  </a:lnTo>
                  <a:lnTo>
                    <a:pt x="4133" y="118"/>
                  </a:lnTo>
                  <a:lnTo>
                    <a:pt x="3741" y="40"/>
                  </a:lnTo>
                  <a:lnTo>
                    <a:pt x="33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3117000" y="527450"/>
              <a:ext cx="35775" cy="64625"/>
            </a:xfrm>
            <a:custGeom>
              <a:avLst/>
              <a:gdLst/>
              <a:ahLst/>
              <a:cxnLst/>
              <a:rect l="l" t="t" r="r" b="b"/>
              <a:pathLst>
                <a:path w="1431" h="2585" extrusionOk="0">
                  <a:moveTo>
                    <a:pt x="1430" y="0"/>
                  </a:moveTo>
                  <a:lnTo>
                    <a:pt x="1332" y="39"/>
                  </a:lnTo>
                  <a:lnTo>
                    <a:pt x="1117" y="274"/>
                  </a:lnTo>
                  <a:lnTo>
                    <a:pt x="921" y="529"/>
                  </a:lnTo>
                  <a:lnTo>
                    <a:pt x="745" y="803"/>
                  </a:lnTo>
                  <a:lnTo>
                    <a:pt x="569" y="1097"/>
                  </a:lnTo>
                  <a:lnTo>
                    <a:pt x="412" y="1430"/>
                  </a:lnTo>
                  <a:lnTo>
                    <a:pt x="255" y="1782"/>
                  </a:lnTo>
                  <a:lnTo>
                    <a:pt x="118" y="2174"/>
                  </a:lnTo>
                  <a:lnTo>
                    <a:pt x="1" y="2585"/>
                  </a:lnTo>
                  <a:lnTo>
                    <a:pt x="40" y="2585"/>
                  </a:lnTo>
                  <a:lnTo>
                    <a:pt x="158" y="2174"/>
                  </a:lnTo>
                  <a:lnTo>
                    <a:pt x="295" y="1802"/>
                  </a:lnTo>
                  <a:lnTo>
                    <a:pt x="451" y="1449"/>
                  </a:lnTo>
                  <a:lnTo>
                    <a:pt x="608" y="1116"/>
                  </a:lnTo>
                  <a:lnTo>
                    <a:pt x="765" y="842"/>
                  </a:lnTo>
                  <a:lnTo>
                    <a:pt x="941" y="568"/>
                  </a:lnTo>
                  <a:lnTo>
                    <a:pt x="1176" y="294"/>
                  </a:lnTo>
                  <a:lnTo>
                    <a:pt x="14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3151275" y="523525"/>
              <a:ext cx="21075" cy="69050"/>
            </a:xfrm>
            <a:custGeom>
              <a:avLst/>
              <a:gdLst/>
              <a:ahLst/>
              <a:cxnLst/>
              <a:rect l="l" t="t" r="r" b="b"/>
              <a:pathLst>
                <a:path w="843" h="2762" extrusionOk="0">
                  <a:moveTo>
                    <a:pt x="784" y="0"/>
                  </a:moveTo>
                  <a:lnTo>
                    <a:pt x="588" y="353"/>
                  </a:lnTo>
                  <a:lnTo>
                    <a:pt x="412" y="745"/>
                  </a:lnTo>
                  <a:lnTo>
                    <a:pt x="255" y="1175"/>
                  </a:lnTo>
                  <a:lnTo>
                    <a:pt x="138" y="1626"/>
                  </a:lnTo>
                  <a:lnTo>
                    <a:pt x="59" y="2194"/>
                  </a:lnTo>
                  <a:lnTo>
                    <a:pt x="1" y="2762"/>
                  </a:lnTo>
                  <a:lnTo>
                    <a:pt x="40" y="2762"/>
                  </a:lnTo>
                  <a:lnTo>
                    <a:pt x="99" y="2194"/>
                  </a:lnTo>
                  <a:lnTo>
                    <a:pt x="138" y="1920"/>
                  </a:lnTo>
                  <a:lnTo>
                    <a:pt x="177" y="1645"/>
                  </a:lnTo>
                  <a:lnTo>
                    <a:pt x="294" y="1175"/>
                  </a:lnTo>
                  <a:lnTo>
                    <a:pt x="451" y="745"/>
                  </a:lnTo>
                  <a:lnTo>
                    <a:pt x="627" y="353"/>
                  </a:lnTo>
                  <a:lnTo>
                    <a:pt x="8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186525" y="523025"/>
              <a:ext cx="4925" cy="69550"/>
            </a:xfrm>
            <a:custGeom>
              <a:avLst/>
              <a:gdLst/>
              <a:ahLst/>
              <a:cxnLst/>
              <a:rect l="l" t="t" r="r" b="b"/>
              <a:pathLst>
                <a:path w="197" h="2782" extrusionOk="0">
                  <a:moveTo>
                    <a:pt x="1" y="1"/>
                  </a:moveTo>
                  <a:lnTo>
                    <a:pt x="1" y="706"/>
                  </a:lnTo>
                  <a:lnTo>
                    <a:pt x="20" y="1391"/>
                  </a:lnTo>
                  <a:lnTo>
                    <a:pt x="79" y="2096"/>
                  </a:lnTo>
                  <a:lnTo>
                    <a:pt x="157" y="2782"/>
                  </a:lnTo>
                  <a:lnTo>
                    <a:pt x="196" y="2782"/>
                  </a:lnTo>
                  <a:lnTo>
                    <a:pt x="118" y="2096"/>
                  </a:lnTo>
                  <a:lnTo>
                    <a:pt x="79" y="1391"/>
                  </a:lnTo>
                  <a:lnTo>
                    <a:pt x="40" y="706"/>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3208550" y="525975"/>
              <a:ext cx="19625" cy="66600"/>
            </a:xfrm>
            <a:custGeom>
              <a:avLst/>
              <a:gdLst/>
              <a:ahLst/>
              <a:cxnLst/>
              <a:rect l="l" t="t" r="r" b="b"/>
              <a:pathLst>
                <a:path w="785" h="2664" extrusionOk="0">
                  <a:moveTo>
                    <a:pt x="1" y="0"/>
                  </a:moveTo>
                  <a:lnTo>
                    <a:pt x="138" y="314"/>
                  </a:lnTo>
                  <a:lnTo>
                    <a:pt x="255" y="647"/>
                  </a:lnTo>
                  <a:lnTo>
                    <a:pt x="373" y="979"/>
                  </a:lnTo>
                  <a:lnTo>
                    <a:pt x="471" y="1312"/>
                  </a:lnTo>
                  <a:lnTo>
                    <a:pt x="549" y="1645"/>
                  </a:lnTo>
                  <a:lnTo>
                    <a:pt x="627" y="1978"/>
                  </a:lnTo>
                  <a:lnTo>
                    <a:pt x="686" y="2331"/>
                  </a:lnTo>
                  <a:lnTo>
                    <a:pt x="725" y="2664"/>
                  </a:lnTo>
                  <a:lnTo>
                    <a:pt x="784" y="2664"/>
                  </a:lnTo>
                  <a:lnTo>
                    <a:pt x="725" y="2331"/>
                  </a:lnTo>
                  <a:lnTo>
                    <a:pt x="667" y="1978"/>
                  </a:lnTo>
                  <a:lnTo>
                    <a:pt x="588" y="1645"/>
                  </a:lnTo>
                  <a:lnTo>
                    <a:pt x="510" y="1312"/>
                  </a:lnTo>
                  <a:lnTo>
                    <a:pt x="412" y="979"/>
                  </a:lnTo>
                  <a:lnTo>
                    <a:pt x="294" y="647"/>
                  </a:lnTo>
                  <a:lnTo>
                    <a:pt x="177" y="333"/>
                  </a:lnTo>
                  <a:lnTo>
                    <a:pt x="40" y="2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3237925" y="540175"/>
              <a:ext cx="20600" cy="52900"/>
            </a:xfrm>
            <a:custGeom>
              <a:avLst/>
              <a:gdLst/>
              <a:ahLst/>
              <a:cxnLst/>
              <a:rect l="l" t="t" r="r" b="b"/>
              <a:pathLst>
                <a:path w="824" h="2116" extrusionOk="0">
                  <a:moveTo>
                    <a:pt x="1" y="0"/>
                  </a:moveTo>
                  <a:lnTo>
                    <a:pt x="157" y="235"/>
                  </a:lnTo>
                  <a:lnTo>
                    <a:pt x="275" y="470"/>
                  </a:lnTo>
                  <a:lnTo>
                    <a:pt x="392" y="725"/>
                  </a:lnTo>
                  <a:lnTo>
                    <a:pt x="490" y="999"/>
                  </a:lnTo>
                  <a:lnTo>
                    <a:pt x="588" y="1273"/>
                  </a:lnTo>
                  <a:lnTo>
                    <a:pt x="666" y="1547"/>
                  </a:lnTo>
                  <a:lnTo>
                    <a:pt x="784" y="2115"/>
                  </a:lnTo>
                  <a:lnTo>
                    <a:pt x="823" y="2115"/>
                  </a:lnTo>
                  <a:lnTo>
                    <a:pt x="706" y="1547"/>
                  </a:lnTo>
                  <a:lnTo>
                    <a:pt x="627" y="1254"/>
                  </a:lnTo>
                  <a:lnTo>
                    <a:pt x="529" y="979"/>
                  </a:lnTo>
                  <a:lnTo>
                    <a:pt x="451" y="744"/>
                  </a:lnTo>
                  <a:lnTo>
                    <a:pt x="334" y="509"/>
                  </a:lnTo>
                  <a:lnTo>
                    <a:pt x="236" y="294"/>
                  </a:lnTo>
                  <a:lnTo>
                    <a:pt x="118" y="7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3148825" y="61360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5"/>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5"/>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5"/>
            <p:cNvSpPr/>
            <p:nvPr/>
          </p:nvSpPr>
          <p:spPr>
            <a:xfrm>
              <a:off x="3148825" y="959725"/>
              <a:ext cx="112150" cy="23025"/>
            </a:xfrm>
            <a:custGeom>
              <a:avLst/>
              <a:gdLst/>
              <a:ahLst/>
              <a:cxnLst/>
              <a:rect l="l" t="t" r="r" b="b"/>
              <a:pathLst>
                <a:path w="4486" h="921" extrusionOk="0">
                  <a:moveTo>
                    <a:pt x="1" y="0"/>
                  </a:moveTo>
                  <a:lnTo>
                    <a:pt x="1" y="921"/>
                  </a:lnTo>
                  <a:lnTo>
                    <a:pt x="4485" y="92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5"/>
            <p:cNvSpPr/>
            <p:nvPr/>
          </p:nvSpPr>
          <p:spPr>
            <a:xfrm>
              <a:off x="2551575" y="717875"/>
              <a:ext cx="307950" cy="53400"/>
            </a:xfrm>
            <a:custGeom>
              <a:avLst/>
              <a:gdLst/>
              <a:ahLst/>
              <a:cxnLst/>
              <a:rect l="l" t="t" r="r" b="b"/>
              <a:pathLst>
                <a:path w="12318" h="2136" extrusionOk="0">
                  <a:moveTo>
                    <a:pt x="7167" y="1"/>
                  </a:moveTo>
                  <a:lnTo>
                    <a:pt x="6972" y="40"/>
                  </a:lnTo>
                  <a:lnTo>
                    <a:pt x="6795" y="79"/>
                  </a:lnTo>
                  <a:lnTo>
                    <a:pt x="6423" y="177"/>
                  </a:lnTo>
                  <a:lnTo>
                    <a:pt x="6110" y="294"/>
                  </a:lnTo>
                  <a:lnTo>
                    <a:pt x="5797" y="431"/>
                  </a:lnTo>
                  <a:lnTo>
                    <a:pt x="5483" y="569"/>
                  </a:lnTo>
                  <a:lnTo>
                    <a:pt x="5190" y="745"/>
                  </a:lnTo>
                  <a:lnTo>
                    <a:pt x="4916" y="941"/>
                  </a:lnTo>
                  <a:lnTo>
                    <a:pt x="4641" y="1136"/>
                  </a:lnTo>
                  <a:lnTo>
                    <a:pt x="4367" y="1352"/>
                  </a:lnTo>
                  <a:lnTo>
                    <a:pt x="4132" y="1587"/>
                  </a:lnTo>
                  <a:lnTo>
                    <a:pt x="3936" y="1763"/>
                  </a:lnTo>
                  <a:lnTo>
                    <a:pt x="3819" y="1841"/>
                  </a:lnTo>
                  <a:lnTo>
                    <a:pt x="3721" y="1920"/>
                  </a:lnTo>
                  <a:lnTo>
                    <a:pt x="3604" y="1959"/>
                  </a:lnTo>
                  <a:lnTo>
                    <a:pt x="3486" y="1978"/>
                  </a:lnTo>
                  <a:lnTo>
                    <a:pt x="3369" y="1959"/>
                  </a:lnTo>
                  <a:lnTo>
                    <a:pt x="3271" y="1920"/>
                  </a:lnTo>
                  <a:lnTo>
                    <a:pt x="3173" y="1822"/>
                  </a:lnTo>
                  <a:lnTo>
                    <a:pt x="3114" y="1724"/>
                  </a:lnTo>
                  <a:lnTo>
                    <a:pt x="3016" y="1489"/>
                  </a:lnTo>
                  <a:lnTo>
                    <a:pt x="2938" y="1371"/>
                  </a:lnTo>
                  <a:lnTo>
                    <a:pt x="2859" y="1273"/>
                  </a:lnTo>
                  <a:lnTo>
                    <a:pt x="2762" y="1176"/>
                  </a:lnTo>
                  <a:lnTo>
                    <a:pt x="2664" y="1097"/>
                  </a:lnTo>
                  <a:lnTo>
                    <a:pt x="2546" y="1038"/>
                  </a:lnTo>
                  <a:lnTo>
                    <a:pt x="2409" y="980"/>
                  </a:lnTo>
                  <a:lnTo>
                    <a:pt x="2292" y="941"/>
                  </a:lnTo>
                  <a:lnTo>
                    <a:pt x="2154" y="901"/>
                  </a:lnTo>
                  <a:lnTo>
                    <a:pt x="2017" y="882"/>
                  </a:lnTo>
                  <a:lnTo>
                    <a:pt x="1880" y="882"/>
                  </a:lnTo>
                  <a:lnTo>
                    <a:pt x="1587" y="901"/>
                  </a:lnTo>
                  <a:lnTo>
                    <a:pt x="1449" y="941"/>
                  </a:lnTo>
                  <a:lnTo>
                    <a:pt x="1312" y="980"/>
                  </a:lnTo>
                  <a:lnTo>
                    <a:pt x="1175" y="1019"/>
                  </a:lnTo>
                  <a:lnTo>
                    <a:pt x="1058" y="1097"/>
                  </a:lnTo>
                  <a:lnTo>
                    <a:pt x="901" y="1195"/>
                  </a:lnTo>
                  <a:lnTo>
                    <a:pt x="745" y="1293"/>
                  </a:lnTo>
                  <a:lnTo>
                    <a:pt x="607" y="1411"/>
                  </a:lnTo>
                  <a:lnTo>
                    <a:pt x="470" y="1548"/>
                  </a:lnTo>
                  <a:lnTo>
                    <a:pt x="216" y="1841"/>
                  </a:lnTo>
                  <a:lnTo>
                    <a:pt x="0" y="2135"/>
                  </a:lnTo>
                  <a:lnTo>
                    <a:pt x="12318" y="2135"/>
                  </a:lnTo>
                  <a:lnTo>
                    <a:pt x="12259" y="1959"/>
                  </a:lnTo>
                  <a:lnTo>
                    <a:pt x="12161" y="1783"/>
                  </a:lnTo>
                  <a:lnTo>
                    <a:pt x="12043" y="1626"/>
                  </a:lnTo>
                  <a:lnTo>
                    <a:pt x="11887" y="1489"/>
                  </a:lnTo>
                  <a:lnTo>
                    <a:pt x="11730" y="1391"/>
                  </a:lnTo>
                  <a:lnTo>
                    <a:pt x="11554" y="1293"/>
                  </a:lnTo>
                  <a:lnTo>
                    <a:pt x="11358" y="1234"/>
                  </a:lnTo>
                  <a:lnTo>
                    <a:pt x="11162" y="1195"/>
                  </a:lnTo>
                  <a:lnTo>
                    <a:pt x="10947" y="1195"/>
                  </a:lnTo>
                  <a:lnTo>
                    <a:pt x="10751" y="1234"/>
                  </a:lnTo>
                  <a:lnTo>
                    <a:pt x="10536" y="1293"/>
                  </a:lnTo>
                  <a:lnTo>
                    <a:pt x="10340" y="1371"/>
                  </a:lnTo>
                  <a:lnTo>
                    <a:pt x="10144" y="1469"/>
                  </a:lnTo>
                  <a:lnTo>
                    <a:pt x="9987" y="1606"/>
                  </a:lnTo>
                  <a:lnTo>
                    <a:pt x="9811" y="1763"/>
                  </a:lnTo>
                  <a:lnTo>
                    <a:pt x="9674" y="1920"/>
                  </a:lnTo>
                  <a:lnTo>
                    <a:pt x="9537" y="1626"/>
                  </a:lnTo>
                  <a:lnTo>
                    <a:pt x="9380" y="1313"/>
                  </a:lnTo>
                  <a:lnTo>
                    <a:pt x="9184" y="1038"/>
                  </a:lnTo>
                  <a:lnTo>
                    <a:pt x="8989" y="764"/>
                  </a:lnTo>
                  <a:lnTo>
                    <a:pt x="8754" y="529"/>
                  </a:lnTo>
                  <a:lnTo>
                    <a:pt x="8499" y="334"/>
                  </a:lnTo>
                  <a:lnTo>
                    <a:pt x="8362" y="236"/>
                  </a:lnTo>
                  <a:lnTo>
                    <a:pt x="8225" y="157"/>
                  </a:lnTo>
                  <a:lnTo>
                    <a:pt x="8088" y="99"/>
                  </a:lnTo>
                  <a:lnTo>
                    <a:pt x="7931" y="59"/>
                  </a:lnTo>
                  <a:lnTo>
                    <a:pt x="7735" y="20"/>
                  </a:lnTo>
                  <a:lnTo>
                    <a:pt x="7540"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5"/>
            <p:cNvSpPr/>
            <p:nvPr/>
          </p:nvSpPr>
          <p:spPr>
            <a:xfrm>
              <a:off x="2912375" y="542125"/>
              <a:ext cx="287875" cy="57300"/>
            </a:xfrm>
            <a:custGeom>
              <a:avLst/>
              <a:gdLst/>
              <a:ahLst/>
              <a:cxnLst/>
              <a:rect l="l" t="t" r="r" b="b"/>
              <a:pathLst>
                <a:path w="11515" h="2292" extrusionOk="0">
                  <a:moveTo>
                    <a:pt x="6149" y="1"/>
                  </a:moveTo>
                  <a:lnTo>
                    <a:pt x="5953" y="20"/>
                  </a:lnTo>
                  <a:lnTo>
                    <a:pt x="5777" y="40"/>
                  </a:lnTo>
                  <a:lnTo>
                    <a:pt x="5601" y="79"/>
                  </a:lnTo>
                  <a:lnTo>
                    <a:pt x="5425" y="138"/>
                  </a:lnTo>
                  <a:lnTo>
                    <a:pt x="5072" y="275"/>
                  </a:lnTo>
                  <a:lnTo>
                    <a:pt x="4739" y="451"/>
                  </a:lnTo>
                  <a:lnTo>
                    <a:pt x="4426" y="666"/>
                  </a:lnTo>
                  <a:lnTo>
                    <a:pt x="4132" y="901"/>
                  </a:lnTo>
                  <a:lnTo>
                    <a:pt x="3819" y="1215"/>
                  </a:lnTo>
                  <a:lnTo>
                    <a:pt x="3525" y="1528"/>
                  </a:lnTo>
                  <a:lnTo>
                    <a:pt x="3369" y="1685"/>
                  </a:lnTo>
                  <a:lnTo>
                    <a:pt x="3212" y="1822"/>
                  </a:lnTo>
                  <a:lnTo>
                    <a:pt x="3036" y="1959"/>
                  </a:lnTo>
                  <a:lnTo>
                    <a:pt x="2860" y="2057"/>
                  </a:lnTo>
                  <a:lnTo>
                    <a:pt x="2762" y="2115"/>
                  </a:lnTo>
                  <a:lnTo>
                    <a:pt x="2644" y="2135"/>
                  </a:lnTo>
                  <a:lnTo>
                    <a:pt x="2546" y="2115"/>
                  </a:lnTo>
                  <a:lnTo>
                    <a:pt x="2468" y="2057"/>
                  </a:lnTo>
                  <a:lnTo>
                    <a:pt x="2311" y="1920"/>
                  </a:lnTo>
                  <a:lnTo>
                    <a:pt x="2155" y="1822"/>
                  </a:lnTo>
                  <a:lnTo>
                    <a:pt x="1978" y="1743"/>
                  </a:lnTo>
                  <a:lnTo>
                    <a:pt x="1802" y="1685"/>
                  </a:lnTo>
                  <a:lnTo>
                    <a:pt x="1626" y="1665"/>
                  </a:lnTo>
                  <a:lnTo>
                    <a:pt x="1430" y="1646"/>
                  </a:lnTo>
                  <a:lnTo>
                    <a:pt x="1254" y="1665"/>
                  </a:lnTo>
                  <a:lnTo>
                    <a:pt x="1058" y="1704"/>
                  </a:lnTo>
                  <a:lnTo>
                    <a:pt x="882" y="1763"/>
                  </a:lnTo>
                  <a:lnTo>
                    <a:pt x="647" y="1861"/>
                  </a:lnTo>
                  <a:lnTo>
                    <a:pt x="412" y="1998"/>
                  </a:lnTo>
                  <a:lnTo>
                    <a:pt x="196" y="2135"/>
                  </a:lnTo>
                  <a:lnTo>
                    <a:pt x="1" y="2292"/>
                  </a:lnTo>
                  <a:lnTo>
                    <a:pt x="11515" y="2292"/>
                  </a:lnTo>
                  <a:lnTo>
                    <a:pt x="11495" y="2135"/>
                  </a:lnTo>
                  <a:lnTo>
                    <a:pt x="11456" y="1998"/>
                  </a:lnTo>
                  <a:lnTo>
                    <a:pt x="11378" y="1861"/>
                  </a:lnTo>
                  <a:lnTo>
                    <a:pt x="11280" y="1743"/>
                  </a:lnTo>
                  <a:lnTo>
                    <a:pt x="11162" y="1626"/>
                  </a:lnTo>
                  <a:lnTo>
                    <a:pt x="11025" y="1548"/>
                  </a:lnTo>
                  <a:lnTo>
                    <a:pt x="10888" y="1489"/>
                  </a:lnTo>
                  <a:lnTo>
                    <a:pt x="10732" y="1430"/>
                  </a:lnTo>
                  <a:lnTo>
                    <a:pt x="10575" y="1411"/>
                  </a:lnTo>
                  <a:lnTo>
                    <a:pt x="10418" y="1411"/>
                  </a:lnTo>
                  <a:lnTo>
                    <a:pt x="10262" y="1430"/>
                  </a:lnTo>
                  <a:lnTo>
                    <a:pt x="10105" y="1450"/>
                  </a:lnTo>
                  <a:lnTo>
                    <a:pt x="9811" y="1548"/>
                  </a:lnTo>
                  <a:lnTo>
                    <a:pt x="9517" y="1665"/>
                  </a:lnTo>
                  <a:lnTo>
                    <a:pt x="9302" y="1763"/>
                  </a:lnTo>
                  <a:lnTo>
                    <a:pt x="9087" y="1822"/>
                  </a:lnTo>
                  <a:lnTo>
                    <a:pt x="8989" y="1841"/>
                  </a:lnTo>
                  <a:lnTo>
                    <a:pt x="8871" y="1841"/>
                  </a:lnTo>
                  <a:lnTo>
                    <a:pt x="8773" y="1822"/>
                  </a:lnTo>
                  <a:lnTo>
                    <a:pt x="8675" y="1783"/>
                  </a:lnTo>
                  <a:lnTo>
                    <a:pt x="8578" y="1704"/>
                  </a:lnTo>
                  <a:lnTo>
                    <a:pt x="8519" y="1606"/>
                  </a:lnTo>
                  <a:lnTo>
                    <a:pt x="8382" y="1371"/>
                  </a:lnTo>
                  <a:lnTo>
                    <a:pt x="8264" y="1156"/>
                  </a:lnTo>
                  <a:lnTo>
                    <a:pt x="8108" y="941"/>
                  </a:lnTo>
                  <a:lnTo>
                    <a:pt x="7951" y="764"/>
                  </a:lnTo>
                  <a:lnTo>
                    <a:pt x="7755" y="568"/>
                  </a:lnTo>
                  <a:lnTo>
                    <a:pt x="7559" y="412"/>
                  </a:lnTo>
                  <a:lnTo>
                    <a:pt x="7344" y="275"/>
                  </a:lnTo>
                  <a:lnTo>
                    <a:pt x="7109" y="177"/>
                  </a:lnTo>
                  <a:lnTo>
                    <a:pt x="6874" y="79"/>
                  </a:lnTo>
                  <a:lnTo>
                    <a:pt x="6698" y="40"/>
                  </a:lnTo>
                  <a:lnTo>
                    <a:pt x="6521" y="20"/>
                  </a:lnTo>
                  <a:lnTo>
                    <a:pt x="6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5"/>
            <p:cNvSpPr/>
            <p:nvPr/>
          </p:nvSpPr>
          <p:spPr>
            <a:xfrm>
              <a:off x="2918750" y="876500"/>
              <a:ext cx="391175" cy="77850"/>
            </a:xfrm>
            <a:custGeom>
              <a:avLst/>
              <a:gdLst/>
              <a:ahLst/>
              <a:cxnLst/>
              <a:rect l="l" t="t" r="r" b="b"/>
              <a:pathLst>
                <a:path w="15647" h="3114" extrusionOk="0">
                  <a:moveTo>
                    <a:pt x="8342" y="0"/>
                  </a:moveTo>
                  <a:lnTo>
                    <a:pt x="8088" y="20"/>
                  </a:lnTo>
                  <a:lnTo>
                    <a:pt x="7853" y="59"/>
                  </a:lnTo>
                  <a:lnTo>
                    <a:pt x="7598" y="118"/>
                  </a:lnTo>
                  <a:lnTo>
                    <a:pt x="7363" y="196"/>
                  </a:lnTo>
                  <a:lnTo>
                    <a:pt x="7108" y="274"/>
                  </a:lnTo>
                  <a:lnTo>
                    <a:pt x="6873" y="372"/>
                  </a:lnTo>
                  <a:lnTo>
                    <a:pt x="6658" y="490"/>
                  </a:lnTo>
                  <a:lnTo>
                    <a:pt x="6423" y="607"/>
                  </a:lnTo>
                  <a:lnTo>
                    <a:pt x="6208" y="764"/>
                  </a:lnTo>
                  <a:lnTo>
                    <a:pt x="5992" y="901"/>
                  </a:lnTo>
                  <a:lnTo>
                    <a:pt x="5796" y="1058"/>
                  </a:lnTo>
                  <a:lnTo>
                    <a:pt x="5601" y="1234"/>
                  </a:lnTo>
                  <a:lnTo>
                    <a:pt x="5189" y="1645"/>
                  </a:lnTo>
                  <a:lnTo>
                    <a:pt x="4778" y="2076"/>
                  </a:lnTo>
                  <a:lnTo>
                    <a:pt x="4582" y="2291"/>
                  </a:lnTo>
                  <a:lnTo>
                    <a:pt x="4367" y="2487"/>
                  </a:lnTo>
                  <a:lnTo>
                    <a:pt x="4132" y="2663"/>
                  </a:lnTo>
                  <a:lnTo>
                    <a:pt x="3877" y="2820"/>
                  </a:lnTo>
                  <a:lnTo>
                    <a:pt x="3740" y="2879"/>
                  </a:lnTo>
                  <a:lnTo>
                    <a:pt x="3682" y="2898"/>
                  </a:lnTo>
                  <a:lnTo>
                    <a:pt x="3525" y="2898"/>
                  </a:lnTo>
                  <a:lnTo>
                    <a:pt x="3466" y="2879"/>
                  </a:lnTo>
                  <a:lnTo>
                    <a:pt x="3349" y="2801"/>
                  </a:lnTo>
                  <a:lnTo>
                    <a:pt x="3133" y="2624"/>
                  </a:lnTo>
                  <a:lnTo>
                    <a:pt x="2937" y="2487"/>
                  </a:lnTo>
                  <a:lnTo>
                    <a:pt x="2702" y="2370"/>
                  </a:lnTo>
                  <a:lnTo>
                    <a:pt x="2467" y="2291"/>
                  </a:lnTo>
                  <a:lnTo>
                    <a:pt x="2213" y="2252"/>
                  </a:lnTo>
                  <a:lnTo>
                    <a:pt x="1958" y="2252"/>
                  </a:lnTo>
                  <a:lnTo>
                    <a:pt x="1704" y="2272"/>
                  </a:lnTo>
                  <a:lnTo>
                    <a:pt x="1449" y="2331"/>
                  </a:lnTo>
                  <a:lnTo>
                    <a:pt x="1195" y="2409"/>
                  </a:lnTo>
                  <a:lnTo>
                    <a:pt x="881" y="2546"/>
                  </a:lnTo>
                  <a:lnTo>
                    <a:pt x="568" y="2703"/>
                  </a:lnTo>
                  <a:lnTo>
                    <a:pt x="294" y="2898"/>
                  </a:lnTo>
                  <a:lnTo>
                    <a:pt x="0" y="3114"/>
                  </a:lnTo>
                  <a:lnTo>
                    <a:pt x="15646" y="3114"/>
                  </a:lnTo>
                  <a:lnTo>
                    <a:pt x="15607" y="2918"/>
                  </a:lnTo>
                  <a:lnTo>
                    <a:pt x="15548" y="2722"/>
                  </a:lnTo>
                  <a:lnTo>
                    <a:pt x="15450" y="2526"/>
                  </a:lnTo>
                  <a:lnTo>
                    <a:pt x="15313" y="2370"/>
                  </a:lnTo>
                  <a:lnTo>
                    <a:pt x="15137" y="2233"/>
                  </a:lnTo>
                  <a:lnTo>
                    <a:pt x="14961" y="2115"/>
                  </a:lnTo>
                  <a:lnTo>
                    <a:pt x="14765" y="2017"/>
                  </a:lnTo>
                  <a:lnTo>
                    <a:pt x="14569" y="1959"/>
                  </a:lnTo>
                  <a:lnTo>
                    <a:pt x="14354" y="1939"/>
                  </a:lnTo>
                  <a:lnTo>
                    <a:pt x="14138" y="1919"/>
                  </a:lnTo>
                  <a:lnTo>
                    <a:pt x="13923" y="1939"/>
                  </a:lnTo>
                  <a:lnTo>
                    <a:pt x="13727" y="1978"/>
                  </a:lnTo>
                  <a:lnTo>
                    <a:pt x="13512" y="2037"/>
                  </a:lnTo>
                  <a:lnTo>
                    <a:pt x="13296" y="2096"/>
                  </a:lnTo>
                  <a:lnTo>
                    <a:pt x="12905" y="2272"/>
                  </a:lnTo>
                  <a:lnTo>
                    <a:pt x="12631" y="2389"/>
                  </a:lnTo>
                  <a:lnTo>
                    <a:pt x="12494" y="2448"/>
                  </a:lnTo>
                  <a:lnTo>
                    <a:pt x="12337" y="2487"/>
                  </a:lnTo>
                  <a:lnTo>
                    <a:pt x="12200" y="2507"/>
                  </a:lnTo>
                  <a:lnTo>
                    <a:pt x="12043" y="2507"/>
                  </a:lnTo>
                  <a:lnTo>
                    <a:pt x="11906" y="2487"/>
                  </a:lnTo>
                  <a:lnTo>
                    <a:pt x="11789" y="2429"/>
                  </a:lnTo>
                  <a:lnTo>
                    <a:pt x="11710" y="2389"/>
                  </a:lnTo>
                  <a:lnTo>
                    <a:pt x="11651" y="2331"/>
                  </a:lnTo>
                  <a:lnTo>
                    <a:pt x="11554" y="2194"/>
                  </a:lnTo>
                  <a:lnTo>
                    <a:pt x="11456" y="2037"/>
                  </a:lnTo>
                  <a:lnTo>
                    <a:pt x="11377" y="1880"/>
                  </a:lnTo>
                  <a:lnTo>
                    <a:pt x="11221" y="1586"/>
                  </a:lnTo>
                  <a:lnTo>
                    <a:pt x="11005" y="1293"/>
                  </a:lnTo>
                  <a:lnTo>
                    <a:pt x="10790" y="1038"/>
                  </a:lnTo>
                  <a:lnTo>
                    <a:pt x="10535" y="803"/>
                  </a:lnTo>
                  <a:lnTo>
                    <a:pt x="10261" y="588"/>
                  </a:lnTo>
                  <a:lnTo>
                    <a:pt x="9967" y="392"/>
                  </a:lnTo>
                  <a:lnTo>
                    <a:pt x="9654" y="235"/>
                  </a:lnTo>
                  <a:lnTo>
                    <a:pt x="9341" y="137"/>
                  </a:lnTo>
                  <a:lnTo>
                    <a:pt x="9086" y="59"/>
                  </a:lnTo>
                  <a:lnTo>
                    <a:pt x="8851" y="20"/>
                  </a:lnTo>
                  <a:lnTo>
                    <a:pt x="8597"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5"/>
            <p:cNvSpPr/>
            <p:nvPr/>
          </p:nvSpPr>
          <p:spPr>
            <a:xfrm>
              <a:off x="2614725" y="493650"/>
              <a:ext cx="139050" cy="92575"/>
            </a:xfrm>
            <a:custGeom>
              <a:avLst/>
              <a:gdLst/>
              <a:ahLst/>
              <a:cxnLst/>
              <a:rect l="l" t="t" r="r" b="b"/>
              <a:pathLst>
                <a:path w="5562" h="3703" extrusionOk="0">
                  <a:moveTo>
                    <a:pt x="2311" y="1"/>
                  </a:moveTo>
                  <a:lnTo>
                    <a:pt x="2076" y="21"/>
                  </a:lnTo>
                  <a:lnTo>
                    <a:pt x="1841" y="40"/>
                  </a:lnTo>
                  <a:lnTo>
                    <a:pt x="1606" y="99"/>
                  </a:lnTo>
                  <a:lnTo>
                    <a:pt x="1391" y="177"/>
                  </a:lnTo>
                  <a:lnTo>
                    <a:pt x="1175" y="275"/>
                  </a:lnTo>
                  <a:lnTo>
                    <a:pt x="980" y="412"/>
                  </a:lnTo>
                  <a:lnTo>
                    <a:pt x="823" y="588"/>
                  </a:lnTo>
                  <a:lnTo>
                    <a:pt x="901" y="549"/>
                  </a:lnTo>
                  <a:lnTo>
                    <a:pt x="999" y="530"/>
                  </a:lnTo>
                  <a:lnTo>
                    <a:pt x="1097" y="510"/>
                  </a:lnTo>
                  <a:lnTo>
                    <a:pt x="1195" y="530"/>
                  </a:lnTo>
                  <a:lnTo>
                    <a:pt x="1273" y="549"/>
                  </a:lnTo>
                  <a:lnTo>
                    <a:pt x="1371" y="588"/>
                  </a:lnTo>
                  <a:lnTo>
                    <a:pt x="1430" y="647"/>
                  </a:lnTo>
                  <a:lnTo>
                    <a:pt x="1508" y="725"/>
                  </a:lnTo>
                  <a:lnTo>
                    <a:pt x="1548" y="804"/>
                  </a:lnTo>
                  <a:lnTo>
                    <a:pt x="1567" y="902"/>
                  </a:lnTo>
                  <a:lnTo>
                    <a:pt x="1567" y="1000"/>
                  </a:lnTo>
                  <a:lnTo>
                    <a:pt x="1548" y="1098"/>
                  </a:lnTo>
                  <a:lnTo>
                    <a:pt x="1528" y="1176"/>
                  </a:lnTo>
                  <a:lnTo>
                    <a:pt x="1469" y="1254"/>
                  </a:lnTo>
                  <a:lnTo>
                    <a:pt x="1410" y="1333"/>
                  </a:lnTo>
                  <a:lnTo>
                    <a:pt x="1332" y="1372"/>
                  </a:lnTo>
                  <a:lnTo>
                    <a:pt x="1254" y="1411"/>
                  </a:lnTo>
                  <a:lnTo>
                    <a:pt x="1175" y="1430"/>
                  </a:lnTo>
                  <a:lnTo>
                    <a:pt x="1019" y="1430"/>
                  </a:lnTo>
                  <a:lnTo>
                    <a:pt x="843" y="1411"/>
                  </a:lnTo>
                  <a:lnTo>
                    <a:pt x="686" y="1411"/>
                  </a:lnTo>
                  <a:lnTo>
                    <a:pt x="588" y="1430"/>
                  </a:lnTo>
                  <a:lnTo>
                    <a:pt x="490" y="1470"/>
                  </a:lnTo>
                  <a:lnTo>
                    <a:pt x="412" y="1509"/>
                  </a:lnTo>
                  <a:lnTo>
                    <a:pt x="314" y="1548"/>
                  </a:lnTo>
                  <a:lnTo>
                    <a:pt x="255" y="1607"/>
                  </a:lnTo>
                  <a:lnTo>
                    <a:pt x="177" y="1685"/>
                  </a:lnTo>
                  <a:lnTo>
                    <a:pt x="118" y="1763"/>
                  </a:lnTo>
                  <a:lnTo>
                    <a:pt x="79" y="1842"/>
                  </a:lnTo>
                  <a:lnTo>
                    <a:pt x="20" y="2018"/>
                  </a:lnTo>
                  <a:lnTo>
                    <a:pt x="1" y="2214"/>
                  </a:lnTo>
                  <a:lnTo>
                    <a:pt x="1" y="2410"/>
                  </a:lnTo>
                  <a:lnTo>
                    <a:pt x="1" y="2586"/>
                  </a:lnTo>
                  <a:lnTo>
                    <a:pt x="20" y="2547"/>
                  </a:lnTo>
                  <a:lnTo>
                    <a:pt x="40" y="2488"/>
                  </a:lnTo>
                  <a:lnTo>
                    <a:pt x="118" y="2429"/>
                  </a:lnTo>
                  <a:lnTo>
                    <a:pt x="236" y="2390"/>
                  </a:lnTo>
                  <a:lnTo>
                    <a:pt x="353" y="2370"/>
                  </a:lnTo>
                  <a:lnTo>
                    <a:pt x="431" y="2370"/>
                  </a:lnTo>
                  <a:lnTo>
                    <a:pt x="529" y="2390"/>
                  </a:lnTo>
                  <a:lnTo>
                    <a:pt x="588" y="2429"/>
                  </a:lnTo>
                  <a:lnTo>
                    <a:pt x="627" y="2468"/>
                  </a:lnTo>
                  <a:lnTo>
                    <a:pt x="666" y="2527"/>
                  </a:lnTo>
                  <a:lnTo>
                    <a:pt x="686" y="2605"/>
                  </a:lnTo>
                  <a:lnTo>
                    <a:pt x="705" y="2742"/>
                  </a:lnTo>
                  <a:lnTo>
                    <a:pt x="705" y="2899"/>
                  </a:lnTo>
                  <a:lnTo>
                    <a:pt x="666" y="3056"/>
                  </a:lnTo>
                  <a:lnTo>
                    <a:pt x="647" y="3193"/>
                  </a:lnTo>
                  <a:lnTo>
                    <a:pt x="647" y="3350"/>
                  </a:lnTo>
                  <a:lnTo>
                    <a:pt x="666" y="3408"/>
                  </a:lnTo>
                  <a:lnTo>
                    <a:pt x="686" y="3487"/>
                  </a:lnTo>
                  <a:lnTo>
                    <a:pt x="725" y="3545"/>
                  </a:lnTo>
                  <a:lnTo>
                    <a:pt x="784" y="3585"/>
                  </a:lnTo>
                  <a:lnTo>
                    <a:pt x="901" y="3663"/>
                  </a:lnTo>
                  <a:lnTo>
                    <a:pt x="1058" y="3702"/>
                  </a:lnTo>
                  <a:lnTo>
                    <a:pt x="1215" y="3702"/>
                  </a:lnTo>
                  <a:lnTo>
                    <a:pt x="1430" y="3682"/>
                  </a:lnTo>
                  <a:lnTo>
                    <a:pt x="1528" y="3663"/>
                  </a:lnTo>
                  <a:lnTo>
                    <a:pt x="1645" y="3624"/>
                  </a:lnTo>
                  <a:lnTo>
                    <a:pt x="1763" y="3526"/>
                  </a:lnTo>
                  <a:lnTo>
                    <a:pt x="1861" y="3428"/>
                  </a:lnTo>
                  <a:lnTo>
                    <a:pt x="1959" y="3310"/>
                  </a:lnTo>
                  <a:lnTo>
                    <a:pt x="2037" y="3193"/>
                  </a:lnTo>
                  <a:lnTo>
                    <a:pt x="2194" y="2919"/>
                  </a:lnTo>
                  <a:lnTo>
                    <a:pt x="2331" y="2664"/>
                  </a:lnTo>
                  <a:lnTo>
                    <a:pt x="2390" y="2605"/>
                  </a:lnTo>
                  <a:lnTo>
                    <a:pt x="2448" y="2547"/>
                  </a:lnTo>
                  <a:lnTo>
                    <a:pt x="2507" y="2507"/>
                  </a:lnTo>
                  <a:lnTo>
                    <a:pt x="2585" y="2488"/>
                  </a:lnTo>
                  <a:lnTo>
                    <a:pt x="2644" y="2527"/>
                  </a:lnTo>
                  <a:lnTo>
                    <a:pt x="2703" y="2566"/>
                  </a:lnTo>
                  <a:lnTo>
                    <a:pt x="2742" y="2625"/>
                  </a:lnTo>
                  <a:lnTo>
                    <a:pt x="2762" y="2684"/>
                  </a:lnTo>
                  <a:lnTo>
                    <a:pt x="2762" y="2762"/>
                  </a:lnTo>
                  <a:lnTo>
                    <a:pt x="2742" y="2821"/>
                  </a:lnTo>
                  <a:lnTo>
                    <a:pt x="2703" y="2958"/>
                  </a:lnTo>
                  <a:lnTo>
                    <a:pt x="2527" y="3545"/>
                  </a:lnTo>
                  <a:lnTo>
                    <a:pt x="2546" y="3565"/>
                  </a:lnTo>
                  <a:lnTo>
                    <a:pt x="2585" y="3565"/>
                  </a:lnTo>
                  <a:lnTo>
                    <a:pt x="2664" y="3545"/>
                  </a:lnTo>
                  <a:lnTo>
                    <a:pt x="2801" y="3467"/>
                  </a:lnTo>
                  <a:lnTo>
                    <a:pt x="2938" y="3389"/>
                  </a:lnTo>
                  <a:lnTo>
                    <a:pt x="3055" y="3291"/>
                  </a:lnTo>
                  <a:lnTo>
                    <a:pt x="3153" y="3193"/>
                  </a:lnTo>
                  <a:lnTo>
                    <a:pt x="3251" y="3075"/>
                  </a:lnTo>
                  <a:lnTo>
                    <a:pt x="3349" y="2938"/>
                  </a:lnTo>
                  <a:lnTo>
                    <a:pt x="3408" y="2801"/>
                  </a:lnTo>
                  <a:lnTo>
                    <a:pt x="3467" y="2664"/>
                  </a:lnTo>
                  <a:lnTo>
                    <a:pt x="3564" y="2390"/>
                  </a:lnTo>
                  <a:lnTo>
                    <a:pt x="3623" y="2253"/>
                  </a:lnTo>
                  <a:lnTo>
                    <a:pt x="3721" y="2155"/>
                  </a:lnTo>
                  <a:lnTo>
                    <a:pt x="3839" y="2077"/>
                  </a:lnTo>
                  <a:lnTo>
                    <a:pt x="3956" y="2018"/>
                  </a:lnTo>
                  <a:lnTo>
                    <a:pt x="4113" y="1998"/>
                  </a:lnTo>
                  <a:lnTo>
                    <a:pt x="4250" y="1998"/>
                  </a:lnTo>
                  <a:lnTo>
                    <a:pt x="4524" y="2018"/>
                  </a:lnTo>
                  <a:lnTo>
                    <a:pt x="4681" y="2038"/>
                  </a:lnTo>
                  <a:lnTo>
                    <a:pt x="4818" y="2018"/>
                  </a:lnTo>
                  <a:lnTo>
                    <a:pt x="4916" y="1998"/>
                  </a:lnTo>
                  <a:lnTo>
                    <a:pt x="4994" y="1959"/>
                  </a:lnTo>
                  <a:lnTo>
                    <a:pt x="5170" y="1861"/>
                  </a:lnTo>
                  <a:lnTo>
                    <a:pt x="5327" y="1724"/>
                  </a:lnTo>
                  <a:lnTo>
                    <a:pt x="5444" y="1568"/>
                  </a:lnTo>
                  <a:lnTo>
                    <a:pt x="5523" y="1391"/>
                  </a:lnTo>
                  <a:lnTo>
                    <a:pt x="5542" y="1293"/>
                  </a:lnTo>
                  <a:lnTo>
                    <a:pt x="5562" y="1195"/>
                  </a:lnTo>
                  <a:lnTo>
                    <a:pt x="5562" y="1098"/>
                  </a:lnTo>
                  <a:lnTo>
                    <a:pt x="5542" y="1000"/>
                  </a:lnTo>
                  <a:lnTo>
                    <a:pt x="5503" y="902"/>
                  </a:lnTo>
                  <a:lnTo>
                    <a:pt x="5464" y="804"/>
                  </a:lnTo>
                  <a:lnTo>
                    <a:pt x="5405" y="725"/>
                  </a:lnTo>
                  <a:lnTo>
                    <a:pt x="5346" y="647"/>
                  </a:lnTo>
                  <a:lnTo>
                    <a:pt x="5170" y="530"/>
                  </a:lnTo>
                  <a:lnTo>
                    <a:pt x="4955" y="412"/>
                  </a:lnTo>
                  <a:lnTo>
                    <a:pt x="4739" y="334"/>
                  </a:lnTo>
                  <a:lnTo>
                    <a:pt x="4504" y="256"/>
                  </a:lnTo>
                  <a:lnTo>
                    <a:pt x="4269" y="197"/>
                  </a:lnTo>
                  <a:lnTo>
                    <a:pt x="3858" y="118"/>
                  </a:lnTo>
                  <a:lnTo>
                    <a:pt x="3525" y="60"/>
                  </a:lnTo>
                  <a:lnTo>
                    <a:pt x="3212" y="21"/>
                  </a:lnTo>
                  <a:lnTo>
                    <a:pt x="2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5"/>
            <p:cNvSpPr/>
            <p:nvPr/>
          </p:nvSpPr>
          <p:spPr>
            <a:xfrm>
              <a:off x="2664650" y="503950"/>
              <a:ext cx="51450" cy="47025"/>
            </a:xfrm>
            <a:custGeom>
              <a:avLst/>
              <a:gdLst/>
              <a:ahLst/>
              <a:cxnLst/>
              <a:rect l="l" t="t" r="r" b="b"/>
              <a:pathLst>
                <a:path w="2058" h="1881" extrusionOk="0">
                  <a:moveTo>
                    <a:pt x="1235" y="0"/>
                  </a:moveTo>
                  <a:lnTo>
                    <a:pt x="960" y="20"/>
                  </a:lnTo>
                  <a:lnTo>
                    <a:pt x="765" y="39"/>
                  </a:lnTo>
                  <a:lnTo>
                    <a:pt x="569" y="118"/>
                  </a:lnTo>
                  <a:lnTo>
                    <a:pt x="393" y="196"/>
                  </a:lnTo>
                  <a:lnTo>
                    <a:pt x="216" y="294"/>
                  </a:lnTo>
                  <a:lnTo>
                    <a:pt x="138" y="372"/>
                  </a:lnTo>
                  <a:lnTo>
                    <a:pt x="60" y="451"/>
                  </a:lnTo>
                  <a:lnTo>
                    <a:pt x="20" y="548"/>
                  </a:lnTo>
                  <a:lnTo>
                    <a:pt x="20" y="607"/>
                  </a:lnTo>
                  <a:lnTo>
                    <a:pt x="40" y="646"/>
                  </a:lnTo>
                  <a:lnTo>
                    <a:pt x="60" y="607"/>
                  </a:lnTo>
                  <a:lnTo>
                    <a:pt x="99" y="568"/>
                  </a:lnTo>
                  <a:lnTo>
                    <a:pt x="197" y="548"/>
                  </a:lnTo>
                  <a:lnTo>
                    <a:pt x="295" y="568"/>
                  </a:lnTo>
                  <a:lnTo>
                    <a:pt x="353" y="588"/>
                  </a:lnTo>
                  <a:lnTo>
                    <a:pt x="393" y="607"/>
                  </a:lnTo>
                  <a:lnTo>
                    <a:pt x="451" y="705"/>
                  </a:lnTo>
                  <a:lnTo>
                    <a:pt x="471" y="803"/>
                  </a:lnTo>
                  <a:lnTo>
                    <a:pt x="471" y="901"/>
                  </a:lnTo>
                  <a:lnTo>
                    <a:pt x="451" y="999"/>
                  </a:lnTo>
                  <a:lnTo>
                    <a:pt x="412" y="1097"/>
                  </a:lnTo>
                  <a:lnTo>
                    <a:pt x="353" y="1175"/>
                  </a:lnTo>
                  <a:lnTo>
                    <a:pt x="197" y="1332"/>
                  </a:lnTo>
                  <a:lnTo>
                    <a:pt x="79" y="1469"/>
                  </a:lnTo>
                  <a:lnTo>
                    <a:pt x="40" y="1547"/>
                  </a:lnTo>
                  <a:lnTo>
                    <a:pt x="1" y="1626"/>
                  </a:lnTo>
                  <a:lnTo>
                    <a:pt x="1" y="1704"/>
                  </a:lnTo>
                  <a:lnTo>
                    <a:pt x="20" y="1802"/>
                  </a:lnTo>
                  <a:lnTo>
                    <a:pt x="79" y="1860"/>
                  </a:lnTo>
                  <a:lnTo>
                    <a:pt x="118" y="1880"/>
                  </a:lnTo>
                  <a:lnTo>
                    <a:pt x="236" y="1880"/>
                  </a:lnTo>
                  <a:lnTo>
                    <a:pt x="295" y="1860"/>
                  </a:lnTo>
                  <a:lnTo>
                    <a:pt x="588" y="1723"/>
                  </a:lnTo>
                  <a:lnTo>
                    <a:pt x="902" y="1586"/>
                  </a:lnTo>
                  <a:lnTo>
                    <a:pt x="1176" y="1410"/>
                  </a:lnTo>
                  <a:lnTo>
                    <a:pt x="1450" y="1234"/>
                  </a:lnTo>
                  <a:lnTo>
                    <a:pt x="1626" y="1058"/>
                  </a:lnTo>
                  <a:lnTo>
                    <a:pt x="1802" y="862"/>
                  </a:lnTo>
                  <a:lnTo>
                    <a:pt x="1940" y="666"/>
                  </a:lnTo>
                  <a:lnTo>
                    <a:pt x="1979" y="548"/>
                  </a:lnTo>
                  <a:lnTo>
                    <a:pt x="2018" y="431"/>
                  </a:lnTo>
                  <a:lnTo>
                    <a:pt x="2057" y="294"/>
                  </a:lnTo>
                  <a:lnTo>
                    <a:pt x="2057" y="176"/>
                  </a:lnTo>
                  <a:lnTo>
                    <a:pt x="2018" y="118"/>
                  </a:lnTo>
                  <a:lnTo>
                    <a:pt x="1940" y="59"/>
                  </a:lnTo>
                  <a:lnTo>
                    <a:pt x="1861" y="39"/>
                  </a:lnTo>
                  <a:lnTo>
                    <a:pt x="1744" y="20"/>
                  </a:lnTo>
                  <a:lnTo>
                    <a:pt x="15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5"/>
            <p:cNvSpPr/>
            <p:nvPr/>
          </p:nvSpPr>
          <p:spPr>
            <a:xfrm>
              <a:off x="2778725" y="520100"/>
              <a:ext cx="167450" cy="82750"/>
            </a:xfrm>
            <a:custGeom>
              <a:avLst/>
              <a:gdLst/>
              <a:ahLst/>
              <a:cxnLst/>
              <a:rect l="l" t="t" r="r" b="b"/>
              <a:pathLst>
                <a:path w="6698" h="3310" extrusionOk="0">
                  <a:moveTo>
                    <a:pt x="6639" y="0"/>
                  </a:moveTo>
                  <a:lnTo>
                    <a:pt x="1645" y="627"/>
                  </a:lnTo>
                  <a:lnTo>
                    <a:pt x="1234" y="1273"/>
                  </a:lnTo>
                  <a:lnTo>
                    <a:pt x="1" y="3310"/>
                  </a:lnTo>
                  <a:lnTo>
                    <a:pt x="5366" y="647"/>
                  </a:lnTo>
                  <a:lnTo>
                    <a:pt x="6521" y="79"/>
                  </a:lnTo>
                  <a:lnTo>
                    <a:pt x="6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5"/>
            <p:cNvSpPr/>
            <p:nvPr/>
          </p:nvSpPr>
          <p:spPr>
            <a:xfrm>
              <a:off x="2778725" y="520100"/>
              <a:ext cx="167450" cy="82750"/>
            </a:xfrm>
            <a:custGeom>
              <a:avLst/>
              <a:gdLst/>
              <a:ahLst/>
              <a:cxnLst/>
              <a:rect l="l" t="t" r="r" b="b"/>
              <a:pathLst>
                <a:path w="6698" h="3310" fill="none" extrusionOk="0">
                  <a:moveTo>
                    <a:pt x="6698" y="0"/>
                  </a:moveTo>
                  <a:lnTo>
                    <a:pt x="6521" y="79"/>
                  </a:lnTo>
                  <a:lnTo>
                    <a:pt x="5366" y="647"/>
                  </a:lnTo>
                  <a:lnTo>
                    <a:pt x="1" y="3310"/>
                  </a:lnTo>
                  <a:lnTo>
                    <a:pt x="1234" y="1273"/>
                  </a:lnTo>
                  <a:lnTo>
                    <a:pt x="1645" y="627"/>
                  </a:lnTo>
                  <a:lnTo>
                    <a:pt x="6639" y="0"/>
                  </a:lnTo>
                  <a:lnTo>
                    <a:pt x="66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5"/>
            <p:cNvSpPr/>
            <p:nvPr/>
          </p:nvSpPr>
          <p:spPr>
            <a:xfrm>
              <a:off x="2924125" y="522050"/>
              <a:ext cx="17650" cy="8850"/>
            </a:xfrm>
            <a:custGeom>
              <a:avLst/>
              <a:gdLst/>
              <a:ahLst/>
              <a:cxnLst/>
              <a:rect l="l" t="t" r="r" b="b"/>
              <a:pathLst>
                <a:path w="706" h="354" extrusionOk="0">
                  <a:moveTo>
                    <a:pt x="705" y="1"/>
                  </a:moveTo>
                  <a:lnTo>
                    <a:pt x="0" y="353"/>
                  </a:lnTo>
                  <a:lnTo>
                    <a:pt x="98" y="353"/>
                  </a:lnTo>
                  <a:lnTo>
                    <a:pt x="412" y="177"/>
                  </a:lnTo>
                  <a:lnTo>
                    <a:pt x="70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5"/>
            <p:cNvSpPr/>
            <p:nvPr/>
          </p:nvSpPr>
          <p:spPr>
            <a:xfrm>
              <a:off x="2924125" y="522050"/>
              <a:ext cx="17650" cy="8850"/>
            </a:xfrm>
            <a:custGeom>
              <a:avLst/>
              <a:gdLst/>
              <a:ahLst/>
              <a:cxnLst/>
              <a:rect l="l" t="t" r="r" b="b"/>
              <a:pathLst>
                <a:path w="706" h="354" fill="none" extrusionOk="0">
                  <a:moveTo>
                    <a:pt x="705" y="1"/>
                  </a:moveTo>
                  <a:lnTo>
                    <a:pt x="0" y="353"/>
                  </a:lnTo>
                  <a:lnTo>
                    <a:pt x="98" y="353"/>
                  </a:lnTo>
                  <a:lnTo>
                    <a:pt x="98" y="353"/>
                  </a:lnTo>
                  <a:lnTo>
                    <a:pt x="412" y="177"/>
                  </a:lnTo>
                  <a:lnTo>
                    <a:pt x="70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5"/>
            <p:cNvSpPr/>
            <p:nvPr/>
          </p:nvSpPr>
          <p:spPr>
            <a:xfrm>
              <a:off x="2912875" y="530875"/>
              <a:ext cx="13725" cy="5400"/>
            </a:xfrm>
            <a:custGeom>
              <a:avLst/>
              <a:gdLst/>
              <a:ahLst/>
              <a:cxnLst/>
              <a:rect l="l" t="t" r="r" b="b"/>
              <a:pathLst>
                <a:path w="549" h="216" extrusionOk="0">
                  <a:moveTo>
                    <a:pt x="450" y="0"/>
                  </a:moveTo>
                  <a:lnTo>
                    <a:pt x="0" y="216"/>
                  </a:lnTo>
                  <a:lnTo>
                    <a:pt x="78" y="196"/>
                  </a:lnTo>
                  <a:lnTo>
                    <a:pt x="313" y="98"/>
                  </a:lnTo>
                  <a:lnTo>
                    <a:pt x="548" y="0"/>
                  </a:lnTo>
                  <a:close/>
                </a:path>
              </a:pathLst>
            </a:custGeom>
            <a:solidFill>
              <a:srgbClr val="624B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5"/>
            <p:cNvSpPr/>
            <p:nvPr/>
          </p:nvSpPr>
          <p:spPr>
            <a:xfrm>
              <a:off x="2912875" y="530875"/>
              <a:ext cx="13725" cy="5400"/>
            </a:xfrm>
            <a:custGeom>
              <a:avLst/>
              <a:gdLst/>
              <a:ahLst/>
              <a:cxnLst/>
              <a:rect l="l" t="t" r="r" b="b"/>
              <a:pathLst>
                <a:path w="549" h="216" fill="none" extrusionOk="0">
                  <a:moveTo>
                    <a:pt x="548" y="0"/>
                  </a:moveTo>
                  <a:lnTo>
                    <a:pt x="450" y="0"/>
                  </a:lnTo>
                  <a:lnTo>
                    <a:pt x="0" y="216"/>
                  </a:lnTo>
                  <a:lnTo>
                    <a:pt x="0" y="216"/>
                  </a:lnTo>
                  <a:lnTo>
                    <a:pt x="78" y="196"/>
                  </a:lnTo>
                  <a:lnTo>
                    <a:pt x="78" y="196"/>
                  </a:lnTo>
                  <a:lnTo>
                    <a:pt x="313" y="98"/>
                  </a:lnTo>
                  <a:lnTo>
                    <a:pt x="54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5"/>
            <p:cNvSpPr/>
            <p:nvPr/>
          </p:nvSpPr>
          <p:spPr>
            <a:xfrm>
              <a:off x="2809575" y="520100"/>
              <a:ext cx="135125" cy="32325"/>
            </a:xfrm>
            <a:custGeom>
              <a:avLst/>
              <a:gdLst/>
              <a:ahLst/>
              <a:cxnLst/>
              <a:rect l="l" t="t" r="r" b="b"/>
              <a:pathLst>
                <a:path w="5405" h="1293" extrusionOk="0">
                  <a:moveTo>
                    <a:pt x="5405" y="0"/>
                  </a:moveTo>
                  <a:lnTo>
                    <a:pt x="1332" y="510"/>
                  </a:lnTo>
                  <a:lnTo>
                    <a:pt x="411" y="627"/>
                  </a:lnTo>
                  <a:lnTo>
                    <a:pt x="0" y="1273"/>
                  </a:lnTo>
                  <a:lnTo>
                    <a:pt x="176" y="1293"/>
                  </a:lnTo>
                  <a:lnTo>
                    <a:pt x="646" y="1273"/>
                  </a:lnTo>
                  <a:lnTo>
                    <a:pt x="1136" y="1234"/>
                  </a:lnTo>
                  <a:lnTo>
                    <a:pt x="1626" y="1195"/>
                  </a:lnTo>
                  <a:lnTo>
                    <a:pt x="2096" y="1117"/>
                  </a:lnTo>
                  <a:lnTo>
                    <a:pt x="2605" y="1038"/>
                  </a:lnTo>
                  <a:lnTo>
                    <a:pt x="3133" y="940"/>
                  </a:lnTo>
                  <a:lnTo>
                    <a:pt x="3643" y="803"/>
                  </a:lnTo>
                  <a:lnTo>
                    <a:pt x="4132" y="647"/>
                  </a:lnTo>
                  <a:lnTo>
                    <a:pt x="4582" y="431"/>
                  </a:lnTo>
                  <a:lnTo>
                    <a:pt x="5287" y="79"/>
                  </a:lnTo>
                  <a:lnTo>
                    <a:pt x="5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5"/>
            <p:cNvSpPr/>
            <p:nvPr/>
          </p:nvSpPr>
          <p:spPr>
            <a:xfrm>
              <a:off x="2809575" y="520100"/>
              <a:ext cx="135125" cy="32325"/>
            </a:xfrm>
            <a:custGeom>
              <a:avLst/>
              <a:gdLst/>
              <a:ahLst/>
              <a:cxnLst/>
              <a:rect l="l" t="t" r="r" b="b"/>
              <a:pathLst>
                <a:path w="5405" h="1293" fill="none" extrusionOk="0">
                  <a:moveTo>
                    <a:pt x="5405" y="0"/>
                  </a:moveTo>
                  <a:lnTo>
                    <a:pt x="1332" y="510"/>
                  </a:lnTo>
                  <a:lnTo>
                    <a:pt x="411" y="627"/>
                  </a:lnTo>
                  <a:lnTo>
                    <a:pt x="0" y="1273"/>
                  </a:lnTo>
                  <a:lnTo>
                    <a:pt x="0" y="1273"/>
                  </a:lnTo>
                  <a:lnTo>
                    <a:pt x="176" y="1293"/>
                  </a:lnTo>
                  <a:lnTo>
                    <a:pt x="176" y="1293"/>
                  </a:lnTo>
                  <a:lnTo>
                    <a:pt x="646" y="1273"/>
                  </a:lnTo>
                  <a:lnTo>
                    <a:pt x="1136" y="1234"/>
                  </a:lnTo>
                  <a:lnTo>
                    <a:pt x="1626" y="1195"/>
                  </a:lnTo>
                  <a:lnTo>
                    <a:pt x="2096" y="1117"/>
                  </a:lnTo>
                  <a:lnTo>
                    <a:pt x="2096" y="1117"/>
                  </a:lnTo>
                  <a:lnTo>
                    <a:pt x="2605" y="1038"/>
                  </a:lnTo>
                  <a:lnTo>
                    <a:pt x="3133" y="940"/>
                  </a:lnTo>
                  <a:lnTo>
                    <a:pt x="3643" y="803"/>
                  </a:lnTo>
                  <a:lnTo>
                    <a:pt x="4132" y="647"/>
                  </a:lnTo>
                  <a:lnTo>
                    <a:pt x="4132" y="647"/>
                  </a:lnTo>
                  <a:lnTo>
                    <a:pt x="4582" y="431"/>
                  </a:lnTo>
                  <a:lnTo>
                    <a:pt x="5287" y="79"/>
                  </a:lnTo>
                  <a:lnTo>
                    <a:pt x="5287" y="79"/>
                  </a:lnTo>
                  <a:lnTo>
                    <a:pt x="5287" y="79"/>
                  </a:lnTo>
                  <a:lnTo>
                    <a:pt x="540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5"/>
            <p:cNvSpPr/>
            <p:nvPr/>
          </p:nvSpPr>
          <p:spPr>
            <a:xfrm>
              <a:off x="2727825" y="402600"/>
              <a:ext cx="187025" cy="42625"/>
            </a:xfrm>
            <a:custGeom>
              <a:avLst/>
              <a:gdLst/>
              <a:ahLst/>
              <a:cxnLst/>
              <a:rect l="l" t="t" r="r" b="b"/>
              <a:pathLst>
                <a:path w="7481" h="1705" extrusionOk="0">
                  <a:moveTo>
                    <a:pt x="0" y="1"/>
                  </a:moveTo>
                  <a:lnTo>
                    <a:pt x="1997" y="1293"/>
                  </a:lnTo>
                  <a:lnTo>
                    <a:pt x="2644" y="1704"/>
                  </a:lnTo>
                  <a:lnTo>
                    <a:pt x="7422" y="99"/>
                  </a:lnTo>
                  <a:lnTo>
                    <a:pt x="7480" y="79"/>
                  </a:lnTo>
                  <a:lnTo>
                    <a:pt x="7285" y="79"/>
                  </a:lnTo>
                  <a:lnTo>
                    <a:pt x="5992" y="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5"/>
            <p:cNvSpPr/>
            <p:nvPr/>
          </p:nvSpPr>
          <p:spPr>
            <a:xfrm>
              <a:off x="2727825" y="402600"/>
              <a:ext cx="187025" cy="42625"/>
            </a:xfrm>
            <a:custGeom>
              <a:avLst/>
              <a:gdLst/>
              <a:ahLst/>
              <a:cxnLst/>
              <a:rect l="l" t="t" r="r" b="b"/>
              <a:pathLst>
                <a:path w="7481" h="1705" fill="none" extrusionOk="0">
                  <a:moveTo>
                    <a:pt x="7480" y="79"/>
                  </a:moveTo>
                  <a:lnTo>
                    <a:pt x="7285" y="79"/>
                  </a:lnTo>
                  <a:lnTo>
                    <a:pt x="5992" y="59"/>
                  </a:lnTo>
                  <a:lnTo>
                    <a:pt x="0" y="1"/>
                  </a:lnTo>
                  <a:lnTo>
                    <a:pt x="1997" y="1293"/>
                  </a:lnTo>
                  <a:lnTo>
                    <a:pt x="2644" y="1704"/>
                  </a:lnTo>
                  <a:lnTo>
                    <a:pt x="7422" y="99"/>
                  </a:lnTo>
                  <a:lnTo>
                    <a:pt x="7480" y="7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5"/>
            <p:cNvSpPr/>
            <p:nvPr/>
          </p:nvSpPr>
          <p:spPr>
            <a:xfrm>
              <a:off x="2877625" y="403100"/>
              <a:ext cx="32325" cy="1475"/>
            </a:xfrm>
            <a:custGeom>
              <a:avLst/>
              <a:gdLst/>
              <a:ahLst/>
              <a:cxnLst/>
              <a:rect l="l" t="t" r="r" b="b"/>
              <a:pathLst>
                <a:path w="1293" h="59" extrusionOk="0">
                  <a:moveTo>
                    <a:pt x="607" y="0"/>
                  </a:moveTo>
                  <a:lnTo>
                    <a:pt x="333" y="20"/>
                  </a:lnTo>
                  <a:lnTo>
                    <a:pt x="78" y="39"/>
                  </a:lnTo>
                  <a:lnTo>
                    <a:pt x="0" y="39"/>
                  </a:lnTo>
                  <a:lnTo>
                    <a:pt x="1293" y="59"/>
                  </a:lnTo>
                  <a:lnTo>
                    <a:pt x="960" y="20"/>
                  </a:lnTo>
                  <a:lnTo>
                    <a:pt x="607"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5"/>
            <p:cNvSpPr/>
            <p:nvPr/>
          </p:nvSpPr>
          <p:spPr>
            <a:xfrm>
              <a:off x="2877625" y="403100"/>
              <a:ext cx="32325" cy="1475"/>
            </a:xfrm>
            <a:custGeom>
              <a:avLst/>
              <a:gdLst/>
              <a:ahLst/>
              <a:cxnLst/>
              <a:rect l="l" t="t" r="r" b="b"/>
              <a:pathLst>
                <a:path w="1293" h="59" fill="none" extrusionOk="0">
                  <a:moveTo>
                    <a:pt x="607" y="0"/>
                  </a:moveTo>
                  <a:lnTo>
                    <a:pt x="607" y="0"/>
                  </a:lnTo>
                  <a:lnTo>
                    <a:pt x="333" y="20"/>
                  </a:lnTo>
                  <a:lnTo>
                    <a:pt x="78" y="39"/>
                  </a:lnTo>
                  <a:lnTo>
                    <a:pt x="78" y="39"/>
                  </a:lnTo>
                  <a:lnTo>
                    <a:pt x="0" y="39"/>
                  </a:lnTo>
                  <a:lnTo>
                    <a:pt x="0" y="39"/>
                  </a:lnTo>
                  <a:lnTo>
                    <a:pt x="1293" y="59"/>
                  </a:lnTo>
                  <a:lnTo>
                    <a:pt x="1293" y="59"/>
                  </a:lnTo>
                  <a:lnTo>
                    <a:pt x="1293" y="59"/>
                  </a:lnTo>
                  <a:lnTo>
                    <a:pt x="960" y="20"/>
                  </a:lnTo>
                  <a:lnTo>
                    <a:pt x="60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5"/>
            <p:cNvSpPr/>
            <p:nvPr/>
          </p:nvSpPr>
          <p:spPr>
            <a:xfrm>
              <a:off x="2777750" y="404075"/>
              <a:ext cx="135625" cy="41150"/>
            </a:xfrm>
            <a:custGeom>
              <a:avLst/>
              <a:gdLst/>
              <a:ahLst/>
              <a:cxnLst/>
              <a:rect l="l" t="t" r="r" b="b"/>
              <a:pathLst>
                <a:path w="5425" h="1646" extrusionOk="0">
                  <a:moveTo>
                    <a:pt x="3995" y="0"/>
                  </a:moveTo>
                  <a:lnTo>
                    <a:pt x="3466" y="79"/>
                  </a:lnTo>
                  <a:lnTo>
                    <a:pt x="2957" y="177"/>
                  </a:lnTo>
                  <a:lnTo>
                    <a:pt x="2448" y="314"/>
                  </a:lnTo>
                  <a:lnTo>
                    <a:pt x="1939" y="470"/>
                  </a:lnTo>
                  <a:lnTo>
                    <a:pt x="1449" y="627"/>
                  </a:lnTo>
                  <a:lnTo>
                    <a:pt x="960" y="803"/>
                  </a:lnTo>
                  <a:lnTo>
                    <a:pt x="470" y="999"/>
                  </a:lnTo>
                  <a:lnTo>
                    <a:pt x="0" y="1234"/>
                  </a:lnTo>
                  <a:lnTo>
                    <a:pt x="647" y="1645"/>
                  </a:lnTo>
                  <a:lnTo>
                    <a:pt x="5425" y="40"/>
                  </a:lnTo>
                  <a:lnTo>
                    <a:pt x="5288" y="20"/>
                  </a:lnTo>
                  <a:lnTo>
                    <a:pt x="3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5"/>
            <p:cNvSpPr/>
            <p:nvPr/>
          </p:nvSpPr>
          <p:spPr>
            <a:xfrm>
              <a:off x="2777750" y="404075"/>
              <a:ext cx="135625" cy="41150"/>
            </a:xfrm>
            <a:custGeom>
              <a:avLst/>
              <a:gdLst/>
              <a:ahLst/>
              <a:cxnLst/>
              <a:rect l="l" t="t" r="r" b="b"/>
              <a:pathLst>
                <a:path w="5425" h="1646" fill="none" extrusionOk="0">
                  <a:moveTo>
                    <a:pt x="3995" y="0"/>
                  </a:moveTo>
                  <a:lnTo>
                    <a:pt x="3995" y="0"/>
                  </a:lnTo>
                  <a:lnTo>
                    <a:pt x="3466" y="79"/>
                  </a:lnTo>
                  <a:lnTo>
                    <a:pt x="2957" y="177"/>
                  </a:lnTo>
                  <a:lnTo>
                    <a:pt x="2448" y="314"/>
                  </a:lnTo>
                  <a:lnTo>
                    <a:pt x="1939" y="470"/>
                  </a:lnTo>
                  <a:lnTo>
                    <a:pt x="1939" y="470"/>
                  </a:lnTo>
                  <a:lnTo>
                    <a:pt x="1449" y="627"/>
                  </a:lnTo>
                  <a:lnTo>
                    <a:pt x="960" y="803"/>
                  </a:lnTo>
                  <a:lnTo>
                    <a:pt x="470" y="999"/>
                  </a:lnTo>
                  <a:lnTo>
                    <a:pt x="0" y="1234"/>
                  </a:lnTo>
                  <a:lnTo>
                    <a:pt x="647" y="1645"/>
                  </a:lnTo>
                  <a:lnTo>
                    <a:pt x="5425" y="40"/>
                  </a:lnTo>
                  <a:lnTo>
                    <a:pt x="5425" y="40"/>
                  </a:lnTo>
                  <a:lnTo>
                    <a:pt x="5288" y="20"/>
                  </a:lnTo>
                  <a:lnTo>
                    <a:pt x="5288" y="20"/>
                  </a:lnTo>
                  <a:lnTo>
                    <a:pt x="399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5"/>
            <p:cNvSpPr/>
            <p:nvPr/>
          </p:nvSpPr>
          <p:spPr>
            <a:xfrm>
              <a:off x="2693050" y="399175"/>
              <a:ext cx="359850" cy="178725"/>
            </a:xfrm>
            <a:custGeom>
              <a:avLst/>
              <a:gdLst/>
              <a:ahLst/>
              <a:cxnLst/>
              <a:rect l="l" t="t" r="r" b="b"/>
              <a:pathLst>
                <a:path w="14394" h="7149" extrusionOk="0">
                  <a:moveTo>
                    <a:pt x="9381" y="1"/>
                  </a:moveTo>
                  <a:lnTo>
                    <a:pt x="8950" y="20"/>
                  </a:lnTo>
                  <a:lnTo>
                    <a:pt x="8519" y="79"/>
                  </a:lnTo>
                  <a:lnTo>
                    <a:pt x="8069" y="138"/>
                  </a:lnTo>
                  <a:lnTo>
                    <a:pt x="7599" y="236"/>
                  </a:lnTo>
                  <a:lnTo>
                    <a:pt x="7227" y="314"/>
                  </a:lnTo>
                  <a:lnTo>
                    <a:pt x="6874" y="412"/>
                  </a:lnTo>
                  <a:lnTo>
                    <a:pt x="6541" y="510"/>
                  </a:lnTo>
                  <a:lnTo>
                    <a:pt x="6208" y="627"/>
                  </a:lnTo>
                  <a:lnTo>
                    <a:pt x="5621" y="882"/>
                  </a:lnTo>
                  <a:lnTo>
                    <a:pt x="5072" y="1136"/>
                  </a:lnTo>
                  <a:lnTo>
                    <a:pt x="4798" y="1293"/>
                  </a:lnTo>
                  <a:lnTo>
                    <a:pt x="4524" y="1450"/>
                  </a:lnTo>
                  <a:lnTo>
                    <a:pt x="4054" y="1783"/>
                  </a:lnTo>
                  <a:lnTo>
                    <a:pt x="3663" y="2096"/>
                  </a:lnTo>
                  <a:lnTo>
                    <a:pt x="3330" y="2409"/>
                  </a:lnTo>
                  <a:lnTo>
                    <a:pt x="3055" y="2683"/>
                  </a:lnTo>
                  <a:lnTo>
                    <a:pt x="2821" y="2938"/>
                  </a:lnTo>
                  <a:lnTo>
                    <a:pt x="2664" y="3153"/>
                  </a:lnTo>
                  <a:lnTo>
                    <a:pt x="2546" y="3330"/>
                  </a:lnTo>
                  <a:lnTo>
                    <a:pt x="2448" y="3467"/>
                  </a:lnTo>
                  <a:lnTo>
                    <a:pt x="334" y="3173"/>
                  </a:lnTo>
                  <a:lnTo>
                    <a:pt x="255" y="3153"/>
                  </a:lnTo>
                  <a:lnTo>
                    <a:pt x="1" y="3114"/>
                  </a:lnTo>
                  <a:lnTo>
                    <a:pt x="1" y="3114"/>
                  </a:lnTo>
                  <a:lnTo>
                    <a:pt x="941" y="7148"/>
                  </a:lnTo>
                  <a:lnTo>
                    <a:pt x="1352" y="6737"/>
                  </a:lnTo>
                  <a:lnTo>
                    <a:pt x="1430" y="6659"/>
                  </a:lnTo>
                  <a:lnTo>
                    <a:pt x="2938" y="5112"/>
                  </a:lnTo>
                  <a:lnTo>
                    <a:pt x="3075" y="5170"/>
                  </a:lnTo>
                  <a:lnTo>
                    <a:pt x="3408" y="5307"/>
                  </a:lnTo>
                  <a:lnTo>
                    <a:pt x="3682" y="5405"/>
                  </a:lnTo>
                  <a:lnTo>
                    <a:pt x="3976" y="5484"/>
                  </a:lnTo>
                  <a:lnTo>
                    <a:pt x="4328" y="5582"/>
                  </a:lnTo>
                  <a:lnTo>
                    <a:pt x="4720" y="5660"/>
                  </a:lnTo>
                  <a:lnTo>
                    <a:pt x="5033" y="5699"/>
                  </a:lnTo>
                  <a:lnTo>
                    <a:pt x="5366" y="5738"/>
                  </a:lnTo>
                  <a:lnTo>
                    <a:pt x="5719" y="5758"/>
                  </a:lnTo>
                  <a:lnTo>
                    <a:pt x="6091" y="5777"/>
                  </a:lnTo>
                  <a:lnTo>
                    <a:pt x="6443" y="5777"/>
                  </a:lnTo>
                  <a:lnTo>
                    <a:pt x="6815" y="5758"/>
                  </a:lnTo>
                  <a:lnTo>
                    <a:pt x="7187" y="5719"/>
                  </a:lnTo>
                  <a:lnTo>
                    <a:pt x="7579" y="5660"/>
                  </a:lnTo>
                  <a:lnTo>
                    <a:pt x="7990" y="5582"/>
                  </a:lnTo>
                  <a:lnTo>
                    <a:pt x="8401" y="5503"/>
                  </a:lnTo>
                  <a:lnTo>
                    <a:pt x="8813" y="5386"/>
                  </a:lnTo>
                  <a:lnTo>
                    <a:pt x="9243" y="5229"/>
                  </a:lnTo>
                  <a:lnTo>
                    <a:pt x="9851" y="4994"/>
                  </a:lnTo>
                  <a:lnTo>
                    <a:pt x="10399" y="4739"/>
                  </a:lnTo>
                  <a:lnTo>
                    <a:pt x="10928" y="4465"/>
                  </a:lnTo>
                  <a:lnTo>
                    <a:pt x="11417" y="4152"/>
                  </a:lnTo>
                  <a:lnTo>
                    <a:pt x="11789" y="3897"/>
                  </a:lnTo>
                  <a:lnTo>
                    <a:pt x="12122" y="3643"/>
                  </a:lnTo>
                  <a:lnTo>
                    <a:pt x="12455" y="3369"/>
                  </a:lnTo>
                  <a:lnTo>
                    <a:pt x="12749" y="3114"/>
                  </a:lnTo>
                  <a:lnTo>
                    <a:pt x="13023" y="2860"/>
                  </a:lnTo>
                  <a:lnTo>
                    <a:pt x="13258" y="2605"/>
                  </a:lnTo>
                  <a:lnTo>
                    <a:pt x="13669" y="2135"/>
                  </a:lnTo>
                  <a:lnTo>
                    <a:pt x="14002" y="1724"/>
                  </a:lnTo>
                  <a:lnTo>
                    <a:pt x="14217" y="1410"/>
                  </a:lnTo>
                  <a:lnTo>
                    <a:pt x="14394" y="1117"/>
                  </a:lnTo>
                  <a:lnTo>
                    <a:pt x="14159" y="999"/>
                  </a:lnTo>
                  <a:lnTo>
                    <a:pt x="13865" y="862"/>
                  </a:lnTo>
                  <a:lnTo>
                    <a:pt x="13454" y="686"/>
                  </a:lnTo>
                  <a:lnTo>
                    <a:pt x="12964" y="510"/>
                  </a:lnTo>
                  <a:lnTo>
                    <a:pt x="12377" y="333"/>
                  </a:lnTo>
                  <a:lnTo>
                    <a:pt x="11711" y="196"/>
                  </a:lnTo>
                  <a:lnTo>
                    <a:pt x="11358" y="118"/>
                  </a:lnTo>
                  <a:lnTo>
                    <a:pt x="10967" y="79"/>
                  </a:lnTo>
                  <a:lnTo>
                    <a:pt x="10595" y="40"/>
                  </a:lnTo>
                  <a:lnTo>
                    <a:pt x="10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5"/>
            <p:cNvSpPr/>
            <p:nvPr/>
          </p:nvSpPr>
          <p:spPr>
            <a:xfrm>
              <a:off x="2963775" y="401125"/>
              <a:ext cx="89125" cy="101875"/>
            </a:xfrm>
            <a:custGeom>
              <a:avLst/>
              <a:gdLst/>
              <a:ahLst/>
              <a:cxnLst/>
              <a:rect l="l" t="t" r="r" b="b"/>
              <a:pathLst>
                <a:path w="3565" h="4075" extrusionOk="0">
                  <a:moveTo>
                    <a:pt x="138" y="1"/>
                  </a:moveTo>
                  <a:lnTo>
                    <a:pt x="59" y="353"/>
                  </a:lnTo>
                  <a:lnTo>
                    <a:pt x="20" y="745"/>
                  </a:lnTo>
                  <a:lnTo>
                    <a:pt x="1" y="1117"/>
                  </a:lnTo>
                  <a:lnTo>
                    <a:pt x="1" y="1509"/>
                  </a:lnTo>
                  <a:lnTo>
                    <a:pt x="20" y="1900"/>
                  </a:lnTo>
                  <a:lnTo>
                    <a:pt x="79" y="2272"/>
                  </a:lnTo>
                  <a:lnTo>
                    <a:pt x="138" y="2645"/>
                  </a:lnTo>
                  <a:lnTo>
                    <a:pt x="216" y="3017"/>
                  </a:lnTo>
                  <a:lnTo>
                    <a:pt x="294" y="3291"/>
                  </a:lnTo>
                  <a:lnTo>
                    <a:pt x="373" y="3565"/>
                  </a:lnTo>
                  <a:lnTo>
                    <a:pt x="471" y="3819"/>
                  </a:lnTo>
                  <a:lnTo>
                    <a:pt x="588" y="4074"/>
                  </a:lnTo>
                  <a:lnTo>
                    <a:pt x="960" y="3819"/>
                  </a:lnTo>
                  <a:lnTo>
                    <a:pt x="1293" y="3565"/>
                  </a:lnTo>
                  <a:lnTo>
                    <a:pt x="1626" y="3291"/>
                  </a:lnTo>
                  <a:lnTo>
                    <a:pt x="1920" y="3036"/>
                  </a:lnTo>
                  <a:lnTo>
                    <a:pt x="2194" y="2782"/>
                  </a:lnTo>
                  <a:lnTo>
                    <a:pt x="2429" y="2527"/>
                  </a:lnTo>
                  <a:lnTo>
                    <a:pt x="2840" y="2057"/>
                  </a:lnTo>
                  <a:lnTo>
                    <a:pt x="3173" y="1646"/>
                  </a:lnTo>
                  <a:lnTo>
                    <a:pt x="3388" y="1332"/>
                  </a:lnTo>
                  <a:lnTo>
                    <a:pt x="3565" y="1039"/>
                  </a:lnTo>
                  <a:lnTo>
                    <a:pt x="3330" y="921"/>
                  </a:lnTo>
                  <a:lnTo>
                    <a:pt x="3036" y="784"/>
                  </a:lnTo>
                  <a:lnTo>
                    <a:pt x="2625" y="608"/>
                  </a:lnTo>
                  <a:lnTo>
                    <a:pt x="2135" y="432"/>
                  </a:lnTo>
                  <a:lnTo>
                    <a:pt x="1548" y="255"/>
                  </a:lnTo>
                  <a:lnTo>
                    <a:pt x="882" y="118"/>
                  </a:lnTo>
                  <a:lnTo>
                    <a:pt x="529" y="40"/>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5"/>
            <p:cNvSpPr/>
            <p:nvPr/>
          </p:nvSpPr>
          <p:spPr>
            <a:xfrm>
              <a:off x="2865375" y="429050"/>
              <a:ext cx="68075" cy="68550"/>
            </a:xfrm>
            <a:custGeom>
              <a:avLst/>
              <a:gdLst/>
              <a:ahLst/>
              <a:cxnLst/>
              <a:rect l="l" t="t" r="r" b="b"/>
              <a:pathLst>
                <a:path w="2723" h="2742" extrusionOk="0">
                  <a:moveTo>
                    <a:pt x="1371" y="0"/>
                  </a:moveTo>
                  <a:lnTo>
                    <a:pt x="1234" y="20"/>
                  </a:lnTo>
                  <a:lnTo>
                    <a:pt x="1097" y="39"/>
                  </a:lnTo>
                  <a:lnTo>
                    <a:pt x="960" y="78"/>
                  </a:lnTo>
                  <a:lnTo>
                    <a:pt x="823" y="118"/>
                  </a:lnTo>
                  <a:lnTo>
                    <a:pt x="706" y="176"/>
                  </a:lnTo>
                  <a:lnTo>
                    <a:pt x="608" y="235"/>
                  </a:lnTo>
                  <a:lnTo>
                    <a:pt x="490" y="313"/>
                  </a:lnTo>
                  <a:lnTo>
                    <a:pt x="392" y="411"/>
                  </a:lnTo>
                  <a:lnTo>
                    <a:pt x="314" y="509"/>
                  </a:lnTo>
                  <a:lnTo>
                    <a:pt x="236" y="607"/>
                  </a:lnTo>
                  <a:lnTo>
                    <a:pt x="157" y="725"/>
                  </a:lnTo>
                  <a:lnTo>
                    <a:pt x="99" y="842"/>
                  </a:lnTo>
                  <a:lnTo>
                    <a:pt x="59" y="979"/>
                  </a:lnTo>
                  <a:lnTo>
                    <a:pt x="20" y="1097"/>
                  </a:lnTo>
                  <a:lnTo>
                    <a:pt x="1" y="1234"/>
                  </a:lnTo>
                  <a:lnTo>
                    <a:pt x="1" y="1371"/>
                  </a:lnTo>
                  <a:lnTo>
                    <a:pt x="1" y="1508"/>
                  </a:lnTo>
                  <a:lnTo>
                    <a:pt x="20" y="1645"/>
                  </a:lnTo>
                  <a:lnTo>
                    <a:pt x="59" y="1782"/>
                  </a:lnTo>
                  <a:lnTo>
                    <a:pt x="99" y="1900"/>
                  </a:lnTo>
                  <a:lnTo>
                    <a:pt x="157" y="2037"/>
                  </a:lnTo>
                  <a:lnTo>
                    <a:pt x="236" y="2135"/>
                  </a:lnTo>
                  <a:lnTo>
                    <a:pt x="314" y="2252"/>
                  </a:lnTo>
                  <a:lnTo>
                    <a:pt x="392" y="2350"/>
                  </a:lnTo>
                  <a:lnTo>
                    <a:pt x="490" y="2428"/>
                  </a:lnTo>
                  <a:lnTo>
                    <a:pt x="608" y="2507"/>
                  </a:lnTo>
                  <a:lnTo>
                    <a:pt x="706" y="2585"/>
                  </a:lnTo>
                  <a:lnTo>
                    <a:pt x="823" y="2644"/>
                  </a:lnTo>
                  <a:lnTo>
                    <a:pt x="960" y="2683"/>
                  </a:lnTo>
                  <a:lnTo>
                    <a:pt x="1097" y="2722"/>
                  </a:lnTo>
                  <a:lnTo>
                    <a:pt x="1234" y="2742"/>
                  </a:lnTo>
                  <a:lnTo>
                    <a:pt x="1508" y="2742"/>
                  </a:lnTo>
                  <a:lnTo>
                    <a:pt x="1646" y="2722"/>
                  </a:lnTo>
                  <a:lnTo>
                    <a:pt x="1763" y="2683"/>
                  </a:lnTo>
                  <a:lnTo>
                    <a:pt x="1900" y="2644"/>
                  </a:lnTo>
                  <a:lnTo>
                    <a:pt x="2018" y="2585"/>
                  </a:lnTo>
                  <a:lnTo>
                    <a:pt x="2135" y="2507"/>
                  </a:lnTo>
                  <a:lnTo>
                    <a:pt x="2233" y="2428"/>
                  </a:lnTo>
                  <a:lnTo>
                    <a:pt x="2331" y="2350"/>
                  </a:lnTo>
                  <a:lnTo>
                    <a:pt x="2409" y="2252"/>
                  </a:lnTo>
                  <a:lnTo>
                    <a:pt x="2507" y="2135"/>
                  </a:lnTo>
                  <a:lnTo>
                    <a:pt x="2566" y="2037"/>
                  </a:lnTo>
                  <a:lnTo>
                    <a:pt x="2625" y="1900"/>
                  </a:lnTo>
                  <a:lnTo>
                    <a:pt x="2664" y="1782"/>
                  </a:lnTo>
                  <a:lnTo>
                    <a:pt x="2703" y="1645"/>
                  </a:lnTo>
                  <a:lnTo>
                    <a:pt x="2723" y="1508"/>
                  </a:lnTo>
                  <a:lnTo>
                    <a:pt x="2723" y="1371"/>
                  </a:lnTo>
                  <a:lnTo>
                    <a:pt x="2723" y="1234"/>
                  </a:lnTo>
                  <a:lnTo>
                    <a:pt x="2703" y="1097"/>
                  </a:lnTo>
                  <a:lnTo>
                    <a:pt x="2664" y="979"/>
                  </a:lnTo>
                  <a:lnTo>
                    <a:pt x="2625" y="842"/>
                  </a:lnTo>
                  <a:lnTo>
                    <a:pt x="2566" y="725"/>
                  </a:lnTo>
                  <a:lnTo>
                    <a:pt x="2507" y="607"/>
                  </a:lnTo>
                  <a:lnTo>
                    <a:pt x="2409" y="509"/>
                  </a:lnTo>
                  <a:lnTo>
                    <a:pt x="2331" y="411"/>
                  </a:lnTo>
                  <a:lnTo>
                    <a:pt x="2233" y="313"/>
                  </a:lnTo>
                  <a:lnTo>
                    <a:pt x="2135" y="235"/>
                  </a:lnTo>
                  <a:lnTo>
                    <a:pt x="2018" y="176"/>
                  </a:lnTo>
                  <a:lnTo>
                    <a:pt x="1900" y="118"/>
                  </a:lnTo>
                  <a:lnTo>
                    <a:pt x="1763" y="78"/>
                  </a:lnTo>
                  <a:lnTo>
                    <a:pt x="1646" y="39"/>
                  </a:lnTo>
                  <a:lnTo>
                    <a:pt x="1508" y="20"/>
                  </a:lnTo>
                  <a:lnTo>
                    <a:pt x="1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5"/>
            <p:cNvSpPr/>
            <p:nvPr/>
          </p:nvSpPr>
          <p:spPr>
            <a:xfrm>
              <a:off x="2791450" y="427575"/>
              <a:ext cx="53875" cy="116050"/>
            </a:xfrm>
            <a:custGeom>
              <a:avLst/>
              <a:gdLst/>
              <a:ahLst/>
              <a:cxnLst/>
              <a:rect l="l" t="t" r="r" b="b"/>
              <a:pathLst>
                <a:path w="2155" h="4642" extrusionOk="0">
                  <a:moveTo>
                    <a:pt x="1136" y="0"/>
                  </a:moveTo>
                  <a:lnTo>
                    <a:pt x="862" y="157"/>
                  </a:lnTo>
                  <a:lnTo>
                    <a:pt x="588" y="314"/>
                  </a:lnTo>
                  <a:lnTo>
                    <a:pt x="118" y="647"/>
                  </a:lnTo>
                  <a:lnTo>
                    <a:pt x="79" y="921"/>
                  </a:lnTo>
                  <a:lnTo>
                    <a:pt x="40" y="1214"/>
                  </a:lnTo>
                  <a:lnTo>
                    <a:pt x="1" y="1508"/>
                  </a:lnTo>
                  <a:lnTo>
                    <a:pt x="1" y="1782"/>
                  </a:lnTo>
                  <a:lnTo>
                    <a:pt x="1" y="2076"/>
                  </a:lnTo>
                  <a:lnTo>
                    <a:pt x="20" y="2350"/>
                  </a:lnTo>
                  <a:lnTo>
                    <a:pt x="59" y="2644"/>
                  </a:lnTo>
                  <a:lnTo>
                    <a:pt x="118" y="2918"/>
                  </a:lnTo>
                  <a:lnTo>
                    <a:pt x="236" y="3349"/>
                  </a:lnTo>
                  <a:lnTo>
                    <a:pt x="392" y="3741"/>
                  </a:lnTo>
                  <a:lnTo>
                    <a:pt x="569" y="4132"/>
                  </a:lnTo>
                  <a:lnTo>
                    <a:pt x="784" y="4524"/>
                  </a:lnTo>
                  <a:lnTo>
                    <a:pt x="1097" y="4563"/>
                  </a:lnTo>
                  <a:lnTo>
                    <a:pt x="1430" y="4602"/>
                  </a:lnTo>
                  <a:lnTo>
                    <a:pt x="1783" y="4622"/>
                  </a:lnTo>
                  <a:lnTo>
                    <a:pt x="2155" y="4641"/>
                  </a:lnTo>
                  <a:lnTo>
                    <a:pt x="1939" y="4367"/>
                  </a:lnTo>
                  <a:lnTo>
                    <a:pt x="1763" y="4054"/>
                  </a:lnTo>
                  <a:lnTo>
                    <a:pt x="1606" y="3741"/>
                  </a:lnTo>
                  <a:lnTo>
                    <a:pt x="1489" y="3427"/>
                  </a:lnTo>
                  <a:lnTo>
                    <a:pt x="1352" y="3016"/>
                  </a:lnTo>
                  <a:lnTo>
                    <a:pt x="1234" y="2585"/>
                  </a:lnTo>
                  <a:lnTo>
                    <a:pt x="1156" y="2154"/>
                  </a:lnTo>
                  <a:lnTo>
                    <a:pt x="1097" y="1743"/>
                  </a:lnTo>
                  <a:lnTo>
                    <a:pt x="1078" y="1293"/>
                  </a:lnTo>
                  <a:lnTo>
                    <a:pt x="1078" y="862"/>
                  </a:lnTo>
                  <a:lnTo>
                    <a:pt x="1097" y="431"/>
                  </a:lnTo>
                  <a:lnTo>
                    <a:pt x="1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5"/>
            <p:cNvSpPr/>
            <p:nvPr/>
          </p:nvSpPr>
          <p:spPr>
            <a:xfrm>
              <a:off x="2699425" y="478000"/>
              <a:ext cx="29400" cy="89600"/>
            </a:xfrm>
            <a:custGeom>
              <a:avLst/>
              <a:gdLst/>
              <a:ahLst/>
              <a:cxnLst/>
              <a:rect l="l" t="t" r="r" b="b"/>
              <a:pathLst>
                <a:path w="1176" h="3584" extrusionOk="0">
                  <a:moveTo>
                    <a:pt x="0" y="0"/>
                  </a:moveTo>
                  <a:lnTo>
                    <a:pt x="79" y="470"/>
                  </a:lnTo>
                  <a:lnTo>
                    <a:pt x="176" y="921"/>
                  </a:lnTo>
                  <a:lnTo>
                    <a:pt x="294" y="1391"/>
                  </a:lnTo>
                  <a:lnTo>
                    <a:pt x="431" y="1841"/>
                  </a:lnTo>
                  <a:lnTo>
                    <a:pt x="568" y="2272"/>
                  </a:lnTo>
                  <a:lnTo>
                    <a:pt x="725" y="2722"/>
                  </a:lnTo>
                  <a:lnTo>
                    <a:pt x="901" y="3153"/>
                  </a:lnTo>
                  <a:lnTo>
                    <a:pt x="1097" y="3584"/>
                  </a:lnTo>
                  <a:lnTo>
                    <a:pt x="1175" y="3506"/>
                  </a:lnTo>
                  <a:lnTo>
                    <a:pt x="979" y="3094"/>
                  </a:lnTo>
                  <a:lnTo>
                    <a:pt x="803" y="2664"/>
                  </a:lnTo>
                  <a:lnTo>
                    <a:pt x="646" y="2233"/>
                  </a:lnTo>
                  <a:lnTo>
                    <a:pt x="509" y="1802"/>
                  </a:lnTo>
                  <a:lnTo>
                    <a:pt x="372" y="1371"/>
                  </a:lnTo>
                  <a:lnTo>
                    <a:pt x="255" y="921"/>
                  </a:lnTo>
                  <a:lnTo>
                    <a:pt x="157" y="470"/>
                  </a:lnTo>
                  <a:lnTo>
                    <a:pt x="79" y="20"/>
                  </a:lnTo>
                  <a:lnTo>
                    <a:pt x="0"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5"/>
            <p:cNvSpPr/>
            <p:nvPr/>
          </p:nvSpPr>
          <p:spPr>
            <a:xfrm>
              <a:off x="3062675" y="416300"/>
              <a:ext cx="104775" cy="97450"/>
            </a:xfrm>
            <a:custGeom>
              <a:avLst/>
              <a:gdLst/>
              <a:ahLst/>
              <a:cxnLst/>
              <a:rect l="l" t="t" r="r" b="b"/>
              <a:pathLst>
                <a:path w="4191" h="3898" extrusionOk="0">
                  <a:moveTo>
                    <a:pt x="2213" y="1"/>
                  </a:moveTo>
                  <a:lnTo>
                    <a:pt x="1704" y="1587"/>
                  </a:lnTo>
                  <a:lnTo>
                    <a:pt x="0" y="1626"/>
                  </a:lnTo>
                  <a:lnTo>
                    <a:pt x="1567" y="2214"/>
                  </a:lnTo>
                  <a:lnTo>
                    <a:pt x="960" y="3800"/>
                  </a:lnTo>
                  <a:lnTo>
                    <a:pt x="2076" y="2547"/>
                  </a:lnTo>
                  <a:lnTo>
                    <a:pt x="2957" y="3898"/>
                  </a:lnTo>
                  <a:lnTo>
                    <a:pt x="2742" y="2370"/>
                  </a:lnTo>
                  <a:lnTo>
                    <a:pt x="4191" y="1998"/>
                  </a:lnTo>
                  <a:lnTo>
                    <a:pt x="2546" y="1665"/>
                  </a:lnTo>
                  <a:lnTo>
                    <a:pt x="2213" y="1"/>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5"/>
            <p:cNvSpPr/>
            <p:nvPr/>
          </p:nvSpPr>
          <p:spPr>
            <a:xfrm>
              <a:off x="2547650" y="856425"/>
              <a:ext cx="104800" cy="97450"/>
            </a:xfrm>
            <a:custGeom>
              <a:avLst/>
              <a:gdLst/>
              <a:ahLst/>
              <a:cxnLst/>
              <a:rect l="l" t="t" r="r" b="b"/>
              <a:pathLst>
                <a:path w="4192" h="3898" extrusionOk="0">
                  <a:moveTo>
                    <a:pt x="2214" y="0"/>
                  </a:moveTo>
                  <a:lnTo>
                    <a:pt x="1704" y="1567"/>
                  </a:lnTo>
                  <a:lnTo>
                    <a:pt x="1" y="1626"/>
                  </a:lnTo>
                  <a:lnTo>
                    <a:pt x="1567" y="2213"/>
                  </a:lnTo>
                  <a:lnTo>
                    <a:pt x="960" y="3799"/>
                  </a:lnTo>
                  <a:lnTo>
                    <a:pt x="2096" y="2546"/>
                  </a:lnTo>
                  <a:lnTo>
                    <a:pt x="2958" y="3897"/>
                  </a:lnTo>
                  <a:lnTo>
                    <a:pt x="2742" y="2370"/>
                  </a:lnTo>
                  <a:lnTo>
                    <a:pt x="4191" y="1998"/>
                  </a:lnTo>
                  <a:lnTo>
                    <a:pt x="2546" y="1665"/>
                  </a:lnTo>
                  <a:lnTo>
                    <a:pt x="2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5"/>
            <p:cNvSpPr/>
            <p:nvPr/>
          </p:nvSpPr>
          <p:spPr>
            <a:xfrm>
              <a:off x="3216400" y="754600"/>
              <a:ext cx="104775" cy="97450"/>
            </a:xfrm>
            <a:custGeom>
              <a:avLst/>
              <a:gdLst/>
              <a:ahLst/>
              <a:cxnLst/>
              <a:rect l="l" t="t" r="r" b="b"/>
              <a:pathLst>
                <a:path w="4191" h="3898" extrusionOk="0">
                  <a:moveTo>
                    <a:pt x="2213" y="0"/>
                  </a:moveTo>
                  <a:lnTo>
                    <a:pt x="1704" y="1586"/>
                  </a:lnTo>
                  <a:lnTo>
                    <a:pt x="0" y="1626"/>
                  </a:lnTo>
                  <a:lnTo>
                    <a:pt x="1567" y="2213"/>
                  </a:lnTo>
                  <a:lnTo>
                    <a:pt x="960" y="3799"/>
                  </a:lnTo>
                  <a:lnTo>
                    <a:pt x="2095" y="2566"/>
                  </a:lnTo>
                  <a:lnTo>
                    <a:pt x="2957" y="3897"/>
                  </a:lnTo>
                  <a:lnTo>
                    <a:pt x="2742" y="2370"/>
                  </a:lnTo>
                  <a:lnTo>
                    <a:pt x="4191" y="1998"/>
                  </a:lnTo>
                  <a:lnTo>
                    <a:pt x="2546" y="1665"/>
                  </a:lnTo>
                  <a:lnTo>
                    <a:pt x="22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861FBDEB-AF42-69B3-23C3-A967CB192A26}"/>
              </a:ext>
            </a:extLst>
          </p:cNvPr>
          <p:cNvSpPr txBox="1"/>
          <p:nvPr/>
        </p:nvSpPr>
        <p:spPr>
          <a:xfrm>
            <a:off x="1453350" y="1186966"/>
            <a:ext cx="5913305" cy="2800767"/>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The game will be free to play – this is because many people choose not to purchase games on mobile platforms. Therefore, to have a higher number of installs the game will be made free to play.</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Additionally by increasing th</a:t>
            </a:r>
            <a:r>
              <a:rPr lang="en-GB" sz="1600" dirty="0">
                <a:solidFill>
                  <a:schemeClr val="bg1"/>
                </a:solidFill>
                <a:latin typeface="Assistant" pitchFamily="2" charset="-79"/>
                <a:cs typeface="Assistant" pitchFamily="2" charset="-79"/>
              </a:rPr>
              <a:t>e player count of games my account has published can increase my developer reputation meaning future releases may achieve good visibility influenced by this developer reputation. </a:t>
            </a:r>
          </a:p>
          <a:p>
            <a:endParaRPr lang="en-GB" sz="1600" b="0" i="0" dirty="0">
              <a:solidFill>
                <a:schemeClr val="bg1"/>
              </a:solidFill>
              <a:effectLst/>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The game </a:t>
            </a:r>
            <a:r>
              <a:rPr lang="en-GB" sz="1600" dirty="0">
                <a:solidFill>
                  <a:schemeClr val="bg1"/>
                </a:solidFill>
                <a:latin typeface="Assistant" pitchFamily="2" charset="-79"/>
                <a:cs typeface="Assistant" pitchFamily="2" charset="-79"/>
              </a:rPr>
              <a:t>will make money through in game advertisements. These advertisements will be shown every two </a:t>
            </a:r>
            <a:endParaRPr lang="en-GB" sz="1600" b="0" i="0" dirty="0">
              <a:solidFill>
                <a:schemeClr val="bg1"/>
              </a:solidFill>
              <a:effectLst/>
              <a:latin typeface="Assistant" pitchFamily="2" charset="-79"/>
              <a:cs typeface="Assistant" pitchFamily="2" charset="-79"/>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800" name="Google Shape;1800;p35"/>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Prototype demonstration</a:t>
            </a:r>
            <a:endParaRPr dirty="0"/>
          </a:p>
        </p:txBody>
      </p:sp>
      <p:grpSp>
        <p:nvGrpSpPr>
          <p:cNvPr id="1808" name="Google Shape;1808;p35"/>
          <p:cNvGrpSpPr/>
          <p:nvPr/>
        </p:nvGrpSpPr>
        <p:grpSpPr>
          <a:xfrm rot="787650">
            <a:off x="7380215" y="530852"/>
            <a:ext cx="1248784" cy="1026896"/>
            <a:chOff x="2485000" y="352175"/>
            <a:chExt cx="894425" cy="734850"/>
          </a:xfrm>
        </p:grpSpPr>
        <p:sp>
          <p:nvSpPr>
            <p:cNvPr id="1809" name="Google Shape;1809;p35"/>
            <p:cNvSpPr/>
            <p:nvPr/>
          </p:nvSpPr>
          <p:spPr>
            <a:xfrm>
              <a:off x="2485000" y="352175"/>
              <a:ext cx="894425" cy="734850"/>
            </a:xfrm>
            <a:custGeom>
              <a:avLst/>
              <a:gdLst/>
              <a:ahLst/>
              <a:cxnLst/>
              <a:rect l="l" t="t" r="r" b="b"/>
              <a:pathLst>
                <a:path w="35777" h="29394" extrusionOk="0">
                  <a:moveTo>
                    <a:pt x="16586" y="1"/>
                  </a:moveTo>
                  <a:lnTo>
                    <a:pt x="15881" y="59"/>
                  </a:lnTo>
                  <a:lnTo>
                    <a:pt x="15176" y="138"/>
                  </a:lnTo>
                  <a:lnTo>
                    <a:pt x="14491" y="255"/>
                  </a:lnTo>
                  <a:lnTo>
                    <a:pt x="13806" y="392"/>
                  </a:lnTo>
                  <a:lnTo>
                    <a:pt x="13101" y="569"/>
                  </a:lnTo>
                  <a:lnTo>
                    <a:pt x="12415" y="764"/>
                  </a:lnTo>
                  <a:lnTo>
                    <a:pt x="11730" y="1019"/>
                  </a:lnTo>
                  <a:lnTo>
                    <a:pt x="9615" y="980"/>
                  </a:lnTo>
                  <a:lnTo>
                    <a:pt x="9458" y="999"/>
                  </a:lnTo>
                  <a:lnTo>
                    <a:pt x="9302" y="1039"/>
                  </a:lnTo>
                  <a:lnTo>
                    <a:pt x="9145" y="1097"/>
                  </a:lnTo>
                  <a:lnTo>
                    <a:pt x="9008" y="1195"/>
                  </a:lnTo>
                  <a:lnTo>
                    <a:pt x="8891" y="1293"/>
                  </a:lnTo>
                  <a:lnTo>
                    <a:pt x="8793" y="1430"/>
                  </a:lnTo>
                  <a:lnTo>
                    <a:pt x="8695" y="1567"/>
                  </a:lnTo>
                  <a:lnTo>
                    <a:pt x="8636" y="1724"/>
                  </a:lnTo>
                  <a:lnTo>
                    <a:pt x="8597" y="1920"/>
                  </a:lnTo>
                  <a:lnTo>
                    <a:pt x="8597" y="2116"/>
                  </a:lnTo>
                  <a:lnTo>
                    <a:pt x="8636" y="2311"/>
                  </a:lnTo>
                  <a:lnTo>
                    <a:pt x="8714" y="2488"/>
                  </a:lnTo>
                  <a:lnTo>
                    <a:pt x="8284" y="2762"/>
                  </a:lnTo>
                  <a:lnTo>
                    <a:pt x="7872" y="3036"/>
                  </a:lnTo>
                  <a:lnTo>
                    <a:pt x="7461" y="3330"/>
                  </a:lnTo>
                  <a:lnTo>
                    <a:pt x="7069" y="3643"/>
                  </a:lnTo>
                  <a:lnTo>
                    <a:pt x="6678" y="3956"/>
                  </a:lnTo>
                  <a:lnTo>
                    <a:pt x="6286" y="4289"/>
                  </a:lnTo>
                  <a:lnTo>
                    <a:pt x="5914" y="4642"/>
                  </a:lnTo>
                  <a:lnTo>
                    <a:pt x="5542" y="4994"/>
                  </a:lnTo>
                  <a:lnTo>
                    <a:pt x="5052" y="5503"/>
                  </a:lnTo>
                  <a:lnTo>
                    <a:pt x="4582" y="6052"/>
                  </a:lnTo>
                  <a:lnTo>
                    <a:pt x="3643" y="6052"/>
                  </a:lnTo>
                  <a:lnTo>
                    <a:pt x="3447" y="6071"/>
                  </a:lnTo>
                  <a:lnTo>
                    <a:pt x="3251" y="6130"/>
                  </a:lnTo>
                  <a:lnTo>
                    <a:pt x="3075" y="6228"/>
                  </a:lnTo>
                  <a:lnTo>
                    <a:pt x="2918" y="6345"/>
                  </a:lnTo>
                  <a:lnTo>
                    <a:pt x="2800" y="6502"/>
                  </a:lnTo>
                  <a:lnTo>
                    <a:pt x="2703" y="6678"/>
                  </a:lnTo>
                  <a:lnTo>
                    <a:pt x="2644" y="6874"/>
                  </a:lnTo>
                  <a:lnTo>
                    <a:pt x="2624" y="7070"/>
                  </a:lnTo>
                  <a:lnTo>
                    <a:pt x="2624" y="9204"/>
                  </a:lnTo>
                  <a:lnTo>
                    <a:pt x="2272" y="10007"/>
                  </a:lnTo>
                  <a:lnTo>
                    <a:pt x="1919" y="10869"/>
                  </a:lnTo>
                  <a:lnTo>
                    <a:pt x="1626" y="11750"/>
                  </a:lnTo>
                  <a:lnTo>
                    <a:pt x="1332" y="12670"/>
                  </a:lnTo>
                  <a:lnTo>
                    <a:pt x="1077" y="13630"/>
                  </a:lnTo>
                  <a:lnTo>
                    <a:pt x="842" y="14629"/>
                  </a:lnTo>
                  <a:lnTo>
                    <a:pt x="646" y="15647"/>
                  </a:lnTo>
                  <a:lnTo>
                    <a:pt x="470" y="16724"/>
                  </a:lnTo>
                  <a:lnTo>
                    <a:pt x="294" y="17997"/>
                  </a:lnTo>
                  <a:lnTo>
                    <a:pt x="157" y="19309"/>
                  </a:lnTo>
                  <a:lnTo>
                    <a:pt x="79" y="20640"/>
                  </a:lnTo>
                  <a:lnTo>
                    <a:pt x="20" y="22031"/>
                  </a:lnTo>
                  <a:lnTo>
                    <a:pt x="0" y="23264"/>
                  </a:lnTo>
                  <a:lnTo>
                    <a:pt x="39" y="25418"/>
                  </a:lnTo>
                  <a:lnTo>
                    <a:pt x="98" y="27024"/>
                  </a:lnTo>
                  <a:lnTo>
                    <a:pt x="157" y="28434"/>
                  </a:lnTo>
                  <a:lnTo>
                    <a:pt x="196" y="28630"/>
                  </a:lnTo>
                  <a:lnTo>
                    <a:pt x="255" y="28826"/>
                  </a:lnTo>
                  <a:lnTo>
                    <a:pt x="353" y="28982"/>
                  </a:lnTo>
                  <a:lnTo>
                    <a:pt x="490" y="29120"/>
                  </a:lnTo>
                  <a:lnTo>
                    <a:pt x="627" y="29237"/>
                  </a:lnTo>
                  <a:lnTo>
                    <a:pt x="803" y="29315"/>
                  </a:lnTo>
                  <a:lnTo>
                    <a:pt x="979" y="29374"/>
                  </a:lnTo>
                  <a:lnTo>
                    <a:pt x="1175" y="29394"/>
                  </a:lnTo>
                  <a:lnTo>
                    <a:pt x="34504" y="29394"/>
                  </a:lnTo>
                  <a:lnTo>
                    <a:pt x="34700" y="29374"/>
                  </a:lnTo>
                  <a:lnTo>
                    <a:pt x="34876" y="29335"/>
                  </a:lnTo>
                  <a:lnTo>
                    <a:pt x="35033" y="29257"/>
                  </a:lnTo>
                  <a:lnTo>
                    <a:pt x="35189" y="29139"/>
                  </a:lnTo>
                  <a:lnTo>
                    <a:pt x="35307" y="29002"/>
                  </a:lnTo>
                  <a:lnTo>
                    <a:pt x="35405" y="28865"/>
                  </a:lnTo>
                  <a:lnTo>
                    <a:pt x="35483" y="28689"/>
                  </a:lnTo>
                  <a:lnTo>
                    <a:pt x="35522" y="28493"/>
                  </a:lnTo>
                  <a:lnTo>
                    <a:pt x="35620" y="27670"/>
                  </a:lnTo>
                  <a:lnTo>
                    <a:pt x="35699" y="26828"/>
                  </a:lnTo>
                  <a:lnTo>
                    <a:pt x="35757" y="25947"/>
                  </a:lnTo>
                  <a:lnTo>
                    <a:pt x="35777" y="25046"/>
                  </a:lnTo>
                  <a:lnTo>
                    <a:pt x="35757" y="24126"/>
                  </a:lnTo>
                  <a:lnTo>
                    <a:pt x="35738" y="23676"/>
                  </a:lnTo>
                  <a:lnTo>
                    <a:pt x="35699" y="23206"/>
                  </a:lnTo>
                  <a:lnTo>
                    <a:pt x="35640" y="22736"/>
                  </a:lnTo>
                  <a:lnTo>
                    <a:pt x="35562" y="22285"/>
                  </a:lnTo>
                  <a:lnTo>
                    <a:pt x="35483" y="21815"/>
                  </a:lnTo>
                  <a:lnTo>
                    <a:pt x="35385" y="21345"/>
                  </a:lnTo>
                  <a:lnTo>
                    <a:pt x="35287" y="20973"/>
                  </a:lnTo>
                  <a:lnTo>
                    <a:pt x="35170" y="20601"/>
                  </a:lnTo>
                  <a:lnTo>
                    <a:pt x="35052" y="20249"/>
                  </a:lnTo>
                  <a:lnTo>
                    <a:pt x="34915" y="19896"/>
                  </a:lnTo>
                  <a:lnTo>
                    <a:pt x="34778" y="19544"/>
                  </a:lnTo>
                  <a:lnTo>
                    <a:pt x="34622" y="19191"/>
                  </a:lnTo>
                  <a:lnTo>
                    <a:pt x="34465" y="18858"/>
                  </a:lnTo>
                  <a:lnTo>
                    <a:pt x="34289" y="18526"/>
                  </a:lnTo>
                  <a:lnTo>
                    <a:pt x="34328" y="18408"/>
                  </a:lnTo>
                  <a:lnTo>
                    <a:pt x="34367" y="18310"/>
                  </a:lnTo>
                  <a:lnTo>
                    <a:pt x="34387" y="18193"/>
                  </a:lnTo>
                  <a:lnTo>
                    <a:pt x="34387" y="18075"/>
                  </a:lnTo>
                  <a:lnTo>
                    <a:pt x="34367" y="17899"/>
                  </a:lnTo>
                  <a:lnTo>
                    <a:pt x="34308" y="17742"/>
                  </a:lnTo>
                  <a:lnTo>
                    <a:pt x="34250" y="17586"/>
                  </a:lnTo>
                  <a:lnTo>
                    <a:pt x="34152" y="17448"/>
                  </a:lnTo>
                  <a:lnTo>
                    <a:pt x="34015" y="17311"/>
                  </a:lnTo>
                  <a:lnTo>
                    <a:pt x="33877" y="17213"/>
                  </a:lnTo>
                  <a:lnTo>
                    <a:pt x="33721" y="17155"/>
                  </a:lnTo>
                  <a:lnTo>
                    <a:pt x="33564" y="17096"/>
                  </a:lnTo>
                  <a:lnTo>
                    <a:pt x="33505" y="17076"/>
                  </a:lnTo>
                  <a:lnTo>
                    <a:pt x="33075" y="16234"/>
                  </a:lnTo>
                  <a:lnTo>
                    <a:pt x="32663" y="15334"/>
                  </a:lnTo>
                  <a:lnTo>
                    <a:pt x="32487" y="14942"/>
                  </a:lnTo>
                  <a:lnTo>
                    <a:pt x="32487" y="9635"/>
                  </a:lnTo>
                  <a:lnTo>
                    <a:pt x="32468" y="9420"/>
                  </a:lnTo>
                  <a:lnTo>
                    <a:pt x="32409" y="9224"/>
                  </a:lnTo>
                  <a:lnTo>
                    <a:pt x="32311" y="9048"/>
                  </a:lnTo>
                  <a:lnTo>
                    <a:pt x="32174" y="8891"/>
                  </a:lnTo>
                  <a:lnTo>
                    <a:pt x="32095" y="8676"/>
                  </a:lnTo>
                  <a:lnTo>
                    <a:pt x="31998" y="8441"/>
                  </a:lnTo>
                  <a:lnTo>
                    <a:pt x="31861" y="8166"/>
                  </a:lnTo>
                  <a:lnTo>
                    <a:pt x="31723" y="7912"/>
                  </a:lnTo>
                  <a:lnTo>
                    <a:pt x="31547" y="7638"/>
                  </a:lnTo>
                  <a:lnTo>
                    <a:pt x="31332" y="7344"/>
                  </a:lnTo>
                  <a:lnTo>
                    <a:pt x="31077" y="7089"/>
                  </a:lnTo>
                  <a:lnTo>
                    <a:pt x="30803" y="6815"/>
                  </a:lnTo>
                  <a:lnTo>
                    <a:pt x="30666" y="6717"/>
                  </a:lnTo>
                  <a:lnTo>
                    <a:pt x="30333" y="6482"/>
                  </a:lnTo>
                  <a:lnTo>
                    <a:pt x="29961" y="6267"/>
                  </a:lnTo>
                  <a:lnTo>
                    <a:pt x="29569" y="6110"/>
                  </a:lnTo>
                  <a:lnTo>
                    <a:pt x="29158" y="5973"/>
                  </a:lnTo>
                  <a:lnTo>
                    <a:pt x="29080" y="5954"/>
                  </a:lnTo>
                  <a:lnTo>
                    <a:pt x="28669" y="5875"/>
                  </a:lnTo>
                  <a:lnTo>
                    <a:pt x="28394" y="5464"/>
                  </a:lnTo>
                  <a:lnTo>
                    <a:pt x="28101" y="5072"/>
                  </a:lnTo>
                  <a:lnTo>
                    <a:pt x="28159" y="4955"/>
                  </a:lnTo>
                  <a:lnTo>
                    <a:pt x="28199" y="4818"/>
                  </a:lnTo>
                  <a:lnTo>
                    <a:pt x="28218" y="4681"/>
                  </a:lnTo>
                  <a:lnTo>
                    <a:pt x="28238" y="4544"/>
                  </a:lnTo>
                  <a:lnTo>
                    <a:pt x="28218" y="4368"/>
                  </a:lnTo>
                  <a:lnTo>
                    <a:pt x="28159" y="4191"/>
                  </a:lnTo>
                  <a:lnTo>
                    <a:pt x="28081" y="4035"/>
                  </a:lnTo>
                  <a:lnTo>
                    <a:pt x="27983" y="3898"/>
                  </a:lnTo>
                  <a:lnTo>
                    <a:pt x="27866" y="3780"/>
                  </a:lnTo>
                  <a:lnTo>
                    <a:pt x="27729" y="3682"/>
                  </a:lnTo>
                  <a:lnTo>
                    <a:pt x="27572" y="3604"/>
                  </a:lnTo>
                  <a:lnTo>
                    <a:pt x="27415" y="3565"/>
                  </a:lnTo>
                  <a:lnTo>
                    <a:pt x="26436" y="3369"/>
                  </a:lnTo>
                  <a:lnTo>
                    <a:pt x="26221" y="2370"/>
                  </a:lnTo>
                  <a:lnTo>
                    <a:pt x="26182" y="2194"/>
                  </a:lnTo>
                  <a:lnTo>
                    <a:pt x="26103" y="2057"/>
                  </a:lnTo>
                  <a:lnTo>
                    <a:pt x="26005" y="1920"/>
                  </a:lnTo>
                  <a:lnTo>
                    <a:pt x="25888" y="1802"/>
                  </a:lnTo>
                  <a:lnTo>
                    <a:pt x="25751" y="1704"/>
                  </a:lnTo>
                  <a:lnTo>
                    <a:pt x="25614" y="1626"/>
                  </a:lnTo>
                  <a:lnTo>
                    <a:pt x="25457" y="1567"/>
                  </a:lnTo>
                  <a:lnTo>
                    <a:pt x="25281" y="1548"/>
                  </a:lnTo>
                  <a:lnTo>
                    <a:pt x="25105" y="1548"/>
                  </a:lnTo>
                  <a:lnTo>
                    <a:pt x="24987" y="1567"/>
                  </a:lnTo>
                  <a:lnTo>
                    <a:pt x="24889" y="1606"/>
                  </a:lnTo>
                  <a:lnTo>
                    <a:pt x="24772" y="1646"/>
                  </a:lnTo>
                  <a:lnTo>
                    <a:pt x="24674" y="1704"/>
                  </a:lnTo>
                  <a:lnTo>
                    <a:pt x="24595" y="1763"/>
                  </a:lnTo>
                  <a:lnTo>
                    <a:pt x="24498" y="1841"/>
                  </a:lnTo>
                  <a:lnTo>
                    <a:pt x="24419" y="1920"/>
                  </a:lnTo>
                  <a:lnTo>
                    <a:pt x="24028" y="1704"/>
                  </a:lnTo>
                  <a:lnTo>
                    <a:pt x="23616" y="1489"/>
                  </a:lnTo>
                  <a:lnTo>
                    <a:pt x="23186" y="1274"/>
                  </a:lnTo>
                  <a:lnTo>
                    <a:pt x="22774" y="1097"/>
                  </a:lnTo>
                  <a:lnTo>
                    <a:pt x="22344" y="921"/>
                  </a:lnTo>
                  <a:lnTo>
                    <a:pt x="21893" y="764"/>
                  </a:lnTo>
                  <a:lnTo>
                    <a:pt x="21462" y="608"/>
                  </a:lnTo>
                  <a:lnTo>
                    <a:pt x="21012" y="490"/>
                  </a:lnTo>
                  <a:lnTo>
                    <a:pt x="20562" y="373"/>
                  </a:lnTo>
                  <a:lnTo>
                    <a:pt x="20111" y="275"/>
                  </a:lnTo>
                  <a:lnTo>
                    <a:pt x="19641" y="177"/>
                  </a:lnTo>
                  <a:lnTo>
                    <a:pt x="19171" y="118"/>
                  </a:lnTo>
                  <a:lnTo>
                    <a:pt x="18701" y="59"/>
                  </a:lnTo>
                  <a:lnTo>
                    <a:pt x="18231" y="20"/>
                  </a:lnTo>
                  <a:lnTo>
                    <a:pt x="17761"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2485000" y="352175"/>
              <a:ext cx="894425" cy="734850"/>
            </a:xfrm>
            <a:custGeom>
              <a:avLst/>
              <a:gdLst/>
              <a:ahLst/>
              <a:cxnLst/>
              <a:rect l="l" t="t" r="r" b="b"/>
              <a:pathLst>
                <a:path w="35777" h="29394" fill="none" extrusionOk="0">
                  <a:moveTo>
                    <a:pt x="24498" y="29394"/>
                  </a:moveTo>
                  <a:lnTo>
                    <a:pt x="24498" y="29394"/>
                  </a:lnTo>
                  <a:lnTo>
                    <a:pt x="24419" y="29394"/>
                  </a:lnTo>
                  <a:lnTo>
                    <a:pt x="1175" y="29394"/>
                  </a:lnTo>
                  <a:lnTo>
                    <a:pt x="1175" y="29394"/>
                  </a:lnTo>
                  <a:lnTo>
                    <a:pt x="979" y="29374"/>
                  </a:lnTo>
                  <a:lnTo>
                    <a:pt x="803" y="29315"/>
                  </a:lnTo>
                  <a:lnTo>
                    <a:pt x="627" y="29237"/>
                  </a:lnTo>
                  <a:lnTo>
                    <a:pt x="490" y="29120"/>
                  </a:lnTo>
                  <a:lnTo>
                    <a:pt x="353" y="28982"/>
                  </a:lnTo>
                  <a:lnTo>
                    <a:pt x="255" y="28826"/>
                  </a:lnTo>
                  <a:lnTo>
                    <a:pt x="196" y="28630"/>
                  </a:lnTo>
                  <a:lnTo>
                    <a:pt x="157" y="28434"/>
                  </a:lnTo>
                  <a:lnTo>
                    <a:pt x="157" y="28434"/>
                  </a:lnTo>
                  <a:lnTo>
                    <a:pt x="98" y="27024"/>
                  </a:lnTo>
                  <a:lnTo>
                    <a:pt x="39" y="25418"/>
                  </a:lnTo>
                  <a:lnTo>
                    <a:pt x="0" y="23264"/>
                  </a:lnTo>
                  <a:lnTo>
                    <a:pt x="0" y="23264"/>
                  </a:lnTo>
                  <a:lnTo>
                    <a:pt x="20" y="22031"/>
                  </a:lnTo>
                  <a:lnTo>
                    <a:pt x="20" y="22031"/>
                  </a:lnTo>
                  <a:lnTo>
                    <a:pt x="79" y="20640"/>
                  </a:lnTo>
                  <a:lnTo>
                    <a:pt x="157" y="19309"/>
                  </a:lnTo>
                  <a:lnTo>
                    <a:pt x="294" y="17997"/>
                  </a:lnTo>
                  <a:lnTo>
                    <a:pt x="470" y="16724"/>
                  </a:lnTo>
                  <a:lnTo>
                    <a:pt x="470" y="16724"/>
                  </a:lnTo>
                  <a:lnTo>
                    <a:pt x="646" y="15647"/>
                  </a:lnTo>
                  <a:lnTo>
                    <a:pt x="842" y="14629"/>
                  </a:lnTo>
                  <a:lnTo>
                    <a:pt x="1077" y="13630"/>
                  </a:lnTo>
                  <a:lnTo>
                    <a:pt x="1332" y="12670"/>
                  </a:lnTo>
                  <a:lnTo>
                    <a:pt x="1626" y="11750"/>
                  </a:lnTo>
                  <a:lnTo>
                    <a:pt x="1919" y="10869"/>
                  </a:lnTo>
                  <a:lnTo>
                    <a:pt x="2272" y="10007"/>
                  </a:lnTo>
                  <a:lnTo>
                    <a:pt x="2624" y="9204"/>
                  </a:lnTo>
                  <a:lnTo>
                    <a:pt x="2624" y="7070"/>
                  </a:lnTo>
                  <a:lnTo>
                    <a:pt x="2624" y="7070"/>
                  </a:lnTo>
                  <a:lnTo>
                    <a:pt x="2644" y="6874"/>
                  </a:lnTo>
                  <a:lnTo>
                    <a:pt x="2703" y="6678"/>
                  </a:lnTo>
                  <a:lnTo>
                    <a:pt x="2800" y="6502"/>
                  </a:lnTo>
                  <a:lnTo>
                    <a:pt x="2918" y="6345"/>
                  </a:lnTo>
                  <a:lnTo>
                    <a:pt x="3075" y="6228"/>
                  </a:lnTo>
                  <a:lnTo>
                    <a:pt x="3251" y="6130"/>
                  </a:lnTo>
                  <a:lnTo>
                    <a:pt x="3447" y="6071"/>
                  </a:lnTo>
                  <a:lnTo>
                    <a:pt x="3643" y="6052"/>
                  </a:lnTo>
                  <a:lnTo>
                    <a:pt x="4582" y="6052"/>
                  </a:lnTo>
                  <a:lnTo>
                    <a:pt x="4582" y="6052"/>
                  </a:lnTo>
                  <a:lnTo>
                    <a:pt x="5052" y="5503"/>
                  </a:lnTo>
                  <a:lnTo>
                    <a:pt x="5542" y="4994"/>
                  </a:lnTo>
                  <a:lnTo>
                    <a:pt x="5542" y="4994"/>
                  </a:lnTo>
                  <a:lnTo>
                    <a:pt x="5914" y="4642"/>
                  </a:lnTo>
                  <a:lnTo>
                    <a:pt x="6286" y="4289"/>
                  </a:lnTo>
                  <a:lnTo>
                    <a:pt x="6678" y="3956"/>
                  </a:lnTo>
                  <a:lnTo>
                    <a:pt x="7069" y="3643"/>
                  </a:lnTo>
                  <a:lnTo>
                    <a:pt x="7461" y="3330"/>
                  </a:lnTo>
                  <a:lnTo>
                    <a:pt x="7872" y="3036"/>
                  </a:lnTo>
                  <a:lnTo>
                    <a:pt x="8284" y="2762"/>
                  </a:lnTo>
                  <a:lnTo>
                    <a:pt x="8714" y="2488"/>
                  </a:lnTo>
                  <a:lnTo>
                    <a:pt x="8714" y="2488"/>
                  </a:lnTo>
                  <a:lnTo>
                    <a:pt x="8636" y="2311"/>
                  </a:lnTo>
                  <a:lnTo>
                    <a:pt x="8597" y="2116"/>
                  </a:lnTo>
                  <a:lnTo>
                    <a:pt x="8597" y="1920"/>
                  </a:lnTo>
                  <a:lnTo>
                    <a:pt x="8636" y="1724"/>
                  </a:lnTo>
                  <a:lnTo>
                    <a:pt x="8636" y="1724"/>
                  </a:lnTo>
                  <a:lnTo>
                    <a:pt x="8695" y="1567"/>
                  </a:lnTo>
                  <a:lnTo>
                    <a:pt x="8793" y="1430"/>
                  </a:lnTo>
                  <a:lnTo>
                    <a:pt x="8891" y="1293"/>
                  </a:lnTo>
                  <a:lnTo>
                    <a:pt x="9008" y="1195"/>
                  </a:lnTo>
                  <a:lnTo>
                    <a:pt x="9145" y="1097"/>
                  </a:lnTo>
                  <a:lnTo>
                    <a:pt x="9302" y="1039"/>
                  </a:lnTo>
                  <a:lnTo>
                    <a:pt x="9458" y="999"/>
                  </a:lnTo>
                  <a:lnTo>
                    <a:pt x="9615" y="980"/>
                  </a:lnTo>
                  <a:lnTo>
                    <a:pt x="11730" y="1019"/>
                  </a:lnTo>
                  <a:lnTo>
                    <a:pt x="11730" y="1019"/>
                  </a:lnTo>
                  <a:lnTo>
                    <a:pt x="12415" y="764"/>
                  </a:lnTo>
                  <a:lnTo>
                    <a:pt x="13101" y="569"/>
                  </a:lnTo>
                  <a:lnTo>
                    <a:pt x="13806" y="392"/>
                  </a:lnTo>
                  <a:lnTo>
                    <a:pt x="14491" y="255"/>
                  </a:lnTo>
                  <a:lnTo>
                    <a:pt x="15176" y="138"/>
                  </a:lnTo>
                  <a:lnTo>
                    <a:pt x="15881" y="59"/>
                  </a:lnTo>
                  <a:lnTo>
                    <a:pt x="16586" y="1"/>
                  </a:lnTo>
                  <a:lnTo>
                    <a:pt x="17272" y="1"/>
                  </a:lnTo>
                  <a:lnTo>
                    <a:pt x="17272" y="1"/>
                  </a:lnTo>
                  <a:lnTo>
                    <a:pt x="17761" y="1"/>
                  </a:lnTo>
                  <a:lnTo>
                    <a:pt x="18231" y="20"/>
                  </a:lnTo>
                  <a:lnTo>
                    <a:pt x="18701" y="59"/>
                  </a:lnTo>
                  <a:lnTo>
                    <a:pt x="19171" y="118"/>
                  </a:lnTo>
                  <a:lnTo>
                    <a:pt x="19641" y="177"/>
                  </a:lnTo>
                  <a:lnTo>
                    <a:pt x="20111" y="275"/>
                  </a:lnTo>
                  <a:lnTo>
                    <a:pt x="20562" y="373"/>
                  </a:lnTo>
                  <a:lnTo>
                    <a:pt x="21012" y="490"/>
                  </a:lnTo>
                  <a:lnTo>
                    <a:pt x="21462" y="608"/>
                  </a:lnTo>
                  <a:lnTo>
                    <a:pt x="21893" y="764"/>
                  </a:lnTo>
                  <a:lnTo>
                    <a:pt x="22344" y="921"/>
                  </a:lnTo>
                  <a:lnTo>
                    <a:pt x="22774" y="1097"/>
                  </a:lnTo>
                  <a:lnTo>
                    <a:pt x="23186" y="1274"/>
                  </a:lnTo>
                  <a:lnTo>
                    <a:pt x="23616" y="1489"/>
                  </a:lnTo>
                  <a:lnTo>
                    <a:pt x="24028" y="1704"/>
                  </a:lnTo>
                  <a:lnTo>
                    <a:pt x="24419" y="1920"/>
                  </a:lnTo>
                  <a:lnTo>
                    <a:pt x="24419" y="1920"/>
                  </a:lnTo>
                  <a:lnTo>
                    <a:pt x="24498" y="1841"/>
                  </a:lnTo>
                  <a:lnTo>
                    <a:pt x="24595" y="1763"/>
                  </a:lnTo>
                  <a:lnTo>
                    <a:pt x="24674" y="1704"/>
                  </a:lnTo>
                  <a:lnTo>
                    <a:pt x="24772" y="1646"/>
                  </a:lnTo>
                  <a:lnTo>
                    <a:pt x="24889" y="1606"/>
                  </a:lnTo>
                  <a:lnTo>
                    <a:pt x="24987" y="1567"/>
                  </a:lnTo>
                  <a:lnTo>
                    <a:pt x="25105" y="1548"/>
                  </a:lnTo>
                  <a:lnTo>
                    <a:pt x="25222" y="1548"/>
                  </a:lnTo>
                  <a:lnTo>
                    <a:pt x="25222" y="1548"/>
                  </a:lnTo>
                  <a:lnTo>
                    <a:pt x="25281" y="1548"/>
                  </a:lnTo>
                  <a:lnTo>
                    <a:pt x="25281" y="1548"/>
                  </a:lnTo>
                  <a:lnTo>
                    <a:pt x="25457" y="1567"/>
                  </a:lnTo>
                  <a:lnTo>
                    <a:pt x="25614" y="1626"/>
                  </a:lnTo>
                  <a:lnTo>
                    <a:pt x="25751" y="1704"/>
                  </a:lnTo>
                  <a:lnTo>
                    <a:pt x="25888" y="1802"/>
                  </a:lnTo>
                  <a:lnTo>
                    <a:pt x="26005" y="1920"/>
                  </a:lnTo>
                  <a:lnTo>
                    <a:pt x="26103" y="2057"/>
                  </a:lnTo>
                  <a:lnTo>
                    <a:pt x="26182" y="2194"/>
                  </a:lnTo>
                  <a:lnTo>
                    <a:pt x="26221" y="2370"/>
                  </a:lnTo>
                  <a:lnTo>
                    <a:pt x="26436" y="3369"/>
                  </a:lnTo>
                  <a:lnTo>
                    <a:pt x="27415" y="3565"/>
                  </a:lnTo>
                  <a:lnTo>
                    <a:pt x="27415" y="3565"/>
                  </a:lnTo>
                  <a:lnTo>
                    <a:pt x="27572" y="3604"/>
                  </a:lnTo>
                  <a:lnTo>
                    <a:pt x="27729" y="3682"/>
                  </a:lnTo>
                  <a:lnTo>
                    <a:pt x="27866" y="3780"/>
                  </a:lnTo>
                  <a:lnTo>
                    <a:pt x="27983" y="3898"/>
                  </a:lnTo>
                  <a:lnTo>
                    <a:pt x="28081" y="4035"/>
                  </a:lnTo>
                  <a:lnTo>
                    <a:pt x="28159" y="4191"/>
                  </a:lnTo>
                  <a:lnTo>
                    <a:pt x="28218" y="4368"/>
                  </a:lnTo>
                  <a:lnTo>
                    <a:pt x="28238" y="4544"/>
                  </a:lnTo>
                  <a:lnTo>
                    <a:pt x="28238" y="4544"/>
                  </a:lnTo>
                  <a:lnTo>
                    <a:pt x="28218" y="4681"/>
                  </a:lnTo>
                  <a:lnTo>
                    <a:pt x="28199" y="4818"/>
                  </a:lnTo>
                  <a:lnTo>
                    <a:pt x="28159" y="4955"/>
                  </a:lnTo>
                  <a:lnTo>
                    <a:pt x="28101" y="5072"/>
                  </a:lnTo>
                  <a:lnTo>
                    <a:pt x="28101" y="5072"/>
                  </a:lnTo>
                  <a:lnTo>
                    <a:pt x="28394" y="5464"/>
                  </a:lnTo>
                  <a:lnTo>
                    <a:pt x="28669" y="5875"/>
                  </a:lnTo>
                  <a:lnTo>
                    <a:pt x="28669" y="5875"/>
                  </a:lnTo>
                  <a:lnTo>
                    <a:pt x="29080" y="5954"/>
                  </a:lnTo>
                  <a:lnTo>
                    <a:pt x="29080" y="5954"/>
                  </a:lnTo>
                  <a:lnTo>
                    <a:pt x="29158" y="5973"/>
                  </a:lnTo>
                  <a:lnTo>
                    <a:pt x="29158" y="5973"/>
                  </a:lnTo>
                  <a:lnTo>
                    <a:pt x="29569" y="6110"/>
                  </a:lnTo>
                  <a:lnTo>
                    <a:pt x="29961" y="6267"/>
                  </a:lnTo>
                  <a:lnTo>
                    <a:pt x="30333" y="6482"/>
                  </a:lnTo>
                  <a:lnTo>
                    <a:pt x="30666" y="6717"/>
                  </a:lnTo>
                  <a:lnTo>
                    <a:pt x="30666" y="6717"/>
                  </a:lnTo>
                  <a:lnTo>
                    <a:pt x="30803" y="6815"/>
                  </a:lnTo>
                  <a:lnTo>
                    <a:pt x="30803" y="6815"/>
                  </a:lnTo>
                  <a:lnTo>
                    <a:pt x="31077" y="7089"/>
                  </a:lnTo>
                  <a:lnTo>
                    <a:pt x="31332" y="7344"/>
                  </a:lnTo>
                  <a:lnTo>
                    <a:pt x="31547" y="7638"/>
                  </a:lnTo>
                  <a:lnTo>
                    <a:pt x="31723" y="7912"/>
                  </a:lnTo>
                  <a:lnTo>
                    <a:pt x="31861" y="8166"/>
                  </a:lnTo>
                  <a:lnTo>
                    <a:pt x="31998" y="8441"/>
                  </a:lnTo>
                  <a:lnTo>
                    <a:pt x="32095" y="8676"/>
                  </a:lnTo>
                  <a:lnTo>
                    <a:pt x="32174" y="8891"/>
                  </a:lnTo>
                  <a:lnTo>
                    <a:pt x="32174" y="8891"/>
                  </a:lnTo>
                  <a:lnTo>
                    <a:pt x="32311" y="9048"/>
                  </a:lnTo>
                  <a:lnTo>
                    <a:pt x="32409" y="9224"/>
                  </a:lnTo>
                  <a:lnTo>
                    <a:pt x="32468" y="9420"/>
                  </a:lnTo>
                  <a:lnTo>
                    <a:pt x="32487" y="9635"/>
                  </a:lnTo>
                  <a:lnTo>
                    <a:pt x="32487" y="14942"/>
                  </a:lnTo>
                  <a:lnTo>
                    <a:pt x="32487" y="14942"/>
                  </a:lnTo>
                  <a:lnTo>
                    <a:pt x="32663" y="15334"/>
                  </a:lnTo>
                  <a:lnTo>
                    <a:pt x="32663" y="15334"/>
                  </a:lnTo>
                  <a:lnTo>
                    <a:pt x="33075" y="16234"/>
                  </a:lnTo>
                  <a:lnTo>
                    <a:pt x="33505" y="17076"/>
                  </a:lnTo>
                  <a:lnTo>
                    <a:pt x="33564" y="17096"/>
                  </a:lnTo>
                  <a:lnTo>
                    <a:pt x="33564" y="17096"/>
                  </a:lnTo>
                  <a:lnTo>
                    <a:pt x="33721" y="17155"/>
                  </a:lnTo>
                  <a:lnTo>
                    <a:pt x="33877" y="17213"/>
                  </a:lnTo>
                  <a:lnTo>
                    <a:pt x="34015" y="17311"/>
                  </a:lnTo>
                  <a:lnTo>
                    <a:pt x="34152" y="17448"/>
                  </a:lnTo>
                  <a:lnTo>
                    <a:pt x="34250" y="17586"/>
                  </a:lnTo>
                  <a:lnTo>
                    <a:pt x="34308" y="17742"/>
                  </a:lnTo>
                  <a:lnTo>
                    <a:pt x="34367" y="17899"/>
                  </a:lnTo>
                  <a:lnTo>
                    <a:pt x="34387" y="18075"/>
                  </a:lnTo>
                  <a:lnTo>
                    <a:pt x="34387" y="18075"/>
                  </a:lnTo>
                  <a:lnTo>
                    <a:pt x="34387" y="18193"/>
                  </a:lnTo>
                  <a:lnTo>
                    <a:pt x="34367" y="18310"/>
                  </a:lnTo>
                  <a:lnTo>
                    <a:pt x="34328" y="18408"/>
                  </a:lnTo>
                  <a:lnTo>
                    <a:pt x="34289" y="18526"/>
                  </a:lnTo>
                  <a:lnTo>
                    <a:pt x="34289" y="18526"/>
                  </a:lnTo>
                  <a:lnTo>
                    <a:pt x="34465" y="18858"/>
                  </a:lnTo>
                  <a:lnTo>
                    <a:pt x="34622" y="19191"/>
                  </a:lnTo>
                  <a:lnTo>
                    <a:pt x="34778" y="19544"/>
                  </a:lnTo>
                  <a:lnTo>
                    <a:pt x="34915" y="19896"/>
                  </a:lnTo>
                  <a:lnTo>
                    <a:pt x="35052" y="20249"/>
                  </a:lnTo>
                  <a:lnTo>
                    <a:pt x="35170" y="20601"/>
                  </a:lnTo>
                  <a:lnTo>
                    <a:pt x="35287" y="20973"/>
                  </a:lnTo>
                  <a:lnTo>
                    <a:pt x="35385" y="21345"/>
                  </a:lnTo>
                  <a:lnTo>
                    <a:pt x="35385" y="21345"/>
                  </a:lnTo>
                  <a:lnTo>
                    <a:pt x="35483" y="21815"/>
                  </a:lnTo>
                  <a:lnTo>
                    <a:pt x="35562" y="22285"/>
                  </a:lnTo>
                  <a:lnTo>
                    <a:pt x="35640" y="22736"/>
                  </a:lnTo>
                  <a:lnTo>
                    <a:pt x="35699" y="23206"/>
                  </a:lnTo>
                  <a:lnTo>
                    <a:pt x="35738" y="23676"/>
                  </a:lnTo>
                  <a:lnTo>
                    <a:pt x="35757" y="24126"/>
                  </a:lnTo>
                  <a:lnTo>
                    <a:pt x="35777" y="25046"/>
                  </a:lnTo>
                  <a:lnTo>
                    <a:pt x="35757" y="25947"/>
                  </a:lnTo>
                  <a:lnTo>
                    <a:pt x="35699" y="26828"/>
                  </a:lnTo>
                  <a:lnTo>
                    <a:pt x="35620" y="27670"/>
                  </a:lnTo>
                  <a:lnTo>
                    <a:pt x="35522" y="28493"/>
                  </a:lnTo>
                  <a:lnTo>
                    <a:pt x="35522" y="28493"/>
                  </a:lnTo>
                  <a:lnTo>
                    <a:pt x="35483" y="28689"/>
                  </a:lnTo>
                  <a:lnTo>
                    <a:pt x="35405" y="28865"/>
                  </a:lnTo>
                  <a:lnTo>
                    <a:pt x="35307" y="29002"/>
                  </a:lnTo>
                  <a:lnTo>
                    <a:pt x="35189" y="29139"/>
                  </a:lnTo>
                  <a:lnTo>
                    <a:pt x="35033" y="29257"/>
                  </a:lnTo>
                  <a:lnTo>
                    <a:pt x="34876" y="29335"/>
                  </a:lnTo>
                  <a:lnTo>
                    <a:pt x="34700" y="29374"/>
                  </a:lnTo>
                  <a:lnTo>
                    <a:pt x="34504" y="29394"/>
                  </a:lnTo>
                  <a:lnTo>
                    <a:pt x="31547" y="29394"/>
                  </a:lnTo>
                  <a:lnTo>
                    <a:pt x="31547" y="29394"/>
                  </a:lnTo>
                  <a:lnTo>
                    <a:pt x="31469" y="29394"/>
                  </a:lnTo>
                  <a:lnTo>
                    <a:pt x="24498" y="2939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2512900" y="377625"/>
              <a:ext cx="843025" cy="683950"/>
            </a:xfrm>
            <a:custGeom>
              <a:avLst/>
              <a:gdLst/>
              <a:ahLst/>
              <a:cxnLst/>
              <a:rect l="l" t="t" r="r" b="b"/>
              <a:pathLst>
                <a:path w="33721" h="27358" extrusionOk="0">
                  <a:moveTo>
                    <a:pt x="16175" y="1"/>
                  </a:moveTo>
                  <a:lnTo>
                    <a:pt x="15549" y="21"/>
                  </a:lnTo>
                  <a:lnTo>
                    <a:pt x="14922" y="60"/>
                  </a:lnTo>
                  <a:lnTo>
                    <a:pt x="14315" y="138"/>
                  </a:lnTo>
                  <a:lnTo>
                    <a:pt x="13688" y="236"/>
                  </a:lnTo>
                  <a:lnTo>
                    <a:pt x="13081" y="353"/>
                  </a:lnTo>
                  <a:lnTo>
                    <a:pt x="12455" y="510"/>
                  </a:lnTo>
                  <a:lnTo>
                    <a:pt x="11848" y="686"/>
                  </a:lnTo>
                  <a:lnTo>
                    <a:pt x="11260" y="882"/>
                  </a:lnTo>
                  <a:lnTo>
                    <a:pt x="10653" y="1117"/>
                  </a:lnTo>
                  <a:lnTo>
                    <a:pt x="10066" y="1352"/>
                  </a:lnTo>
                  <a:lnTo>
                    <a:pt x="9478" y="1646"/>
                  </a:lnTo>
                  <a:lnTo>
                    <a:pt x="8910" y="1940"/>
                  </a:lnTo>
                  <a:lnTo>
                    <a:pt x="8342" y="2272"/>
                  </a:lnTo>
                  <a:lnTo>
                    <a:pt x="7794" y="2605"/>
                  </a:lnTo>
                  <a:lnTo>
                    <a:pt x="7265" y="2977"/>
                  </a:lnTo>
                  <a:lnTo>
                    <a:pt x="6737" y="3389"/>
                  </a:lnTo>
                  <a:lnTo>
                    <a:pt x="6208" y="3800"/>
                  </a:lnTo>
                  <a:lnTo>
                    <a:pt x="5718" y="4231"/>
                  </a:lnTo>
                  <a:lnTo>
                    <a:pt x="5229" y="4701"/>
                  </a:lnTo>
                  <a:lnTo>
                    <a:pt x="4916" y="5014"/>
                  </a:lnTo>
                  <a:lnTo>
                    <a:pt x="4622" y="5347"/>
                  </a:lnTo>
                  <a:lnTo>
                    <a:pt x="4328" y="5699"/>
                  </a:lnTo>
                  <a:lnTo>
                    <a:pt x="4054" y="6052"/>
                  </a:lnTo>
                  <a:lnTo>
                    <a:pt x="4015" y="6111"/>
                  </a:lnTo>
                  <a:lnTo>
                    <a:pt x="3623" y="6659"/>
                  </a:lnTo>
                  <a:lnTo>
                    <a:pt x="3271" y="7227"/>
                  </a:lnTo>
                  <a:lnTo>
                    <a:pt x="2938" y="7814"/>
                  </a:lnTo>
                  <a:lnTo>
                    <a:pt x="2624" y="8421"/>
                  </a:lnTo>
                  <a:lnTo>
                    <a:pt x="2409" y="8872"/>
                  </a:lnTo>
                  <a:lnTo>
                    <a:pt x="2213" y="9303"/>
                  </a:lnTo>
                  <a:lnTo>
                    <a:pt x="2037" y="9753"/>
                  </a:lnTo>
                  <a:lnTo>
                    <a:pt x="1861" y="10223"/>
                  </a:lnTo>
                  <a:lnTo>
                    <a:pt x="1528" y="11143"/>
                  </a:lnTo>
                  <a:lnTo>
                    <a:pt x="1254" y="12083"/>
                  </a:lnTo>
                  <a:lnTo>
                    <a:pt x="999" y="13023"/>
                  </a:lnTo>
                  <a:lnTo>
                    <a:pt x="784" y="13983"/>
                  </a:lnTo>
                  <a:lnTo>
                    <a:pt x="607" y="14923"/>
                  </a:lnTo>
                  <a:lnTo>
                    <a:pt x="451" y="15863"/>
                  </a:lnTo>
                  <a:lnTo>
                    <a:pt x="275" y="17155"/>
                  </a:lnTo>
                  <a:lnTo>
                    <a:pt x="137" y="18447"/>
                  </a:lnTo>
                  <a:lnTo>
                    <a:pt x="59" y="19740"/>
                  </a:lnTo>
                  <a:lnTo>
                    <a:pt x="20" y="21032"/>
                  </a:lnTo>
                  <a:lnTo>
                    <a:pt x="0" y="22246"/>
                  </a:lnTo>
                  <a:lnTo>
                    <a:pt x="40" y="24361"/>
                  </a:lnTo>
                  <a:lnTo>
                    <a:pt x="79" y="25947"/>
                  </a:lnTo>
                  <a:lnTo>
                    <a:pt x="157" y="27357"/>
                  </a:lnTo>
                  <a:lnTo>
                    <a:pt x="33486" y="27357"/>
                  </a:lnTo>
                  <a:lnTo>
                    <a:pt x="33584" y="26476"/>
                  </a:lnTo>
                  <a:lnTo>
                    <a:pt x="33662" y="25615"/>
                  </a:lnTo>
                  <a:lnTo>
                    <a:pt x="33721" y="24753"/>
                  </a:lnTo>
                  <a:lnTo>
                    <a:pt x="33721" y="23911"/>
                  </a:lnTo>
                  <a:lnTo>
                    <a:pt x="33701" y="23069"/>
                  </a:lnTo>
                  <a:lnTo>
                    <a:pt x="33682" y="22638"/>
                  </a:lnTo>
                  <a:lnTo>
                    <a:pt x="33643" y="22227"/>
                  </a:lnTo>
                  <a:lnTo>
                    <a:pt x="33584" y="21816"/>
                  </a:lnTo>
                  <a:lnTo>
                    <a:pt x="33525" y="21404"/>
                  </a:lnTo>
                  <a:lnTo>
                    <a:pt x="33447" y="20993"/>
                  </a:lnTo>
                  <a:lnTo>
                    <a:pt x="33349" y="20582"/>
                  </a:lnTo>
                  <a:lnTo>
                    <a:pt x="33173" y="19877"/>
                  </a:lnTo>
                  <a:lnTo>
                    <a:pt x="33055" y="19544"/>
                  </a:lnTo>
                  <a:lnTo>
                    <a:pt x="32918" y="19211"/>
                  </a:lnTo>
                  <a:lnTo>
                    <a:pt x="32781" y="18859"/>
                  </a:lnTo>
                  <a:lnTo>
                    <a:pt x="32624" y="18526"/>
                  </a:lnTo>
                  <a:lnTo>
                    <a:pt x="32468" y="18193"/>
                  </a:lnTo>
                  <a:lnTo>
                    <a:pt x="32291" y="17860"/>
                  </a:lnTo>
                  <a:lnTo>
                    <a:pt x="32233" y="17742"/>
                  </a:lnTo>
                  <a:lnTo>
                    <a:pt x="31802" y="16998"/>
                  </a:lnTo>
                  <a:lnTo>
                    <a:pt x="31410" y="16235"/>
                  </a:lnTo>
                  <a:lnTo>
                    <a:pt x="31038" y="15491"/>
                  </a:lnTo>
                  <a:lnTo>
                    <a:pt x="30705" y="14746"/>
                  </a:lnTo>
                  <a:lnTo>
                    <a:pt x="30216" y="13611"/>
                  </a:lnTo>
                  <a:lnTo>
                    <a:pt x="29765" y="12475"/>
                  </a:lnTo>
                  <a:lnTo>
                    <a:pt x="29335" y="11300"/>
                  </a:lnTo>
                  <a:lnTo>
                    <a:pt x="28923" y="10105"/>
                  </a:lnTo>
                  <a:lnTo>
                    <a:pt x="28610" y="9185"/>
                  </a:lnTo>
                  <a:lnTo>
                    <a:pt x="28258" y="8284"/>
                  </a:lnTo>
                  <a:lnTo>
                    <a:pt x="28062" y="7834"/>
                  </a:lnTo>
                  <a:lnTo>
                    <a:pt x="27866" y="7383"/>
                  </a:lnTo>
                  <a:lnTo>
                    <a:pt x="27670" y="6953"/>
                  </a:lnTo>
                  <a:lnTo>
                    <a:pt x="27435" y="6522"/>
                  </a:lnTo>
                  <a:lnTo>
                    <a:pt x="27063" y="5836"/>
                  </a:lnTo>
                  <a:lnTo>
                    <a:pt x="26848" y="5523"/>
                  </a:lnTo>
                  <a:lnTo>
                    <a:pt x="26632" y="5190"/>
                  </a:lnTo>
                  <a:lnTo>
                    <a:pt x="26397" y="4877"/>
                  </a:lnTo>
                  <a:lnTo>
                    <a:pt x="26162" y="4564"/>
                  </a:lnTo>
                  <a:lnTo>
                    <a:pt x="25908" y="4270"/>
                  </a:lnTo>
                  <a:lnTo>
                    <a:pt x="25653" y="3996"/>
                  </a:lnTo>
                  <a:lnTo>
                    <a:pt x="25203" y="3565"/>
                  </a:lnTo>
                  <a:lnTo>
                    <a:pt x="24752" y="3154"/>
                  </a:lnTo>
                  <a:lnTo>
                    <a:pt x="24302" y="2762"/>
                  </a:lnTo>
                  <a:lnTo>
                    <a:pt x="23832" y="2410"/>
                  </a:lnTo>
                  <a:lnTo>
                    <a:pt x="23284" y="2038"/>
                  </a:lnTo>
                  <a:lnTo>
                    <a:pt x="22735" y="1705"/>
                  </a:lnTo>
                  <a:lnTo>
                    <a:pt x="22187" y="1411"/>
                  </a:lnTo>
                  <a:lnTo>
                    <a:pt x="21600" y="1137"/>
                  </a:lnTo>
                  <a:lnTo>
                    <a:pt x="21032" y="882"/>
                  </a:lnTo>
                  <a:lnTo>
                    <a:pt x="20444" y="667"/>
                  </a:lnTo>
                  <a:lnTo>
                    <a:pt x="19837" y="491"/>
                  </a:lnTo>
                  <a:lnTo>
                    <a:pt x="19250" y="334"/>
                  </a:lnTo>
                  <a:lnTo>
                    <a:pt x="18643" y="216"/>
                  </a:lnTo>
                  <a:lnTo>
                    <a:pt x="18016" y="118"/>
                  </a:lnTo>
                  <a:lnTo>
                    <a:pt x="17409" y="40"/>
                  </a:lnTo>
                  <a:lnTo>
                    <a:pt x="167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2512900" y="377625"/>
              <a:ext cx="843025" cy="683950"/>
            </a:xfrm>
            <a:custGeom>
              <a:avLst/>
              <a:gdLst/>
              <a:ahLst/>
              <a:cxnLst/>
              <a:rect l="l" t="t" r="r" b="b"/>
              <a:pathLst>
                <a:path w="33721" h="27358" fill="none" extrusionOk="0">
                  <a:moveTo>
                    <a:pt x="33486" y="27357"/>
                  </a:moveTo>
                  <a:lnTo>
                    <a:pt x="157" y="27357"/>
                  </a:lnTo>
                  <a:lnTo>
                    <a:pt x="157" y="27357"/>
                  </a:lnTo>
                  <a:lnTo>
                    <a:pt x="79" y="25947"/>
                  </a:lnTo>
                  <a:lnTo>
                    <a:pt x="40" y="24361"/>
                  </a:lnTo>
                  <a:lnTo>
                    <a:pt x="0" y="22246"/>
                  </a:lnTo>
                  <a:lnTo>
                    <a:pt x="0" y="22246"/>
                  </a:lnTo>
                  <a:lnTo>
                    <a:pt x="20" y="21032"/>
                  </a:lnTo>
                  <a:lnTo>
                    <a:pt x="20" y="21032"/>
                  </a:lnTo>
                  <a:lnTo>
                    <a:pt x="59" y="19740"/>
                  </a:lnTo>
                  <a:lnTo>
                    <a:pt x="137" y="18447"/>
                  </a:lnTo>
                  <a:lnTo>
                    <a:pt x="275" y="17155"/>
                  </a:lnTo>
                  <a:lnTo>
                    <a:pt x="451" y="15863"/>
                  </a:lnTo>
                  <a:lnTo>
                    <a:pt x="451" y="15863"/>
                  </a:lnTo>
                  <a:lnTo>
                    <a:pt x="607" y="14923"/>
                  </a:lnTo>
                  <a:lnTo>
                    <a:pt x="784" y="13983"/>
                  </a:lnTo>
                  <a:lnTo>
                    <a:pt x="999" y="13023"/>
                  </a:lnTo>
                  <a:lnTo>
                    <a:pt x="1254" y="12083"/>
                  </a:lnTo>
                  <a:lnTo>
                    <a:pt x="1528" y="11143"/>
                  </a:lnTo>
                  <a:lnTo>
                    <a:pt x="1861" y="10223"/>
                  </a:lnTo>
                  <a:lnTo>
                    <a:pt x="2037" y="9753"/>
                  </a:lnTo>
                  <a:lnTo>
                    <a:pt x="2213" y="9303"/>
                  </a:lnTo>
                  <a:lnTo>
                    <a:pt x="2409" y="8872"/>
                  </a:lnTo>
                  <a:lnTo>
                    <a:pt x="2624" y="8421"/>
                  </a:lnTo>
                  <a:lnTo>
                    <a:pt x="2624" y="8421"/>
                  </a:lnTo>
                  <a:lnTo>
                    <a:pt x="2938" y="7814"/>
                  </a:lnTo>
                  <a:lnTo>
                    <a:pt x="3271" y="7227"/>
                  </a:lnTo>
                  <a:lnTo>
                    <a:pt x="3623" y="6659"/>
                  </a:lnTo>
                  <a:lnTo>
                    <a:pt x="4015" y="6111"/>
                  </a:lnTo>
                  <a:lnTo>
                    <a:pt x="4015" y="6111"/>
                  </a:lnTo>
                  <a:lnTo>
                    <a:pt x="4054" y="6052"/>
                  </a:lnTo>
                  <a:lnTo>
                    <a:pt x="4054" y="6052"/>
                  </a:lnTo>
                  <a:lnTo>
                    <a:pt x="4328" y="5699"/>
                  </a:lnTo>
                  <a:lnTo>
                    <a:pt x="4622" y="5347"/>
                  </a:lnTo>
                  <a:lnTo>
                    <a:pt x="4916" y="5014"/>
                  </a:lnTo>
                  <a:lnTo>
                    <a:pt x="5229" y="4701"/>
                  </a:lnTo>
                  <a:lnTo>
                    <a:pt x="5229" y="4701"/>
                  </a:lnTo>
                  <a:lnTo>
                    <a:pt x="5718" y="4231"/>
                  </a:lnTo>
                  <a:lnTo>
                    <a:pt x="6208" y="3800"/>
                  </a:lnTo>
                  <a:lnTo>
                    <a:pt x="6737" y="3389"/>
                  </a:lnTo>
                  <a:lnTo>
                    <a:pt x="7265" y="2977"/>
                  </a:lnTo>
                  <a:lnTo>
                    <a:pt x="7794" y="2605"/>
                  </a:lnTo>
                  <a:lnTo>
                    <a:pt x="8342" y="2272"/>
                  </a:lnTo>
                  <a:lnTo>
                    <a:pt x="8910" y="1940"/>
                  </a:lnTo>
                  <a:lnTo>
                    <a:pt x="9478" y="1646"/>
                  </a:lnTo>
                  <a:lnTo>
                    <a:pt x="10066" y="1352"/>
                  </a:lnTo>
                  <a:lnTo>
                    <a:pt x="10653" y="1117"/>
                  </a:lnTo>
                  <a:lnTo>
                    <a:pt x="11260" y="882"/>
                  </a:lnTo>
                  <a:lnTo>
                    <a:pt x="11848" y="686"/>
                  </a:lnTo>
                  <a:lnTo>
                    <a:pt x="12455" y="510"/>
                  </a:lnTo>
                  <a:lnTo>
                    <a:pt x="13081" y="353"/>
                  </a:lnTo>
                  <a:lnTo>
                    <a:pt x="13688" y="236"/>
                  </a:lnTo>
                  <a:lnTo>
                    <a:pt x="14315" y="138"/>
                  </a:lnTo>
                  <a:lnTo>
                    <a:pt x="14922" y="60"/>
                  </a:lnTo>
                  <a:lnTo>
                    <a:pt x="15549" y="21"/>
                  </a:lnTo>
                  <a:lnTo>
                    <a:pt x="16175" y="1"/>
                  </a:lnTo>
                  <a:lnTo>
                    <a:pt x="16782" y="1"/>
                  </a:lnTo>
                  <a:lnTo>
                    <a:pt x="17409" y="40"/>
                  </a:lnTo>
                  <a:lnTo>
                    <a:pt x="18016" y="118"/>
                  </a:lnTo>
                  <a:lnTo>
                    <a:pt x="18643" y="216"/>
                  </a:lnTo>
                  <a:lnTo>
                    <a:pt x="19250" y="334"/>
                  </a:lnTo>
                  <a:lnTo>
                    <a:pt x="19837" y="491"/>
                  </a:lnTo>
                  <a:lnTo>
                    <a:pt x="20444" y="667"/>
                  </a:lnTo>
                  <a:lnTo>
                    <a:pt x="21032" y="882"/>
                  </a:lnTo>
                  <a:lnTo>
                    <a:pt x="21600" y="1137"/>
                  </a:lnTo>
                  <a:lnTo>
                    <a:pt x="22187" y="1411"/>
                  </a:lnTo>
                  <a:lnTo>
                    <a:pt x="22735" y="1705"/>
                  </a:lnTo>
                  <a:lnTo>
                    <a:pt x="23284" y="2038"/>
                  </a:lnTo>
                  <a:lnTo>
                    <a:pt x="23832" y="2410"/>
                  </a:lnTo>
                  <a:lnTo>
                    <a:pt x="23832" y="2410"/>
                  </a:lnTo>
                  <a:lnTo>
                    <a:pt x="24302" y="2762"/>
                  </a:lnTo>
                  <a:lnTo>
                    <a:pt x="24752" y="3154"/>
                  </a:lnTo>
                  <a:lnTo>
                    <a:pt x="25203" y="3565"/>
                  </a:lnTo>
                  <a:lnTo>
                    <a:pt x="25653" y="3996"/>
                  </a:lnTo>
                  <a:lnTo>
                    <a:pt x="25653" y="3996"/>
                  </a:lnTo>
                  <a:lnTo>
                    <a:pt x="25908" y="4270"/>
                  </a:lnTo>
                  <a:lnTo>
                    <a:pt x="26162" y="4564"/>
                  </a:lnTo>
                  <a:lnTo>
                    <a:pt x="26397" y="4877"/>
                  </a:lnTo>
                  <a:lnTo>
                    <a:pt x="26632" y="5190"/>
                  </a:lnTo>
                  <a:lnTo>
                    <a:pt x="26848" y="5523"/>
                  </a:lnTo>
                  <a:lnTo>
                    <a:pt x="27063" y="5836"/>
                  </a:lnTo>
                  <a:lnTo>
                    <a:pt x="27435" y="6522"/>
                  </a:lnTo>
                  <a:lnTo>
                    <a:pt x="27435" y="6522"/>
                  </a:lnTo>
                  <a:lnTo>
                    <a:pt x="27670" y="6953"/>
                  </a:lnTo>
                  <a:lnTo>
                    <a:pt x="27866" y="7383"/>
                  </a:lnTo>
                  <a:lnTo>
                    <a:pt x="28062" y="7834"/>
                  </a:lnTo>
                  <a:lnTo>
                    <a:pt x="28258" y="8284"/>
                  </a:lnTo>
                  <a:lnTo>
                    <a:pt x="28610" y="9185"/>
                  </a:lnTo>
                  <a:lnTo>
                    <a:pt x="28923" y="10105"/>
                  </a:lnTo>
                  <a:lnTo>
                    <a:pt x="28923" y="10105"/>
                  </a:lnTo>
                  <a:lnTo>
                    <a:pt x="29335" y="11300"/>
                  </a:lnTo>
                  <a:lnTo>
                    <a:pt x="29765" y="12475"/>
                  </a:lnTo>
                  <a:lnTo>
                    <a:pt x="30216" y="13611"/>
                  </a:lnTo>
                  <a:lnTo>
                    <a:pt x="30705" y="14746"/>
                  </a:lnTo>
                  <a:lnTo>
                    <a:pt x="30705" y="14746"/>
                  </a:lnTo>
                  <a:lnTo>
                    <a:pt x="31038" y="15491"/>
                  </a:lnTo>
                  <a:lnTo>
                    <a:pt x="31410" y="16235"/>
                  </a:lnTo>
                  <a:lnTo>
                    <a:pt x="31802" y="16998"/>
                  </a:lnTo>
                  <a:lnTo>
                    <a:pt x="32233" y="17742"/>
                  </a:lnTo>
                  <a:lnTo>
                    <a:pt x="32233" y="17742"/>
                  </a:lnTo>
                  <a:lnTo>
                    <a:pt x="32291" y="17860"/>
                  </a:lnTo>
                  <a:lnTo>
                    <a:pt x="32291" y="17860"/>
                  </a:lnTo>
                  <a:lnTo>
                    <a:pt x="32468" y="18193"/>
                  </a:lnTo>
                  <a:lnTo>
                    <a:pt x="32624" y="18526"/>
                  </a:lnTo>
                  <a:lnTo>
                    <a:pt x="32781" y="18859"/>
                  </a:lnTo>
                  <a:lnTo>
                    <a:pt x="32918" y="19211"/>
                  </a:lnTo>
                  <a:lnTo>
                    <a:pt x="33055" y="19544"/>
                  </a:lnTo>
                  <a:lnTo>
                    <a:pt x="33173" y="19877"/>
                  </a:lnTo>
                  <a:lnTo>
                    <a:pt x="33349" y="20582"/>
                  </a:lnTo>
                  <a:lnTo>
                    <a:pt x="33349" y="20582"/>
                  </a:lnTo>
                  <a:lnTo>
                    <a:pt x="33447" y="20993"/>
                  </a:lnTo>
                  <a:lnTo>
                    <a:pt x="33525" y="21404"/>
                  </a:lnTo>
                  <a:lnTo>
                    <a:pt x="33584" y="21816"/>
                  </a:lnTo>
                  <a:lnTo>
                    <a:pt x="33643" y="22227"/>
                  </a:lnTo>
                  <a:lnTo>
                    <a:pt x="33682" y="22638"/>
                  </a:lnTo>
                  <a:lnTo>
                    <a:pt x="33701" y="23069"/>
                  </a:lnTo>
                  <a:lnTo>
                    <a:pt x="33721" y="23911"/>
                  </a:lnTo>
                  <a:lnTo>
                    <a:pt x="33721" y="24753"/>
                  </a:lnTo>
                  <a:lnTo>
                    <a:pt x="33662" y="25615"/>
                  </a:lnTo>
                  <a:lnTo>
                    <a:pt x="33584" y="26476"/>
                  </a:lnTo>
                  <a:lnTo>
                    <a:pt x="33486" y="2735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2578500" y="528900"/>
              <a:ext cx="174300" cy="532675"/>
            </a:xfrm>
            <a:custGeom>
              <a:avLst/>
              <a:gdLst/>
              <a:ahLst/>
              <a:cxnLst/>
              <a:rect l="l" t="t" r="r" b="b"/>
              <a:pathLst>
                <a:path w="6972" h="21307" extrusionOk="0">
                  <a:moveTo>
                    <a:pt x="0" y="1"/>
                  </a:moveTo>
                  <a:lnTo>
                    <a:pt x="0" y="21306"/>
                  </a:lnTo>
                  <a:lnTo>
                    <a:pt x="6972" y="21306"/>
                  </a:lnTo>
                  <a:lnTo>
                    <a:pt x="6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2578500" y="528900"/>
              <a:ext cx="174300" cy="532675"/>
            </a:xfrm>
            <a:custGeom>
              <a:avLst/>
              <a:gdLst/>
              <a:ahLst/>
              <a:cxnLst/>
              <a:rect l="l" t="t" r="r" b="b"/>
              <a:pathLst>
                <a:path w="6972" h="21307" fill="none" extrusionOk="0">
                  <a:moveTo>
                    <a:pt x="6972" y="1"/>
                  </a:moveTo>
                  <a:lnTo>
                    <a:pt x="6972" y="21306"/>
                  </a:lnTo>
                  <a:lnTo>
                    <a:pt x="0" y="21306"/>
                  </a:lnTo>
                  <a:lnTo>
                    <a:pt x="0" y="1"/>
                  </a:lnTo>
                  <a:lnTo>
                    <a:pt x="697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2578500" y="528900"/>
              <a:ext cx="34775" cy="532675"/>
            </a:xfrm>
            <a:custGeom>
              <a:avLst/>
              <a:gdLst/>
              <a:ahLst/>
              <a:cxnLst/>
              <a:rect l="l" t="t" r="r" b="b"/>
              <a:pathLst>
                <a:path w="1391" h="21307" extrusionOk="0">
                  <a:moveTo>
                    <a:pt x="0" y="1"/>
                  </a:moveTo>
                  <a:lnTo>
                    <a:pt x="0" y="21306"/>
                  </a:lnTo>
                  <a:lnTo>
                    <a:pt x="1391" y="21306"/>
                  </a:lnTo>
                  <a:lnTo>
                    <a:pt x="13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2578500" y="528900"/>
              <a:ext cx="34775" cy="532675"/>
            </a:xfrm>
            <a:custGeom>
              <a:avLst/>
              <a:gdLst/>
              <a:ahLst/>
              <a:cxnLst/>
              <a:rect l="l" t="t" r="r" b="b"/>
              <a:pathLst>
                <a:path w="1391" h="21307" fill="none" extrusionOk="0">
                  <a:moveTo>
                    <a:pt x="1391" y="1"/>
                  </a:moveTo>
                  <a:lnTo>
                    <a:pt x="0" y="1"/>
                  </a:lnTo>
                  <a:lnTo>
                    <a:pt x="0" y="21306"/>
                  </a:lnTo>
                  <a:lnTo>
                    <a:pt x="1391" y="21306"/>
                  </a:lnTo>
                  <a:lnTo>
                    <a:pt x="1391"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2638725" y="547525"/>
              <a:ext cx="7850" cy="106725"/>
            </a:xfrm>
            <a:custGeom>
              <a:avLst/>
              <a:gdLst/>
              <a:ahLst/>
              <a:cxnLst/>
              <a:rect l="l" t="t" r="r" b="b"/>
              <a:pathLst>
                <a:path w="314" h="4269" extrusionOk="0">
                  <a:moveTo>
                    <a:pt x="0" y="0"/>
                  </a:moveTo>
                  <a:lnTo>
                    <a:pt x="0" y="4269"/>
                  </a:lnTo>
                  <a:lnTo>
                    <a:pt x="313" y="4269"/>
                  </a:lnTo>
                  <a:lnTo>
                    <a:pt x="3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2659775" y="547525"/>
              <a:ext cx="8325" cy="106725"/>
            </a:xfrm>
            <a:custGeom>
              <a:avLst/>
              <a:gdLst/>
              <a:ahLst/>
              <a:cxnLst/>
              <a:rect l="l" t="t" r="r" b="b"/>
              <a:pathLst>
                <a:path w="333" h="4269" extrusionOk="0">
                  <a:moveTo>
                    <a:pt x="0" y="0"/>
                  </a:moveTo>
                  <a:lnTo>
                    <a:pt x="0" y="4269"/>
                  </a:lnTo>
                  <a:lnTo>
                    <a:pt x="333" y="4269"/>
                  </a:lnTo>
                  <a:lnTo>
                    <a:pt x="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2681300" y="547525"/>
              <a:ext cx="8350" cy="106725"/>
            </a:xfrm>
            <a:custGeom>
              <a:avLst/>
              <a:gdLst/>
              <a:ahLst/>
              <a:cxnLst/>
              <a:rect l="l" t="t" r="r" b="b"/>
              <a:pathLst>
                <a:path w="334" h="4269" extrusionOk="0">
                  <a:moveTo>
                    <a:pt x="1" y="0"/>
                  </a:moveTo>
                  <a:lnTo>
                    <a:pt x="1" y="4269"/>
                  </a:lnTo>
                  <a:lnTo>
                    <a:pt x="334" y="4269"/>
                  </a:lnTo>
                  <a:lnTo>
                    <a:pt x="3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2702850" y="547525"/>
              <a:ext cx="7850" cy="106725"/>
            </a:xfrm>
            <a:custGeom>
              <a:avLst/>
              <a:gdLst/>
              <a:ahLst/>
              <a:cxnLst/>
              <a:rect l="l" t="t" r="r" b="b"/>
              <a:pathLst>
                <a:path w="314" h="4269" extrusionOk="0">
                  <a:moveTo>
                    <a:pt x="0" y="0"/>
                  </a:moveTo>
                  <a:lnTo>
                    <a:pt x="0"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2724375" y="547525"/>
              <a:ext cx="7875" cy="106725"/>
            </a:xfrm>
            <a:custGeom>
              <a:avLst/>
              <a:gdLst/>
              <a:ahLst/>
              <a:cxnLst/>
              <a:rect l="l" t="t" r="r" b="b"/>
              <a:pathLst>
                <a:path w="315" h="4269" extrusionOk="0">
                  <a:moveTo>
                    <a:pt x="1" y="0"/>
                  </a:moveTo>
                  <a:lnTo>
                    <a:pt x="1" y="4269"/>
                  </a:lnTo>
                  <a:lnTo>
                    <a:pt x="314" y="4269"/>
                  </a:lnTo>
                  <a:lnTo>
                    <a:pt x="3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2638725" y="697800"/>
              <a:ext cx="7850" cy="106750"/>
            </a:xfrm>
            <a:custGeom>
              <a:avLst/>
              <a:gdLst/>
              <a:ahLst/>
              <a:cxnLst/>
              <a:rect l="l" t="t" r="r" b="b"/>
              <a:pathLst>
                <a:path w="314" h="4270" extrusionOk="0">
                  <a:moveTo>
                    <a:pt x="0" y="1"/>
                  </a:moveTo>
                  <a:lnTo>
                    <a:pt x="0" y="4270"/>
                  </a:lnTo>
                  <a:lnTo>
                    <a:pt x="313" y="4270"/>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2659775" y="697800"/>
              <a:ext cx="8325" cy="106750"/>
            </a:xfrm>
            <a:custGeom>
              <a:avLst/>
              <a:gdLst/>
              <a:ahLst/>
              <a:cxnLst/>
              <a:rect l="l" t="t" r="r" b="b"/>
              <a:pathLst>
                <a:path w="333" h="4270" extrusionOk="0">
                  <a:moveTo>
                    <a:pt x="0" y="1"/>
                  </a:moveTo>
                  <a:lnTo>
                    <a:pt x="0" y="4270"/>
                  </a:lnTo>
                  <a:lnTo>
                    <a:pt x="333" y="4270"/>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2681300" y="697800"/>
              <a:ext cx="8350" cy="106750"/>
            </a:xfrm>
            <a:custGeom>
              <a:avLst/>
              <a:gdLst/>
              <a:ahLst/>
              <a:cxnLst/>
              <a:rect l="l" t="t" r="r" b="b"/>
              <a:pathLst>
                <a:path w="334" h="4270" extrusionOk="0">
                  <a:moveTo>
                    <a:pt x="1" y="1"/>
                  </a:moveTo>
                  <a:lnTo>
                    <a:pt x="1" y="4270"/>
                  </a:lnTo>
                  <a:lnTo>
                    <a:pt x="334" y="427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2702850" y="697800"/>
              <a:ext cx="7850" cy="106750"/>
            </a:xfrm>
            <a:custGeom>
              <a:avLst/>
              <a:gdLst/>
              <a:ahLst/>
              <a:cxnLst/>
              <a:rect l="l" t="t" r="r" b="b"/>
              <a:pathLst>
                <a:path w="314" h="4270" extrusionOk="0">
                  <a:moveTo>
                    <a:pt x="0" y="1"/>
                  </a:moveTo>
                  <a:lnTo>
                    <a:pt x="0"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724375" y="697800"/>
              <a:ext cx="7875" cy="106750"/>
            </a:xfrm>
            <a:custGeom>
              <a:avLst/>
              <a:gdLst/>
              <a:ahLst/>
              <a:cxnLst/>
              <a:rect l="l" t="t" r="r" b="b"/>
              <a:pathLst>
                <a:path w="315" h="4270" extrusionOk="0">
                  <a:moveTo>
                    <a:pt x="1" y="1"/>
                  </a:moveTo>
                  <a:lnTo>
                    <a:pt x="1" y="4270"/>
                  </a:lnTo>
                  <a:lnTo>
                    <a:pt x="314" y="4270"/>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638725" y="848100"/>
              <a:ext cx="7850" cy="106750"/>
            </a:xfrm>
            <a:custGeom>
              <a:avLst/>
              <a:gdLst/>
              <a:ahLst/>
              <a:cxnLst/>
              <a:rect l="l" t="t" r="r" b="b"/>
              <a:pathLst>
                <a:path w="314" h="4270" extrusionOk="0">
                  <a:moveTo>
                    <a:pt x="0" y="1"/>
                  </a:moveTo>
                  <a:lnTo>
                    <a:pt x="0" y="4269"/>
                  </a:lnTo>
                  <a:lnTo>
                    <a:pt x="313" y="4269"/>
                  </a:lnTo>
                  <a:lnTo>
                    <a:pt x="3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59775" y="848100"/>
              <a:ext cx="8325" cy="106750"/>
            </a:xfrm>
            <a:custGeom>
              <a:avLst/>
              <a:gdLst/>
              <a:ahLst/>
              <a:cxnLst/>
              <a:rect l="l" t="t" r="r" b="b"/>
              <a:pathLst>
                <a:path w="333" h="4270" extrusionOk="0">
                  <a:moveTo>
                    <a:pt x="0" y="1"/>
                  </a:moveTo>
                  <a:lnTo>
                    <a:pt x="0" y="4269"/>
                  </a:lnTo>
                  <a:lnTo>
                    <a:pt x="333" y="4269"/>
                  </a:lnTo>
                  <a:lnTo>
                    <a:pt x="3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2681300" y="848100"/>
              <a:ext cx="8350" cy="106750"/>
            </a:xfrm>
            <a:custGeom>
              <a:avLst/>
              <a:gdLst/>
              <a:ahLst/>
              <a:cxnLst/>
              <a:rect l="l" t="t" r="r" b="b"/>
              <a:pathLst>
                <a:path w="334" h="4270" extrusionOk="0">
                  <a:moveTo>
                    <a:pt x="1" y="1"/>
                  </a:moveTo>
                  <a:lnTo>
                    <a:pt x="1" y="4269"/>
                  </a:lnTo>
                  <a:lnTo>
                    <a:pt x="334" y="4269"/>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2702850" y="848100"/>
              <a:ext cx="7850" cy="106750"/>
            </a:xfrm>
            <a:custGeom>
              <a:avLst/>
              <a:gdLst/>
              <a:ahLst/>
              <a:cxnLst/>
              <a:rect l="l" t="t" r="r" b="b"/>
              <a:pathLst>
                <a:path w="314" h="4270" extrusionOk="0">
                  <a:moveTo>
                    <a:pt x="0" y="1"/>
                  </a:moveTo>
                  <a:lnTo>
                    <a:pt x="0"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2724375" y="848100"/>
              <a:ext cx="7875" cy="106750"/>
            </a:xfrm>
            <a:custGeom>
              <a:avLst/>
              <a:gdLst/>
              <a:ahLst/>
              <a:cxnLst/>
              <a:rect l="l" t="t" r="r" b="b"/>
              <a:pathLst>
                <a:path w="315" h="4270" extrusionOk="0">
                  <a:moveTo>
                    <a:pt x="1" y="1"/>
                  </a:moveTo>
                  <a:lnTo>
                    <a:pt x="1" y="4269"/>
                  </a:lnTo>
                  <a:lnTo>
                    <a:pt x="314" y="4269"/>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800275" y="530875"/>
              <a:ext cx="235000" cy="530200"/>
            </a:xfrm>
            <a:custGeom>
              <a:avLst/>
              <a:gdLst/>
              <a:ahLst/>
              <a:cxnLst/>
              <a:rect l="l" t="t" r="r" b="b"/>
              <a:pathLst>
                <a:path w="9400" h="21208" extrusionOk="0">
                  <a:moveTo>
                    <a:pt x="0" y="0"/>
                  </a:moveTo>
                  <a:lnTo>
                    <a:pt x="0" y="21208"/>
                  </a:lnTo>
                  <a:lnTo>
                    <a:pt x="9400" y="21208"/>
                  </a:lnTo>
                  <a:lnTo>
                    <a:pt x="9400" y="4230"/>
                  </a:lnTo>
                  <a:lnTo>
                    <a:pt x="93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800275" y="530875"/>
              <a:ext cx="235000" cy="530200"/>
            </a:xfrm>
            <a:custGeom>
              <a:avLst/>
              <a:gdLst/>
              <a:ahLst/>
              <a:cxnLst/>
              <a:rect l="l" t="t" r="r" b="b"/>
              <a:pathLst>
                <a:path w="9400" h="21208" fill="none" extrusionOk="0">
                  <a:moveTo>
                    <a:pt x="9400" y="4230"/>
                  </a:moveTo>
                  <a:lnTo>
                    <a:pt x="9400" y="21208"/>
                  </a:lnTo>
                  <a:lnTo>
                    <a:pt x="0" y="21208"/>
                  </a:lnTo>
                  <a:lnTo>
                    <a:pt x="0" y="0"/>
                  </a:lnTo>
                  <a:lnTo>
                    <a:pt x="9360" y="0"/>
                  </a:lnTo>
                  <a:lnTo>
                    <a:pt x="9360" y="0"/>
                  </a:lnTo>
                  <a:lnTo>
                    <a:pt x="9400" y="423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60850" y="564150"/>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918578" y="757050"/>
              <a:ext cx="97925" cy="34775"/>
            </a:xfrm>
            <a:custGeom>
              <a:avLst/>
              <a:gdLst/>
              <a:ahLst/>
              <a:cxnLst/>
              <a:rect l="l" t="t" r="r" b="b"/>
              <a:pathLst>
                <a:path w="3917" h="1391" extrusionOk="0">
                  <a:moveTo>
                    <a:pt x="3877" y="39"/>
                  </a:moveTo>
                  <a:lnTo>
                    <a:pt x="3877" y="1351"/>
                  </a:lnTo>
                  <a:lnTo>
                    <a:pt x="39" y="1351"/>
                  </a:lnTo>
                  <a:lnTo>
                    <a:pt x="39" y="39"/>
                  </a:lnTo>
                  <a:close/>
                  <a:moveTo>
                    <a:pt x="0" y="0"/>
                  </a:moveTo>
                  <a:lnTo>
                    <a:pt x="0" y="1391"/>
                  </a:lnTo>
                  <a:lnTo>
                    <a:pt x="3917" y="1391"/>
                  </a:lnTo>
                  <a:lnTo>
                    <a:pt x="39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918578" y="970000"/>
              <a:ext cx="97925" cy="34775"/>
            </a:xfrm>
            <a:custGeom>
              <a:avLst/>
              <a:gdLst/>
              <a:ahLst/>
              <a:cxnLst/>
              <a:rect l="l" t="t" r="r" b="b"/>
              <a:pathLst>
                <a:path w="3917" h="1391" extrusionOk="0">
                  <a:moveTo>
                    <a:pt x="3877" y="40"/>
                  </a:moveTo>
                  <a:lnTo>
                    <a:pt x="3877" y="1352"/>
                  </a:lnTo>
                  <a:lnTo>
                    <a:pt x="39" y="1352"/>
                  </a:lnTo>
                  <a:lnTo>
                    <a:pt x="39" y="40"/>
                  </a:lnTo>
                  <a:close/>
                  <a:moveTo>
                    <a:pt x="0" y="1"/>
                  </a:moveTo>
                  <a:lnTo>
                    <a:pt x="0" y="1391"/>
                  </a:lnTo>
                  <a:lnTo>
                    <a:pt x="3917" y="1391"/>
                  </a:lnTo>
                  <a:lnTo>
                    <a:pt x="39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820350" y="860825"/>
              <a:ext cx="97925" cy="34800"/>
            </a:xfrm>
            <a:custGeom>
              <a:avLst/>
              <a:gdLst/>
              <a:ahLst/>
              <a:cxnLst/>
              <a:rect l="l" t="t" r="r" b="b"/>
              <a:pathLst>
                <a:path w="3917" h="1392" extrusionOk="0">
                  <a:moveTo>
                    <a:pt x="3877" y="40"/>
                  </a:moveTo>
                  <a:lnTo>
                    <a:pt x="3877" y="1352"/>
                  </a:lnTo>
                  <a:lnTo>
                    <a:pt x="39" y="1352"/>
                  </a:lnTo>
                  <a:lnTo>
                    <a:pt x="39" y="40"/>
                  </a:lnTo>
                  <a:close/>
                  <a:moveTo>
                    <a:pt x="0" y="1"/>
                  </a:moveTo>
                  <a:lnTo>
                    <a:pt x="0" y="1391"/>
                  </a:lnTo>
                  <a:lnTo>
                    <a:pt x="3916" y="1391"/>
                  </a:lnTo>
                  <a:lnTo>
                    <a:pt x="3916"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820350" y="860825"/>
              <a:ext cx="97925" cy="34800"/>
            </a:xfrm>
            <a:custGeom>
              <a:avLst/>
              <a:gdLst/>
              <a:ahLst/>
              <a:cxnLst/>
              <a:rect l="l" t="t" r="r" b="b"/>
              <a:pathLst>
                <a:path w="3917" h="1392" fill="none" extrusionOk="0">
                  <a:moveTo>
                    <a:pt x="3916" y="1391"/>
                  </a:moveTo>
                  <a:lnTo>
                    <a:pt x="0" y="1391"/>
                  </a:lnTo>
                  <a:lnTo>
                    <a:pt x="0" y="1"/>
                  </a:lnTo>
                  <a:lnTo>
                    <a:pt x="3916" y="1"/>
                  </a:lnTo>
                  <a:lnTo>
                    <a:pt x="3916"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821325" y="861800"/>
              <a:ext cx="95975" cy="32825"/>
            </a:xfrm>
            <a:custGeom>
              <a:avLst/>
              <a:gdLst/>
              <a:ahLst/>
              <a:cxnLst/>
              <a:rect l="l" t="t" r="r" b="b"/>
              <a:pathLst>
                <a:path w="3839" h="1313" fill="none" extrusionOk="0">
                  <a:moveTo>
                    <a:pt x="0" y="1313"/>
                  </a:moveTo>
                  <a:lnTo>
                    <a:pt x="3838" y="1313"/>
                  </a:lnTo>
                  <a:lnTo>
                    <a:pt x="3838" y="1"/>
                  </a:lnTo>
                  <a:lnTo>
                    <a:pt x="0" y="1"/>
                  </a:lnTo>
                  <a:lnTo>
                    <a:pt x="0"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802225" y="669900"/>
              <a:ext cx="97925" cy="34775"/>
            </a:xfrm>
            <a:custGeom>
              <a:avLst/>
              <a:gdLst/>
              <a:ahLst/>
              <a:cxnLst/>
              <a:rect l="l" t="t" r="r" b="b"/>
              <a:pathLst>
                <a:path w="3917" h="1391" extrusionOk="0">
                  <a:moveTo>
                    <a:pt x="3878" y="40"/>
                  </a:moveTo>
                  <a:lnTo>
                    <a:pt x="3878" y="1352"/>
                  </a:lnTo>
                  <a:lnTo>
                    <a:pt x="40" y="1352"/>
                  </a:lnTo>
                  <a:lnTo>
                    <a:pt x="40" y="40"/>
                  </a:lnTo>
                  <a:close/>
                  <a:moveTo>
                    <a:pt x="1" y="1"/>
                  </a:moveTo>
                  <a:lnTo>
                    <a:pt x="1" y="1391"/>
                  </a:lnTo>
                  <a:lnTo>
                    <a:pt x="3917" y="1391"/>
                  </a:lnTo>
                  <a:lnTo>
                    <a:pt x="3917"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02225" y="669900"/>
              <a:ext cx="97925" cy="34775"/>
            </a:xfrm>
            <a:custGeom>
              <a:avLst/>
              <a:gdLst/>
              <a:ahLst/>
              <a:cxnLst/>
              <a:rect l="l" t="t" r="r" b="b"/>
              <a:pathLst>
                <a:path w="3917" h="1391" fill="none" extrusionOk="0">
                  <a:moveTo>
                    <a:pt x="3917" y="1391"/>
                  </a:moveTo>
                  <a:lnTo>
                    <a:pt x="1" y="1391"/>
                  </a:lnTo>
                  <a:lnTo>
                    <a:pt x="1" y="1"/>
                  </a:lnTo>
                  <a:lnTo>
                    <a:pt x="3917" y="1"/>
                  </a:lnTo>
                  <a:lnTo>
                    <a:pt x="3917" y="139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803200" y="670875"/>
              <a:ext cx="95975" cy="32825"/>
            </a:xfrm>
            <a:custGeom>
              <a:avLst/>
              <a:gdLst/>
              <a:ahLst/>
              <a:cxnLst/>
              <a:rect l="l" t="t" r="r" b="b"/>
              <a:pathLst>
                <a:path w="3839" h="1313" fill="none" extrusionOk="0">
                  <a:moveTo>
                    <a:pt x="1" y="1313"/>
                  </a:moveTo>
                  <a:lnTo>
                    <a:pt x="3839" y="1313"/>
                  </a:lnTo>
                  <a:lnTo>
                    <a:pt x="3839" y="1"/>
                  </a:lnTo>
                  <a:lnTo>
                    <a:pt x="1" y="1"/>
                  </a:lnTo>
                  <a:lnTo>
                    <a:pt x="1" y="1313"/>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800275" y="530875"/>
              <a:ext cx="42600" cy="530200"/>
            </a:xfrm>
            <a:custGeom>
              <a:avLst/>
              <a:gdLst/>
              <a:ahLst/>
              <a:cxnLst/>
              <a:rect l="l" t="t" r="r" b="b"/>
              <a:pathLst>
                <a:path w="1704" h="21208" extrusionOk="0">
                  <a:moveTo>
                    <a:pt x="0" y="0"/>
                  </a:moveTo>
                  <a:lnTo>
                    <a:pt x="0" y="1449"/>
                  </a:lnTo>
                  <a:lnTo>
                    <a:pt x="372" y="842"/>
                  </a:lnTo>
                  <a:lnTo>
                    <a:pt x="783" y="196"/>
                  </a:lnTo>
                  <a:lnTo>
                    <a:pt x="1704" y="79"/>
                  </a:lnTo>
                  <a:lnTo>
                    <a:pt x="1704" y="0"/>
                  </a:lnTo>
                  <a:close/>
                  <a:moveTo>
                    <a:pt x="842" y="13238"/>
                  </a:moveTo>
                  <a:lnTo>
                    <a:pt x="842" y="14550"/>
                  </a:lnTo>
                  <a:lnTo>
                    <a:pt x="1704" y="14550"/>
                  </a:lnTo>
                  <a:lnTo>
                    <a:pt x="1704" y="13238"/>
                  </a:lnTo>
                  <a:close/>
                  <a:moveTo>
                    <a:pt x="1704" y="1606"/>
                  </a:moveTo>
                  <a:lnTo>
                    <a:pt x="0" y="2448"/>
                  </a:lnTo>
                  <a:lnTo>
                    <a:pt x="0" y="21208"/>
                  </a:lnTo>
                  <a:lnTo>
                    <a:pt x="1704" y="21208"/>
                  </a:lnTo>
                  <a:lnTo>
                    <a:pt x="1704" y="14589"/>
                  </a:lnTo>
                  <a:lnTo>
                    <a:pt x="803" y="14589"/>
                  </a:lnTo>
                  <a:lnTo>
                    <a:pt x="803" y="13199"/>
                  </a:lnTo>
                  <a:lnTo>
                    <a:pt x="1704" y="13199"/>
                  </a:lnTo>
                  <a:lnTo>
                    <a:pt x="1704" y="6952"/>
                  </a:lnTo>
                  <a:lnTo>
                    <a:pt x="79" y="6952"/>
                  </a:lnTo>
                  <a:lnTo>
                    <a:pt x="79" y="5562"/>
                  </a:lnTo>
                  <a:lnTo>
                    <a:pt x="1704" y="5562"/>
                  </a:lnTo>
                  <a:lnTo>
                    <a:pt x="1704" y="160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2821325" y="861800"/>
              <a:ext cx="21550" cy="32825"/>
            </a:xfrm>
            <a:custGeom>
              <a:avLst/>
              <a:gdLst/>
              <a:ahLst/>
              <a:cxnLst/>
              <a:rect l="l" t="t" r="r" b="b"/>
              <a:pathLst>
                <a:path w="862" h="1313" fill="none" extrusionOk="0">
                  <a:moveTo>
                    <a:pt x="862" y="1"/>
                  </a:moveTo>
                  <a:lnTo>
                    <a:pt x="0" y="1"/>
                  </a:lnTo>
                  <a:lnTo>
                    <a:pt x="0" y="1313"/>
                  </a:lnTo>
                  <a:lnTo>
                    <a:pt x="862" y="1313"/>
                  </a:lnTo>
                  <a:lnTo>
                    <a:pt x="862"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2800275" y="571000"/>
              <a:ext cx="42600" cy="490075"/>
            </a:xfrm>
            <a:custGeom>
              <a:avLst/>
              <a:gdLst/>
              <a:ahLst/>
              <a:cxnLst/>
              <a:rect l="l" t="t" r="r" b="b"/>
              <a:pathLst>
                <a:path w="1704" h="19603" fill="none" extrusionOk="0">
                  <a:moveTo>
                    <a:pt x="1704" y="1"/>
                  </a:moveTo>
                  <a:lnTo>
                    <a:pt x="0" y="843"/>
                  </a:lnTo>
                  <a:lnTo>
                    <a:pt x="0" y="19603"/>
                  </a:lnTo>
                  <a:lnTo>
                    <a:pt x="1704" y="19603"/>
                  </a:lnTo>
                  <a:lnTo>
                    <a:pt x="1704" y="12984"/>
                  </a:lnTo>
                  <a:lnTo>
                    <a:pt x="803" y="12984"/>
                  </a:lnTo>
                  <a:lnTo>
                    <a:pt x="803" y="11594"/>
                  </a:lnTo>
                  <a:lnTo>
                    <a:pt x="1704" y="11594"/>
                  </a:lnTo>
                  <a:lnTo>
                    <a:pt x="1704" y="5347"/>
                  </a:lnTo>
                  <a:lnTo>
                    <a:pt x="79" y="5347"/>
                  </a:lnTo>
                  <a:lnTo>
                    <a:pt x="79" y="3957"/>
                  </a:lnTo>
                  <a:lnTo>
                    <a:pt x="1704" y="3957"/>
                  </a:lnTo>
                  <a:lnTo>
                    <a:pt x="170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2800275" y="530875"/>
              <a:ext cx="42600" cy="36250"/>
            </a:xfrm>
            <a:custGeom>
              <a:avLst/>
              <a:gdLst/>
              <a:ahLst/>
              <a:cxnLst/>
              <a:rect l="l" t="t" r="r" b="b"/>
              <a:pathLst>
                <a:path w="1704" h="1450" fill="none" extrusionOk="0">
                  <a:moveTo>
                    <a:pt x="1704" y="0"/>
                  </a:moveTo>
                  <a:lnTo>
                    <a:pt x="0" y="0"/>
                  </a:lnTo>
                  <a:lnTo>
                    <a:pt x="0" y="1449"/>
                  </a:lnTo>
                  <a:lnTo>
                    <a:pt x="372" y="842"/>
                  </a:lnTo>
                  <a:lnTo>
                    <a:pt x="372" y="842"/>
                  </a:lnTo>
                  <a:lnTo>
                    <a:pt x="783" y="196"/>
                  </a:lnTo>
                  <a:lnTo>
                    <a:pt x="1704" y="79"/>
                  </a:lnTo>
                  <a:lnTo>
                    <a:pt x="170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2820350" y="860825"/>
              <a:ext cx="22525" cy="34800"/>
            </a:xfrm>
            <a:custGeom>
              <a:avLst/>
              <a:gdLst/>
              <a:ahLst/>
              <a:cxnLst/>
              <a:rect l="l" t="t" r="r" b="b"/>
              <a:pathLst>
                <a:path w="901" h="1392" extrusionOk="0">
                  <a:moveTo>
                    <a:pt x="0" y="1"/>
                  </a:moveTo>
                  <a:lnTo>
                    <a:pt x="0" y="1391"/>
                  </a:lnTo>
                  <a:lnTo>
                    <a:pt x="901" y="1391"/>
                  </a:lnTo>
                  <a:lnTo>
                    <a:pt x="901" y="1352"/>
                  </a:lnTo>
                  <a:lnTo>
                    <a:pt x="39" y="1352"/>
                  </a:lnTo>
                  <a:lnTo>
                    <a:pt x="39" y="40"/>
                  </a:lnTo>
                  <a:lnTo>
                    <a:pt x="901" y="40"/>
                  </a:lnTo>
                  <a:lnTo>
                    <a:pt x="9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803200" y="670875"/>
              <a:ext cx="39675" cy="32825"/>
            </a:xfrm>
            <a:custGeom>
              <a:avLst/>
              <a:gdLst/>
              <a:ahLst/>
              <a:cxnLst/>
              <a:rect l="l" t="t" r="r" b="b"/>
              <a:pathLst>
                <a:path w="1587" h="1313" extrusionOk="0">
                  <a:moveTo>
                    <a:pt x="1" y="1"/>
                  </a:moveTo>
                  <a:lnTo>
                    <a:pt x="1" y="1313"/>
                  </a:lnTo>
                  <a:lnTo>
                    <a:pt x="1587" y="1313"/>
                  </a:lnTo>
                  <a:lnTo>
                    <a:pt x="15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803200" y="670875"/>
              <a:ext cx="39675" cy="32825"/>
            </a:xfrm>
            <a:custGeom>
              <a:avLst/>
              <a:gdLst/>
              <a:ahLst/>
              <a:cxnLst/>
              <a:rect l="l" t="t" r="r" b="b"/>
              <a:pathLst>
                <a:path w="1587" h="1313" fill="none" extrusionOk="0">
                  <a:moveTo>
                    <a:pt x="1587" y="1"/>
                  </a:moveTo>
                  <a:lnTo>
                    <a:pt x="1" y="1"/>
                  </a:lnTo>
                  <a:lnTo>
                    <a:pt x="1" y="1313"/>
                  </a:lnTo>
                  <a:lnTo>
                    <a:pt x="1587" y="1313"/>
                  </a:lnTo>
                  <a:lnTo>
                    <a:pt x="158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802225" y="669900"/>
              <a:ext cx="40650" cy="34775"/>
            </a:xfrm>
            <a:custGeom>
              <a:avLst/>
              <a:gdLst/>
              <a:ahLst/>
              <a:cxnLst/>
              <a:rect l="l" t="t" r="r" b="b"/>
              <a:pathLst>
                <a:path w="1626" h="1391" extrusionOk="0">
                  <a:moveTo>
                    <a:pt x="1" y="1"/>
                  </a:moveTo>
                  <a:lnTo>
                    <a:pt x="1" y="1391"/>
                  </a:lnTo>
                  <a:lnTo>
                    <a:pt x="1626" y="1391"/>
                  </a:lnTo>
                  <a:lnTo>
                    <a:pt x="1626" y="1352"/>
                  </a:lnTo>
                  <a:lnTo>
                    <a:pt x="40" y="1352"/>
                  </a:lnTo>
                  <a:lnTo>
                    <a:pt x="40" y="40"/>
                  </a:lnTo>
                  <a:lnTo>
                    <a:pt x="1626" y="40"/>
                  </a:lnTo>
                  <a:lnTo>
                    <a:pt x="1626" y="1"/>
                  </a:lnTo>
                  <a:close/>
                </a:path>
              </a:pathLst>
            </a:custGeom>
            <a:solidFill>
              <a:srgbClr val="AB8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802225" y="669900"/>
              <a:ext cx="40650" cy="34775"/>
            </a:xfrm>
            <a:custGeom>
              <a:avLst/>
              <a:gdLst/>
              <a:ahLst/>
              <a:cxnLst/>
              <a:rect l="l" t="t" r="r" b="b"/>
              <a:pathLst>
                <a:path w="1626" h="1391" fill="none" extrusionOk="0">
                  <a:moveTo>
                    <a:pt x="1626" y="1"/>
                  </a:moveTo>
                  <a:lnTo>
                    <a:pt x="1" y="1"/>
                  </a:lnTo>
                  <a:lnTo>
                    <a:pt x="1" y="1391"/>
                  </a:lnTo>
                  <a:lnTo>
                    <a:pt x="1626" y="1391"/>
                  </a:lnTo>
                  <a:lnTo>
                    <a:pt x="1626" y="1352"/>
                  </a:lnTo>
                  <a:lnTo>
                    <a:pt x="40" y="1352"/>
                  </a:lnTo>
                  <a:lnTo>
                    <a:pt x="40" y="40"/>
                  </a:lnTo>
                  <a:lnTo>
                    <a:pt x="1626" y="40"/>
                  </a:lnTo>
                  <a:lnTo>
                    <a:pt x="1626"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2873200" y="565625"/>
              <a:ext cx="58775" cy="58775"/>
            </a:xfrm>
            <a:custGeom>
              <a:avLst/>
              <a:gdLst/>
              <a:ahLst/>
              <a:cxnLst/>
              <a:rect l="l" t="t" r="r" b="b"/>
              <a:pathLst>
                <a:path w="2351" h="2351" extrusionOk="0">
                  <a:moveTo>
                    <a:pt x="1058" y="1"/>
                  </a:moveTo>
                  <a:lnTo>
                    <a:pt x="941" y="20"/>
                  </a:lnTo>
                  <a:lnTo>
                    <a:pt x="725" y="98"/>
                  </a:lnTo>
                  <a:lnTo>
                    <a:pt x="530" y="196"/>
                  </a:lnTo>
                  <a:lnTo>
                    <a:pt x="353" y="353"/>
                  </a:lnTo>
                  <a:lnTo>
                    <a:pt x="216" y="510"/>
                  </a:lnTo>
                  <a:lnTo>
                    <a:pt x="99" y="725"/>
                  </a:lnTo>
                  <a:lnTo>
                    <a:pt x="40" y="940"/>
                  </a:lnTo>
                  <a:lnTo>
                    <a:pt x="21" y="1058"/>
                  </a:lnTo>
                  <a:lnTo>
                    <a:pt x="1" y="1175"/>
                  </a:lnTo>
                  <a:lnTo>
                    <a:pt x="21" y="1293"/>
                  </a:lnTo>
                  <a:lnTo>
                    <a:pt x="40" y="1410"/>
                  </a:lnTo>
                  <a:lnTo>
                    <a:pt x="99" y="1626"/>
                  </a:lnTo>
                  <a:lnTo>
                    <a:pt x="216" y="1841"/>
                  </a:lnTo>
                  <a:lnTo>
                    <a:pt x="353" y="1998"/>
                  </a:lnTo>
                  <a:lnTo>
                    <a:pt x="530" y="2155"/>
                  </a:lnTo>
                  <a:lnTo>
                    <a:pt x="725" y="2253"/>
                  </a:lnTo>
                  <a:lnTo>
                    <a:pt x="941" y="2331"/>
                  </a:lnTo>
                  <a:lnTo>
                    <a:pt x="1058" y="2350"/>
                  </a:lnTo>
                  <a:lnTo>
                    <a:pt x="1313" y="2350"/>
                  </a:lnTo>
                  <a:lnTo>
                    <a:pt x="1411" y="2331"/>
                  </a:lnTo>
                  <a:lnTo>
                    <a:pt x="1646" y="2253"/>
                  </a:lnTo>
                  <a:lnTo>
                    <a:pt x="1842" y="2155"/>
                  </a:lnTo>
                  <a:lnTo>
                    <a:pt x="2018" y="1998"/>
                  </a:lnTo>
                  <a:lnTo>
                    <a:pt x="2155" y="1841"/>
                  </a:lnTo>
                  <a:lnTo>
                    <a:pt x="2272" y="1626"/>
                  </a:lnTo>
                  <a:lnTo>
                    <a:pt x="2331" y="1410"/>
                  </a:lnTo>
                  <a:lnTo>
                    <a:pt x="2351" y="1293"/>
                  </a:lnTo>
                  <a:lnTo>
                    <a:pt x="2351" y="1175"/>
                  </a:lnTo>
                  <a:lnTo>
                    <a:pt x="2351" y="1058"/>
                  </a:lnTo>
                  <a:lnTo>
                    <a:pt x="2331" y="940"/>
                  </a:lnTo>
                  <a:lnTo>
                    <a:pt x="2272" y="725"/>
                  </a:lnTo>
                  <a:lnTo>
                    <a:pt x="2155" y="510"/>
                  </a:lnTo>
                  <a:lnTo>
                    <a:pt x="2018" y="353"/>
                  </a:lnTo>
                  <a:lnTo>
                    <a:pt x="1842" y="196"/>
                  </a:lnTo>
                  <a:lnTo>
                    <a:pt x="1646" y="98"/>
                  </a:lnTo>
                  <a:lnTo>
                    <a:pt x="1411"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952025" y="654225"/>
              <a:ext cx="59275" cy="58775"/>
            </a:xfrm>
            <a:custGeom>
              <a:avLst/>
              <a:gdLst/>
              <a:ahLst/>
              <a:cxnLst/>
              <a:rect l="l" t="t" r="r" b="b"/>
              <a:pathLst>
                <a:path w="2371" h="2351" extrusionOk="0">
                  <a:moveTo>
                    <a:pt x="1176" y="1"/>
                  </a:moveTo>
                  <a:lnTo>
                    <a:pt x="1058" y="21"/>
                  </a:lnTo>
                  <a:lnTo>
                    <a:pt x="941" y="21"/>
                  </a:lnTo>
                  <a:lnTo>
                    <a:pt x="725" y="99"/>
                  </a:lnTo>
                  <a:lnTo>
                    <a:pt x="529" y="216"/>
                  </a:lnTo>
                  <a:lnTo>
                    <a:pt x="353" y="353"/>
                  </a:lnTo>
                  <a:lnTo>
                    <a:pt x="216" y="530"/>
                  </a:lnTo>
                  <a:lnTo>
                    <a:pt x="99" y="725"/>
                  </a:lnTo>
                  <a:lnTo>
                    <a:pt x="40" y="941"/>
                  </a:lnTo>
                  <a:lnTo>
                    <a:pt x="20" y="1058"/>
                  </a:lnTo>
                  <a:lnTo>
                    <a:pt x="1" y="1176"/>
                  </a:lnTo>
                  <a:lnTo>
                    <a:pt x="20" y="1293"/>
                  </a:lnTo>
                  <a:lnTo>
                    <a:pt x="40" y="1411"/>
                  </a:lnTo>
                  <a:lnTo>
                    <a:pt x="99" y="1646"/>
                  </a:lnTo>
                  <a:lnTo>
                    <a:pt x="216" y="1842"/>
                  </a:lnTo>
                  <a:lnTo>
                    <a:pt x="353" y="2018"/>
                  </a:lnTo>
                  <a:lnTo>
                    <a:pt x="529" y="2155"/>
                  </a:lnTo>
                  <a:lnTo>
                    <a:pt x="725" y="2272"/>
                  </a:lnTo>
                  <a:lnTo>
                    <a:pt x="941" y="2331"/>
                  </a:lnTo>
                  <a:lnTo>
                    <a:pt x="1058" y="2351"/>
                  </a:lnTo>
                  <a:lnTo>
                    <a:pt x="1313" y="2351"/>
                  </a:lnTo>
                  <a:lnTo>
                    <a:pt x="1430" y="2331"/>
                  </a:lnTo>
                  <a:lnTo>
                    <a:pt x="1646" y="2272"/>
                  </a:lnTo>
                  <a:lnTo>
                    <a:pt x="1841" y="2155"/>
                  </a:lnTo>
                  <a:lnTo>
                    <a:pt x="2018" y="2018"/>
                  </a:lnTo>
                  <a:lnTo>
                    <a:pt x="2155" y="1842"/>
                  </a:lnTo>
                  <a:lnTo>
                    <a:pt x="2272" y="1646"/>
                  </a:lnTo>
                  <a:lnTo>
                    <a:pt x="2331" y="1411"/>
                  </a:lnTo>
                  <a:lnTo>
                    <a:pt x="2351" y="1293"/>
                  </a:lnTo>
                  <a:lnTo>
                    <a:pt x="2370" y="1176"/>
                  </a:lnTo>
                  <a:lnTo>
                    <a:pt x="2351" y="1058"/>
                  </a:lnTo>
                  <a:lnTo>
                    <a:pt x="2331" y="941"/>
                  </a:lnTo>
                  <a:lnTo>
                    <a:pt x="2272" y="725"/>
                  </a:lnTo>
                  <a:lnTo>
                    <a:pt x="2155" y="530"/>
                  </a:lnTo>
                  <a:lnTo>
                    <a:pt x="2018" y="353"/>
                  </a:lnTo>
                  <a:lnTo>
                    <a:pt x="1841" y="216"/>
                  </a:lnTo>
                  <a:lnTo>
                    <a:pt x="1646" y="99"/>
                  </a:lnTo>
                  <a:lnTo>
                    <a:pt x="1430" y="21"/>
                  </a:lnTo>
                  <a:lnTo>
                    <a:pt x="1313" y="21"/>
                  </a:lnTo>
                  <a:lnTo>
                    <a:pt x="1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952025" y="855925"/>
              <a:ext cx="59275" cy="58775"/>
            </a:xfrm>
            <a:custGeom>
              <a:avLst/>
              <a:gdLst/>
              <a:ahLst/>
              <a:cxnLst/>
              <a:rect l="l" t="t" r="r" b="b"/>
              <a:pathLst>
                <a:path w="2371" h="2351" extrusionOk="0">
                  <a:moveTo>
                    <a:pt x="1058" y="1"/>
                  </a:moveTo>
                  <a:lnTo>
                    <a:pt x="941" y="20"/>
                  </a:lnTo>
                  <a:lnTo>
                    <a:pt x="725" y="99"/>
                  </a:lnTo>
                  <a:lnTo>
                    <a:pt x="529" y="197"/>
                  </a:lnTo>
                  <a:lnTo>
                    <a:pt x="353" y="334"/>
                  </a:lnTo>
                  <a:lnTo>
                    <a:pt x="216" y="510"/>
                  </a:lnTo>
                  <a:lnTo>
                    <a:pt x="99" y="725"/>
                  </a:lnTo>
                  <a:lnTo>
                    <a:pt x="40" y="941"/>
                  </a:lnTo>
                  <a:lnTo>
                    <a:pt x="20" y="1058"/>
                  </a:lnTo>
                  <a:lnTo>
                    <a:pt x="1" y="1176"/>
                  </a:lnTo>
                  <a:lnTo>
                    <a:pt x="20" y="1293"/>
                  </a:lnTo>
                  <a:lnTo>
                    <a:pt x="40" y="1411"/>
                  </a:lnTo>
                  <a:lnTo>
                    <a:pt x="99" y="1626"/>
                  </a:lnTo>
                  <a:lnTo>
                    <a:pt x="216" y="1842"/>
                  </a:lnTo>
                  <a:lnTo>
                    <a:pt x="353" y="1998"/>
                  </a:lnTo>
                  <a:lnTo>
                    <a:pt x="529" y="2155"/>
                  </a:lnTo>
                  <a:lnTo>
                    <a:pt x="725" y="2253"/>
                  </a:lnTo>
                  <a:lnTo>
                    <a:pt x="941" y="2331"/>
                  </a:lnTo>
                  <a:lnTo>
                    <a:pt x="1058" y="2351"/>
                  </a:lnTo>
                  <a:lnTo>
                    <a:pt x="1313" y="2351"/>
                  </a:lnTo>
                  <a:lnTo>
                    <a:pt x="1430" y="2331"/>
                  </a:lnTo>
                  <a:lnTo>
                    <a:pt x="1646" y="2253"/>
                  </a:lnTo>
                  <a:lnTo>
                    <a:pt x="1841" y="2155"/>
                  </a:lnTo>
                  <a:lnTo>
                    <a:pt x="2018" y="1998"/>
                  </a:lnTo>
                  <a:lnTo>
                    <a:pt x="2155" y="1842"/>
                  </a:lnTo>
                  <a:lnTo>
                    <a:pt x="2272" y="1626"/>
                  </a:lnTo>
                  <a:lnTo>
                    <a:pt x="2331" y="1411"/>
                  </a:lnTo>
                  <a:lnTo>
                    <a:pt x="2351" y="1293"/>
                  </a:lnTo>
                  <a:lnTo>
                    <a:pt x="2370" y="1176"/>
                  </a:lnTo>
                  <a:lnTo>
                    <a:pt x="2351" y="1058"/>
                  </a:lnTo>
                  <a:lnTo>
                    <a:pt x="2331" y="941"/>
                  </a:lnTo>
                  <a:lnTo>
                    <a:pt x="2272" y="725"/>
                  </a:lnTo>
                  <a:lnTo>
                    <a:pt x="2155" y="510"/>
                  </a:lnTo>
                  <a:lnTo>
                    <a:pt x="2018" y="334"/>
                  </a:lnTo>
                  <a:lnTo>
                    <a:pt x="1841" y="197"/>
                  </a:lnTo>
                  <a:lnTo>
                    <a:pt x="1646" y="99"/>
                  </a:lnTo>
                  <a:lnTo>
                    <a:pt x="1430" y="20"/>
                  </a:lnTo>
                  <a:lnTo>
                    <a:pt x="1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875650" y="756075"/>
              <a:ext cx="58775" cy="58750"/>
            </a:xfrm>
            <a:custGeom>
              <a:avLst/>
              <a:gdLst/>
              <a:ahLst/>
              <a:cxnLst/>
              <a:rect l="l" t="t" r="r" b="b"/>
              <a:pathLst>
                <a:path w="2351" h="2350" extrusionOk="0">
                  <a:moveTo>
                    <a:pt x="1176" y="0"/>
                  </a:moveTo>
                  <a:lnTo>
                    <a:pt x="1058" y="20"/>
                  </a:lnTo>
                  <a:lnTo>
                    <a:pt x="941" y="39"/>
                  </a:lnTo>
                  <a:lnTo>
                    <a:pt x="706" y="98"/>
                  </a:lnTo>
                  <a:lnTo>
                    <a:pt x="510" y="215"/>
                  </a:lnTo>
                  <a:lnTo>
                    <a:pt x="334" y="353"/>
                  </a:lnTo>
                  <a:lnTo>
                    <a:pt x="197" y="529"/>
                  </a:lnTo>
                  <a:lnTo>
                    <a:pt x="99" y="725"/>
                  </a:lnTo>
                  <a:lnTo>
                    <a:pt x="20" y="940"/>
                  </a:lnTo>
                  <a:lnTo>
                    <a:pt x="1" y="1057"/>
                  </a:lnTo>
                  <a:lnTo>
                    <a:pt x="1" y="1175"/>
                  </a:lnTo>
                  <a:lnTo>
                    <a:pt x="1" y="1312"/>
                  </a:lnTo>
                  <a:lnTo>
                    <a:pt x="20" y="1410"/>
                  </a:lnTo>
                  <a:lnTo>
                    <a:pt x="99" y="1645"/>
                  </a:lnTo>
                  <a:lnTo>
                    <a:pt x="197" y="1841"/>
                  </a:lnTo>
                  <a:lnTo>
                    <a:pt x="334" y="2017"/>
                  </a:lnTo>
                  <a:lnTo>
                    <a:pt x="510" y="2154"/>
                  </a:lnTo>
                  <a:lnTo>
                    <a:pt x="706" y="2272"/>
                  </a:lnTo>
                  <a:lnTo>
                    <a:pt x="941" y="2330"/>
                  </a:lnTo>
                  <a:lnTo>
                    <a:pt x="1058" y="2350"/>
                  </a:lnTo>
                  <a:lnTo>
                    <a:pt x="1293" y="2350"/>
                  </a:lnTo>
                  <a:lnTo>
                    <a:pt x="1411" y="2330"/>
                  </a:lnTo>
                  <a:lnTo>
                    <a:pt x="1626" y="2272"/>
                  </a:lnTo>
                  <a:lnTo>
                    <a:pt x="1822" y="2154"/>
                  </a:lnTo>
                  <a:lnTo>
                    <a:pt x="1998" y="2017"/>
                  </a:lnTo>
                  <a:lnTo>
                    <a:pt x="2155" y="1841"/>
                  </a:lnTo>
                  <a:lnTo>
                    <a:pt x="2253" y="1645"/>
                  </a:lnTo>
                  <a:lnTo>
                    <a:pt x="2331" y="1410"/>
                  </a:lnTo>
                  <a:lnTo>
                    <a:pt x="2351" y="1312"/>
                  </a:lnTo>
                  <a:lnTo>
                    <a:pt x="2351" y="1175"/>
                  </a:lnTo>
                  <a:lnTo>
                    <a:pt x="2351" y="1057"/>
                  </a:lnTo>
                  <a:lnTo>
                    <a:pt x="2331" y="940"/>
                  </a:lnTo>
                  <a:lnTo>
                    <a:pt x="2253" y="725"/>
                  </a:lnTo>
                  <a:lnTo>
                    <a:pt x="2155" y="529"/>
                  </a:lnTo>
                  <a:lnTo>
                    <a:pt x="1998" y="353"/>
                  </a:lnTo>
                  <a:lnTo>
                    <a:pt x="1822" y="215"/>
                  </a:lnTo>
                  <a:lnTo>
                    <a:pt x="1626" y="98"/>
                  </a:lnTo>
                  <a:lnTo>
                    <a:pt x="1411" y="39"/>
                  </a:lnTo>
                  <a:lnTo>
                    <a:pt x="1293" y="20"/>
                  </a:lnTo>
                  <a:lnTo>
                    <a:pt x="1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2875650" y="952375"/>
              <a:ext cx="58775" cy="58775"/>
            </a:xfrm>
            <a:custGeom>
              <a:avLst/>
              <a:gdLst/>
              <a:ahLst/>
              <a:cxnLst/>
              <a:rect l="l" t="t" r="r" b="b"/>
              <a:pathLst>
                <a:path w="2351" h="2351" extrusionOk="0">
                  <a:moveTo>
                    <a:pt x="1058" y="1"/>
                  </a:moveTo>
                  <a:lnTo>
                    <a:pt x="941" y="20"/>
                  </a:lnTo>
                  <a:lnTo>
                    <a:pt x="706" y="98"/>
                  </a:lnTo>
                  <a:lnTo>
                    <a:pt x="510" y="196"/>
                  </a:lnTo>
                  <a:lnTo>
                    <a:pt x="334" y="333"/>
                  </a:lnTo>
                  <a:lnTo>
                    <a:pt x="197" y="510"/>
                  </a:lnTo>
                  <a:lnTo>
                    <a:pt x="99" y="706"/>
                  </a:lnTo>
                  <a:lnTo>
                    <a:pt x="20" y="941"/>
                  </a:lnTo>
                  <a:lnTo>
                    <a:pt x="1" y="1058"/>
                  </a:lnTo>
                  <a:lnTo>
                    <a:pt x="1" y="1175"/>
                  </a:lnTo>
                  <a:lnTo>
                    <a:pt x="1" y="1293"/>
                  </a:lnTo>
                  <a:lnTo>
                    <a:pt x="20" y="1410"/>
                  </a:lnTo>
                  <a:lnTo>
                    <a:pt x="99" y="1626"/>
                  </a:lnTo>
                  <a:lnTo>
                    <a:pt x="197" y="1822"/>
                  </a:lnTo>
                  <a:lnTo>
                    <a:pt x="334" y="1998"/>
                  </a:lnTo>
                  <a:lnTo>
                    <a:pt x="510" y="2155"/>
                  </a:lnTo>
                  <a:lnTo>
                    <a:pt x="706" y="2253"/>
                  </a:lnTo>
                  <a:lnTo>
                    <a:pt x="941" y="2331"/>
                  </a:lnTo>
                  <a:lnTo>
                    <a:pt x="1058" y="2350"/>
                  </a:lnTo>
                  <a:lnTo>
                    <a:pt x="1293" y="2350"/>
                  </a:lnTo>
                  <a:lnTo>
                    <a:pt x="1411" y="2331"/>
                  </a:lnTo>
                  <a:lnTo>
                    <a:pt x="1626" y="2253"/>
                  </a:lnTo>
                  <a:lnTo>
                    <a:pt x="1822" y="2155"/>
                  </a:lnTo>
                  <a:lnTo>
                    <a:pt x="1998" y="1998"/>
                  </a:lnTo>
                  <a:lnTo>
                    <a:pt x="2155" y="1822"/>
                  </a:lnTo>
                  <a:lnTo>
                    <a:pt x="2253" y="1626"/>
                  </a:lnTo>
                  <a:lnTo>
                    <a:pt x="2331" y="1410"/>
                  </a:lnTo>
                  <a:lnTo>
                    <a:pt x="2351" y="1293"/>
                  </a:lnTo>
                  <a:lnTo>
                    <a:pt x="2351" y="1175"/>
                  </a:lnTo>
                  <a:lnTo>
                    <a:pt x="2351" y="1058"/>
                  </a:lnTo>
                  <a:lnTo>
                    <a:pt x="2331" y="941"/>
                  </a:lnTo>
                  <a:lnTo>
                    <a:pt x="2253" y="706"/>
                  </a:lnTo>
                  <a:lnTo>
                    <a:pt x="2155" y="510"/>
                  </a:lnTo>
                  <a:lnTo>
                    <a:pt x="1998" y="333"/>
                  </a:lnTo>
                  <a:lnTo>
                    <a:pt x="1822" y="196"/>
                  </a:lnTo>
                  <a:lnTo>
                    <a:pt x="1626" y="98"/>
                  </a:lnTo>
                  <a:lnTo>
                    <a:pt x="1411" y="20"/>
                  </a:lnTo>
                  <a:lnTo>
                    <a:pt x="12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099875" y="593050"/>
              <a:ext cx="36250" cy="468525"/>
            </a:xfrm>
            <a:custGeom>
              <a:avLst/>
              <a:gdLst/>
              <a:ahLst/>
              <a:cxnLst/>
              <a:rect l="l" t="t" r="r" b="b"/>
              <a:pathLst>
                <a:path w="1450" h="18741" extrusionOk="0">
                  <a:moveTo>
                    <a:pt x="0" y="0"/>
                  </a:moveTo>
                  <a:lnTo>
                    <a:pt x="0" y="18740"/>
                  </a:lnTo>
                  <a:lnTo>
                    <a:pt x="1450" y="18740"/>
                  </a:lnTo>
                  <a:lnTo>
                    <a:pt x="1450"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099875" y="593050"/>
              <a:ext cx="173825" cy="468525"/>
            </a:xfrm>
            <a:custGeom>
              <a:avLst/>
              <a:gdLst/>
              <a:ahLst/>
              <a:cxnLst/>
              <a:rect l="l" t="t" r="r" b="b"/>
              <a:pathLst>
                <a:path w="6953" h="18741" extrusionOk="0">
                  <a:moveTo>
                    <a:pt x="0" y="0"/>
                  </a:moveTo>
                  <a:lnTo>
                    <a:pt x="0" y="18740"/>
                  </a:lnTo>
                  <a:lnTo>
                    <a:pt x="6952" y="18740"/>
                  </a:lnTo>
                  <a:lnTo>
                    <a:pt x="69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3105250" y="523025"/>
              <a:ext cx="164525" cy="70050"/>
            </a:xfrm>
            <a:custGeom>
              <a:avLst/>
              <a:gdLst/>
              <a:ahLst/>
              <a:cxnLst/>
              <a:rect l="l" t="t" r="r" b="b"/>
              <a:pathLst>
                <a:path w="6581" h="2802" extrusionOk="0">
                  <a:moveTo>
                    <a:pt x="3114" y="1"/>
                  </a:moveTo>
                  <a:lnTo>
                    <a:pt x="2684" y="20"/>
                  </a:lnTo>
                  <a:lnTo>
                    <a:pt x="2625" y="20"/>
                  </a:lnTo>
                  <a:lnTo>
                    <a:pt x="2233" y="99"/>
                  </a:lnTo>
                  <a:lnTo>
                    <a:pt x="1900" y="177"/>
                  </a:lnTo>
                  <a:lnTo>
                    <a:pt x="1802" y="216"/>
                  </a:lnTo>
                  <a:lnTo>
                    <a:pt x="1489" y="353"/>
                  </a:lnTo>
                  <a:lnTo>
                    <a:pt x="1215" y="510"/>
                  </a:lnTo>
                  <a:lnTo>
                    <a:pt x="980" y="686"/>
                  </a:lnTo>
                  <a:lnTo>
                    <a:pt x="784" y="882"/>
                  </a:lnTo>
                  <a:lnTo>
                    <a:pt x="608" y="1097"/>
                  </a:lnTo>
                  <a:lnTo>
                    <a:pt x="451" y="1313"/>
                  </a:lnTo>
                  <a:lnTo>
                    <a:pt x="334" y="1528"/>
                  </a:lnTo>
                  <a:lnTo>
                    <a:pt x="236" y="1744"/>
                  </a:lnTo>
                  <a:lnTo>
                    <a:pt x="158" y="1940"/>
                  </a:lnTo>
                  <a:lnTo>
                    <a:pt x="99" y="2135"/>
                  </a:lnTo>
                  <a:lnTo>
                    <a:pt x="20" y="2468"/>
                  </a:lnTo>
                  <a:lnTo>
                    <a:pt x="1" y="2684"/>
                  </a:lnTo>
                  <a:lnTo>
                    <a:pt x="1" y="2762"/>
                  </a:lnTo>
                  <a:lnTo>
                    <a:pt x="510" y="2762"/>
                  </a:lnTo>
                  <a:lnTo>
                    <a:pt x="1842" y="2782"/>
                  </a:lnTo>
                  <a:lnTo>
                    <a:pt x="4916" y="2782"/>
                  </a:lnTo>
                  <a:lnTo>
                    <a:pt x="6091" y="2801"/>
                  </a:lnTo>
                  <a:lnTo>
                    <a:pt x="6581" y="2801"/>
                  </a:lnTo>
                  <a:lnTo>
                    <a:pt x="6541" y="2605"/>
                  </a:lnTo>
                  <a:lnTo>
                    <a:pt x="6483" y="2370"/>
                  </a:lnTo>
                  <a:lnTo>
                    <a:pt x="6365" y="2096"/>
                  </a:lnTo>
                  <a:lnTo>
                    <a:pt x="6228" y="1783"/>
                  </a:lnTo>
                  <a:lnTo>
                    <a:pt x="6013" y="1430"/>
                  </a:lnTo>
                  <a:lnTo>
                    <a:pt x="5895" y="1274"/>
                  </a:lnTo>
                  <a:lnTo>
                    <a:pt x="5758" y="1097"/>
                  </a:lnTo>
                  <a:lnTo>
                    <a:pt x="5601" y="921"/>
                  </a:lnTo>
                  <a:lnTo>
                    <a:pt x="5425" y="765"/>
                  </a:lnTo>
                  <a:lnTo>
                    <a:pt x="5308" y="686"/>
                  </a:lnTo>
                  <a:lnTo>
                    <a:pt x="5073" y="530"/>
                  </a:lnTo>
                  <a:lnTo>
                    <a:pt x="4799" y="373"/>
                  </a:lnTo>
                  <a:lnTo>
                    <a:pt x="4505" y="236"/>
                  </a:lnTo>
                  <a:lnTo>
                    <a:pt x="4172" y="138"/>
                  </a:lnTo>
                  <a:lnTo>
                    <a:pt x="4133" y="118"/>
                  </a:lnTo>
                  <a:lnTo>
                    <a:pt x="3741" y="40"/>
                  </a:lnTo>
                  <a:lnTo>
                    <a:pt x="33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3117000" y="527450"/>
              <a:ext cx="35775" cy="64625"/>
            </a:xfrm>
            <a:custGeom>
              <a:avLst/>
              <a:gdLst/>
              <a:ahLst/>
              <a:cxnLst/>
              <a:rect l="l" t="t" r="r" b="b"/>
              <a:pathLst>
                <a:path w="1431" h="2585" extrusionOk="0">
                  <a:moveTo>
                    <a:pt x="1430" y="0"/>
                  </a:moveTo>
                  <a:lnTo>
                    <a:pt x="1332" y="39"/>
                  </a:lnTo>
                  <a:lnTo>
                    <a:pt x="1117" y="274"/>
                  </a:lnTo>
                  <a:lnTo>
                    <a:pt x="921" y="529"/>
                  </a:lnTo>
                  <a:lnTo>
                    <a:pt x="745" y="803"/>
                  </a:lnTo>
                  <a:lnTo>
                    <a:pt x="569" y="1097"/>
                  </a:lnTo>
                  <a:lnTo>
                    <a:pt x="412" y="1430"/>
                  </a:lnTo>
                  <a:lnTo>
                    <a:pt x="255" y="1782"/>
                  </a:lnTo>
                  <a:lnTo>
                    <a:pt x="118" y="2174"/>
                  </a:lnTo>
                  <a:lnTo>
                    <a:pt x="1" y="2585"/>
                  </a:lnTo>
                  <a:lnTo>
                    <a:pt x="40" y="2585"/>
                  </a:lnTo>
                  <a:lnTo>
                    <a:pt x="158" y="2174"/>
                  </a:lnTo>
                  <a:lnTo>
                    <a:pt x="295" y="1802"/>
                  </a:lnTo>
                  <a:lnTo>
                    <a:pt x="451" y="1449"/>
                  </a:lnTo>
                  <a:lnTo>
                    <a:pt x="608" y="1116"/>
                  </a:lnTo>
                  <a:lnTo>
                    <a:pt x="765" y="842"/>
                  </a:lnTo>
                  <a:lnTo>
                    <a:pt x="941" y="568"/>
                  </a:lnTo>
                  <a:lnTo>
                    <a:pt x="1176" y="294"/>
                  </a:lnTo>
                  <a:lnTo>
                    <a:pt x="14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3151275" y="523525"/>
              <a:ext cx="21075" cy="69050"/>
            </a:xfrm>
            <a:custGeom>
              <a:avLst/>
              <a:gdLst/>
              <a:ahLst/>
              <a:cxnLst/>
              <a:rect l="l" t="t" r="r" b="b"/>
              <a:pathLst>
                <a:path w="843" h="2762" extrusionOk="0">
                  <a:moveTo>
                    <a:pt x="784" y="0"/>
                  </a:moveTo>
                  <a:lnTo>
                    <a:pt x="588" y="353"/>
                  </a:lnTo>
                  <a:lnTo>
                    <a:pt x="412" y="745"/>
                  </a:lnTo>
                  <a:lnTo>
                    <a:pt x="255" y="1175"/>
                  </a:lnTo>
                  <a:lnTo>
                    <a:pt x="138" y="1626"/>
                  </a:lnTo>
                  <a:lnTo>
                    <a:pt x="59" y="2194"/>
                  </a:lnTo>
                  <a:lnTo>
                    <a:pt x="1" y="2762"/>
                  </a:lnTo>
                  <a:lnTo>
                    <a:pt x="40" y="2762"/>
                  </a:lnTo>
                  <a:lnTo>
                    <a:pt x="99" y="2194"/>
                  </a:lnTo>
                  <a:lnTo>
                    <a:pt x="138" y="1920"/>
                  </a:lnTo>
                  <a:lnTo>
                    <a:pt x="177" y="1645"/>
                  </a:lnTo>
                  <a:lnTo>
                    <a:pt x="294" y="1175"/>
                  </a:lnTo>
                  <a:lnTo>
                    <a:pt x="451" y="745"/>
                  </a:lnTo>
                  <a:lnTo>
                    <a:pt x="627" y="353"/>
                  </a:lnTo>
                  <a:lnTo>
                    <a:pt x="8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186525" y="523025"/>
              <a:ext cx="4925" cy="69550"/>
            </a:xfrm>
            <a:custGeom>
              <a:avLst/>
              <a:gdLst/>
              <a:ahLst/>
              <a:cxnLst/>
              <a:rect l="l" t="t" r="r" b="b"/>
              <a:pathLst>
                <a:path w="197" h="2782" extrusionOk="0">
                  <a:moveTo>
                    <a:pt x="1" y="1"/>
                  </a:moveTo>
                  <a:lnTo>
                    <a:pt x="1" y="706"/>
                  </a:lnTo>
                  <a:lnTo>
                    <a:pt x="20" y="1391"/>
                  </a:lnTo>
                  <a:lnTo>
                    <a:pt x="79" y="2096"/>
                  </a:lnTo>
                  <a:lnTo>
                    <a:pt x="157" y="2782"/>
                  </a:lnTo>
                  <a:lnTo>
                    <a:pt x="196" y="2782"/>
                  </a:lnTo>
                  <a:lnTo>
                    <a:pt x="118" y="2096"/>
                  </a:lnTo>
                  <a:lnTo>
                    <a:pt x="79" y="1391"/>
                  </a:lnTo>
                  <a:lnTo>
                    <a:pt x="40" y="706"/>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3208550" y="525975"/>
              <a:ext cx="19625" cy="66600"/>
            </a:xfrm>
            <a:custGeom>
              <a:avLst/>
              <a:gdLst/>
              <a:ahLst/>
              <a:cxnLst/>
              <a:rect l="l" t="t" r="r" b="b"/>
              <a:pathLst>
                <a:path w="785" h="2664" extrusionOk="0">
                  <a:moveTo>
                    <a:pt x="1" y="0"/>
                  </a:moveTo>
                  <a:lnTo>
                    <a:pt x="138" y="314"/>
                  </a:lnTo>
                  <a:lnTo>
                    <a:pt x="255" y="647"/>
                  </a:lnTo>
                  <a:lnTo>
                    <a:pt x="373" y="979"/>
                  </a:lnTo>
                  <a:lnTo>
                    <a:pt x="471" y="1312"/>
                  </a:lnTo>
                  <a:lnTo>
                    <a:pt x="549" y="1645"/>
                  </a:lnTo>
                  <a:lnTo>
                    <a:pt x="627" y="1978"/>
                  </a:lnTo>
                  <a:lnTo>
                    <a:pt x="686" y="2331"/>
                  </a:lnTo>
                  <a:lnTo>
                    <a:pt x="725" y="2664"/>
                  </a:lnTo>
                  <a:lnTo>
                    <a:pt x="784" y="2664"/>
                  </a:lnTo>
                  <a:lnTo>
                    <a:pt x="725" y="2331"/>
                  </a:lnTo>
                  <a:lnTo>
                    <a:pt x="667" y="1978"/>
                  </a:lnTo>
                  <a:lnTo>
                    <a:pt x="588" y="1645"/>
                  </a:lnTo>
                  <a:lnTo>
                    <a:pt x="510" y="1312"/>
                  </a:lnTo>
                  <a:lnTo>
                    <a:pt x="412" y="979"/>
                  </a:lnTo>
                  <a:lnTo>
                    <a:pt x="294" y="647"/>
                  </a:lnTo>
                  <a:lnTo>
                    <a:pt x="177" y="333"/>
                  </a:lnTo>
                  <a:lnTo>
                    <a:pt x="40" y="2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3237925" y="540175"/>
              <a:ext cx="20600" cy="52900"/>
            </a:xfrm>
            <a:custGeom>
              <a:avLst/>
              <a:gdLst/>
              <a:ahLst/>
              <a:cxnLst/>
              <a:rect l="l" t="t" r="r" b="b"/>
              <a:pathLst>
                <a:path w="824" h="2116" extrusionOk="0">
                  <a:moveTo>
                    <a:pt x="1" y="0"/>
                  </a:moveTo>
                  <a:lnTo>
                    <a:pt x="157" y="235"/>
                  </a:lnTo>
                  <a:lnTo>
                    <a:pt x="275" y="470"/>
                  </a:lnTo>
                  <a:lnTo>
                    <a:pt x="392" y="725"/>
                  </a:lnTo>
                  <a:lnTo>
                    <a:pt x="490" y="999"/>
                  </a:lnTo>
                  <a:lnTo>
                    <a:pt x="588" y="1273"/>
                  </a:lnTo>
                  <a:lnTo>
                    <a:pt x="666" y="1547"/>
                  </a:lnTo>
                  <a:lnTo>
                    <a:pt x="784" y="2115"/>
                  </a:lnTo>
                  <a:lnTo>
                    <a:pt x="823" y="2115"/>
                  </a:lnTo>
                  <a:lnTo>
                    <a:pt x="706" y="1547"/>
                  </a:lnTo>
                  <a:lnTo>
                    <a:pt x="627" y="1254"/>
                  </a:lnTo>
                  <a:lnTo>
                    <a:pt x="529" y="979"/>
                  </a:lnTo>
                  <a:lnTo>
                    <a:pt x="451" y="744"/>
                  </a:lnTo>
                  <a:lnTo>
                    <a:pt x="334" y="509"/>
                  </a:lnTo>
                  <a:lnTo>
                    <a:pt x="236" y="294"/>
                  </a:lnTo>
                  <a:lnTo>
                    <a:pt x="118" y="7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3148825" y="61360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3148825" y="6713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3148825" y="729150"/>
              <a:ext cx="112150" cy="22525"/>
            </a:xfrm>
            <a:custGeom>
              <a:avLst/>
              <a:gdLst/>
              <a:ahLst/>
              <a:cxnLst/>
              <a:rect l="l" t="t" r="r" b="b"/>
              <a:pathLst>
                <a:path w="4486" h="901"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3148825" y="786900"/>
              <a:ext cx="112150" cy="22550"/>
            </a:xfrm>
            <a:custGeom>
              <a:avLst/>
              <a:gdLst/>
              <a:ahLst/>
              <a:cxnLst/>
              <a:rect l="l" t="t" r="r" b="b"/>
              <a:pathLst>
                <a:path w="4486" h="902" extrusionOk="0">
                  <a:moveTo>
                    <a:pt x="1" y="1"/>
                  </a:moveTo>
                  <a:lnTo>
                    <a:pt x="1" y="902"/>
                  </a:lnTo>
                  <a:lnTo>
                    <a:pt x="4485" y="902"/>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5"/>
            <p:cNvSpPr/>
            <p:nvPr/>
          </p:nvSpPr>
          <p:spPr>
            <a:xfrm>
              <a:off x="3148825" y="844675"/>
              <a:ext cx="112150" cy="22550"/>
            </a:xfrm>
            <a:custGeom>
              <a:avLst/>
              <a:gdLst/>
              <a:ahLst/>
              <a:cxnLst/>
              <a:rect l="l" t="t" r="r" b="b"/>
              <a:pathLst>
                <a:path w="4486" h="902" extrusionOk="0">
                  <a:moveTo>
                    <a:pt x="1" y="0"/>
                  </a:moveTo>
                  <a:lnTo>
                    <a:pt x="1" y="901"/>
                  </a:lnTo>
                  <a:lnTo>
                    <a:pt x="4485" y="90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5"/>
            <p:cNvSpPr/>
            <p:nvPr/>
          </p:nvSpPr>
          <p:spPr>
            <a:xfrm>
              <a:off x="3148825" y="901950"/>
              <a:ext cx="112150" cy="23025"/>
            </a:xfrm>
            <a:custGeom>
              <a:avLst/>
              <a:gdLst/>
              <a:ahLst/>
              <a:cxnLst/>
              <a:rect l="l" t="t" r="r" b="b"/>
              <a:pathLst>
                <a:path w="4486" h="921" extrusionOk="0">
                  <a:moveTo>
                    <a:pt x="1" y="1"/>
                  </a:moveTo>
                  <a:lnTo>
                    <a:pt x="1" y="921"/>
                  </a:lnTo>
                  <a:lnTo>
                    <a:pt x="4485" y="921"/>
                  </a:lnTo>
                  <a:lnTo>
                    <a:pt x="44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5"/>
            <p:cNvSpPr/>
            <p:nvPr/>
          </p:nvSpPr>
          <p:spPr>
            <a:xfrm>
              <a:off x="3148825" y="959725"/>
              <a:ext cx="112150" cy="23025"/>
            </a:xfrm>
            <a:custGeom>
              <a:avLst/>
              <a:gdLst/>
              <a:ahLst/>
              <a:cxnLst/>
              <a:rect l="l" t="t" r="r" b="b"/>
              <a:pathLst>
                <a:path w="4486" h="921" extrusionOk="0">
                  <a:moveTo>
                    <a:pt x="1" y="0"/>
                  </a:moveTo>
                  <a:lnTo>
                    <a:pt x="1" y="921"/>
                  </a:lnTo>
                  <a:lnTo>
                    <a:pt x="4485" y="921"/>
                  </a:lnTo>
                  <a:lnTo>
                    <a:pt x="44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5"/>
            <p:cNvSpPr/>
            <p:nvPr/>
          </p:nvSpPr>
          <p:spPr>
            <a:xfrm>
              <a:off x="2551575" y="717875"/>
              <a:ext cx="307950" cy="53400"/>
            </a:xfrm>
            <a:custGeom>
              <a:avLst/>
              <a:gdLst/>
              <a:ahLst/>
              <a:cxnLst/>
              <a:rect l="l" t="t" r="r" b="b"/>
              <a:pathLst>
                <a:path w="12318" h="2136" extrusionOk="0">
                  <a:moveTo>
                    <a:pt x="7167" y="1"/>
                  </a:moveTo>
                  <a:lnTo>
                    <a:pt x="6972" y="40"/>
                  </a:lnTo>
                  <a:lnTo>
                    <a:pt x="6795" y="79"/>
                  </a:lnTo>
                  <a:lnTo>
                    <a:pt x="6423" y="177"/>
                  </a:lnTo>
                  <a:lnTo>
                    <a:pt x="6110" y="294"/>
                  </a:lnTo>
                  <a:lnTo>
                    <a:pt x="5797" y="431"/>
                  </a:lnTo>
                  <a:lnTo>
                    <a:pt x="5483" y="569"/>
                  </a:lnTo>
                  <a:lnTo>
                    <a:pt x="5190" y="745"/>
                  </a:lnTo>
                  <a:lnTo>
                    <a:pt x="4916" y="941"/>
                  </a:lnTo>
                  <a:lnTo>
                    <a:pt x="4641" y="1136"/>
                  </a:lnTo>
                  <a:lnTo>
                    <a:pt x="4367" y="1352"/>
                  </a:lnTo>
                  <a:lnTo>
                    <a:pt x="4132" y="1587"/>
                  </a:lnTo>
                  <a:lnTo>
                    <a:pt x="3936" y="1763"/>
                  </a:lnTo>
                  <a:lnTo>
                    <a:pt x="3819" y="1841"/>
                  </a:lnTo>
                  <a:lnTo>
                    <a:pt x="3721" y="1920"/>
                  </a:lnTo>
                  <a:lnTo>
                    <a:pt x="3604" y="1959"/>
                  </a:lnTo>
                  <a:lnTo>
                    <a:pt x="3486" y="1978"/>
                  </a:lnTo>
                  <a:lnTo>
                    <a:pt x="3369" y="1959"/>
                  </a:lnTo>
                  <a:lnTo>
                    <a:pt x="3271" y="1920"/>
                  </a:lnTo>
                  <a:lnTo>
                    <a:pt x="3173" y="1822"/>
                  </a:lnTo>
                  <a:lnTo>
                    <a:pt x="3114" y="1724"/>
                  </a:lnTo>
                  <a:lnTo>
                    <a:pt x="3016" y="1489"/>
                  </a:lnTo>
                  <a:lnTo>
                    <a:pt x="2938" y="1371"/>
                  </a:lnTo>
                  <a:lnTo>
                    <a:pt x="2859" y="1273"/>
                  </a:lnTo>
                  <a:lnTo>
                    <a:pt x="2762" y="1176"/>
                  </a:lnTo>
                  <a:lnTo>
                    <a:pt x="2664" y="1097"/>
                  </a:lnTo>
                  <a:lnTo>
                    <a:pt x="2546" y="1038"/>
                  </a:lnTo>
                  <a:lnTo>
                    <a:pt x="2409" y="980"/>
                  </a:lnTo>
                  <a:lnTo>
                    <a:pt x="2292" y="941"/>
                  </a:lnTo>
                  <a:lnTo>
                    <a:pt x="2154" y="901"/>
                  </a:lnTo>
                  <a:lnTo>
                    <a:pt x="2017" y="882"/>
                  </a:lnTo>
                  <a:lnTo>
                    <a:pt x="1880" y="882"/>
                  </a:lnTo>
                  <a:lnTo>
                    <a:pt x="1587" y="901"/>
                  </a:lnTo>
                  <a:lnTo>
                    <a:pt x="1449" y="941"/>
                  </a:lnTo>
                  <a:lnTo>
                    <a:pt x="1312" y="980"/>
                  </a:lnTo>
                  <a:lnTo>
                    <a:pt x="1175" y="1019"/>
                  </a:lnTo>
                  <a:lnTo>
                    <a:pt x="1058" y="1097"/>
                  </a:lnTo>
                  <a:lnTo>
                    <a:pt x="901" y="1195"/>
                  </a:lnTo>
                  <a:lnTo>
                    <a:pt x="745" y="1293"/>
                  </a:lnTo>
                  <a:lnTo>
                    <a:pt x="607" y="1411"/>
                  </a:lnTo>
                  <a:lnTo>
                    <a:pt x="470" y="1548"/>
                  </a:lnTo>
                  <a:lnTo>
                    <a:pt x="216" y="1841"/>
                  </a:lnTo>
                  <a:lnTo>
                    <a:pt x="0" y="2135"/>
                  </a:lnTo>
                  <a:lnTo>
                    <a:pt x="12318" y="2135"/>
                  </a:lnTo>
                  <a:lnTo>
                    <a:pt x="12259" y="1959"/>
                  </a:lnTo>
                  <a:lnTo>
                    <a:pt x="12161" y="1783"/>
                  </a:lnTo>
                  <a:lnTo>
                    <a:pt x="12043" y="1626"/>
                  </a:lnTo>
                  <a:lnTo>
                    <a:pt x="11887" y="1489"/>
                  </a:lnTo>
                  <a:lnTo>
                    <a:pt x="11730" y="1391"/>
                  </a:lnTo>
                  <a:lnTo>
                    <a:pt x="11554" y="1293"/>
                  </a:lnTo>
                  <a:lnTo>
                    <a:pt x="11358" y="1234"/>
                  </a:lnTo>
                  <a:lnTo>
                    <a:pt x="11162" y="1195"/>
                  </a:lnTo>
                  <a:lnTo>
                    <a:pt x="10947" y="1195"/>
                  </a:lnTo>
                  <a:lnTo>
                    <a:pt x="10751" y="1234"/>
                  </a:lnTo>
                  <a:lnTo>
                    <a:pt x="10536" y="1293"/>
                  </a:lnTo>
                  <a:lnTo>
                    <a:pt x="10340" y="1371"/>
                  </a:lnTo>
                  <a:lnTo>
                    <a:pt x="10144" y="1469"/>
                  </a:lnTo>
                  <a:lnTo>
                    <a:pt x="9987" y="1606"/>
                  </a:lnTo>
                  <a:lnTo>
                    <a:pt x="9811" y="1763"/>
                  </a:lnTo>
                  <a:lnTo>
                    <a:pt x="9674" y="1920"/>
                  </a:lnTo>
                  <a:lnTo>
                    <a:pt x="9537" y="1626"/>
                  </a:lnTo>
                  <a:lnTo>
                    <a:pt x="9380" y="1313"/>
                  </a:lnTo>
                  <a:lnTo>
                    <a:pt x="9184" y="1038"/>
                  </a:lnTo>
                  <a:lnTo>
                    <a:pt x="8989" y="764"/>
                  </a:lnTo>
                  <a:lnTo>
                    <a:pt x="8754" y="529"/>
                  </a:lnTo>
                  <a:lnTo>
                    <a:pt x="8499" y="334"/>
                  </a:lnTo>
                  <a:lnTo>
                    <a:pt x="8362" y="236"/>
                  </a:lnTo>
                  <a:lnTo>
                    <a:pt x="8225" y="157"/>
                  </a:lnTo>
                  <a:lnTo>
                    <a:pt x="8088" y="99"/>
                  </a:lnTo>
                  <a:lnTo>
                    <a:pt x="7931" y="59"/>
                  </a:lnTo>
                  <a:lnTo>
                    <a:pt x="7735" y="20"/>
                  </a:lnTo>
                  <a:lnTo>
                    <a:pt x="7540"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5"/>
            <p:cNvSpPr/>
            <p:nvPr/>
          </p:nvSpPr>
          <p:spPr>
            <a:xfrm>
              <a:off x="2912375" y="542125"/>
              <a:ext cx="287875" cy="57300"/>
            </a:xfrm>
            <a:custGeom>
              <a:avLst/>
              <a:gdLst/>
              <a:ahLst/>
              <a:cxnLst/>
              <a:rect l="l" t="t" r="r" b="b"/>
              <a:pathLst>
                <a:path w="11515" h="2292" extrusionOk="0">
                  <a:moveTo>
                    <a:pt x="6149" y="1"/>
                  </a:moveTo>
                  <a:lnTo>
                    <a:pt x="5953" y="20"/>
                  </a:lnTo>
                  <a:lnTo>
                    <a:pt x="5777" y="40"/>
                  </a:lnTo>
                  <a:lnTo>
                    <a:pt x="5601" y="79"/>
                  </a:lnTo>
                  <a:lnTo>
                    <a:pt x="5425" y="138"/>
                  </a:lnTo>
                  <a:lnTo>
                    <a:pt x="5072" y="275"/>
                  </a:lnTo>
                  <a:lnTo>
                    <a:pt x="4739" y="451"/>
                  </a:lnTo>
                  <a:lnTo>
                    <a:pt x="4426" y="666"/>
                  </a:lnTo>
                  <a:lnTo>
                    <a:pt x="4132" y="901"/>
                  </a:lnTo>
                  <a:lnTo>
                    <a:pt x="3819" y="1215"/>
                  </a:lnTo>
                  <a:lnTo>
                    <a:pt x="3525" y="1528"/>
                  </a:lnTo>
                  <a:lnTo>
                    <a:pt x="3369" y="1685"/>
                  </a:lnTo>
                  <a:lnTo>
                    <a:pt x="3212" y="1822"/>
                  </a:lnTo>
                  <a:lnTo>
                    <a:pt x="3036" y="1959"/>
                  </a:lnTo>
                  <a:lnTo>
                    <a:pt x="2860" y="2057"/>
                  </a:lnTo>
                  <a:lnTo>
                    <a:pt x="2762" y="2115"/>
                  </a:lnTo>
                  <a:lnTo>
                    <a:pt x="2644" y="2135"/>
                  </a:lnTo>
                  <a:lnTo>
                    <a:pt x="2546" y="2115"/>
                  </a:lnTo>
                  <a:lnTo>
                    <a:pt x="2468" y="2057"/>
                  </a:lnTo>
                  <a:lnTo>
                    <a:pt x="2311" y="1920"/>
                  </a:lnTo>
                  <a:lnTo>
                    <a:pt x="2155" y="1822"/>
                  </a:lnTo>
                  <a:lnTo>
                    <a:pt x="1978" y="1743"/>
                  </a:lnTo>
                  <a:lnTo>
                    <a:pt x="1802" y="1685"/>
                  </a:lnTo>
                  <a:lnTo>
                    <a:pt x="1626" y="1665"/>
                  </a:lnTo>
                  <a:lnTo>
                    <a:pt x="1430" y="1646"/>
                  </a:lnTo>
                  <a:lnTo>
                    <a:pt x="1254" y="1665"/>
                  </a:lnTo>
                  <a:lnTo>
                    <a:pt x="1058" y="1704"/>
                  </a:lnTo>
                  <a:lnTo>
                    <a:pt x="882" y="1763"/>
                  </a:lnTo>
                  <a:lnTo>
                    <a:pt x="647" y="1861"/>
                  </a:lnTo>
                  <a:lnTo>
                    <a:pt x="412" y="1998"/>
                  </a:lnTo>
                  <a:lnTo>
                    <a:pt x="196" y="2135"/>
                  </a:lnTo>
                  <a:lnTo>
                    <a:pt x="1" y="2292"/>
                  </a:lnTo>
                  <a:lnTo>
                    <a:pt x="11515" y="2292"/>
                  </a:lnTo>
                  <a:lnTo>
                    <a:pt x="11495" y="2135"/>
                  </a:lnTo>
                  <a:lnTo>
                    <a:pt x="11456" y="1998"/>
                  </a:lnTo>
                  <a:lnTo>
                    <a:pt x="11378" y="1861"/>
                  </a:lnTo>
                  <a:lnTo>
                    <a:pt x="11280" y="1743"/>
                  </a:lnTo>
                  <a:lnTo>
                    <a:pt x="11162" y="1626"/>
                  </a:lnTo>
                  <a:lnTo>
                    <a:pt x="11025" y="1548"/>
                  </a:lnTo>
                  <a:lnTo>
                    <a:pt x="10888" y="1489"/>
                  </a:lnTo>
                  <a:lnTo>
                    <a:pt x="10732" y="1430"/>
                  </a:lnTo>
                  <a:lnTo>
                    <a:pt x="10575" y="1411"/>
                  </a:lnTo>
                  <a:lnTo>
                    <a:pt x="10418" y="1411"/>
                  </a:lnTo>
                  <a:lnTo>
                    <a:pt x="10262" y="1430"/>
                  </a:lnTo>
                  <a:lnTo>
                    <a:pt x="10105" y="1450"/>
                  </a:lnTo>
                  <a:lnTo>
                    <a:pt x="9811" y="1548"/>
                  </a:lnTo>
                  <a:lnTo>
                    <a:pt x="9517" y="1665"/>
                  </a:lnTo>
                  <a:lnTo>
                    <a:pt x="9302" y="1763"/>
                  </a:lnTo>
                  <a:lnTo>
                    <a:pt x="9087" y="1822"/>
                  </a:lnTo>
                  <a:lnTo>
                    <a:pt x="8989" y="1841"/>
                  </a:lnTo>
                  <a:lnTo>
                    <a:pt x="8871" y="1841"/>
                  </a:lnTo>
                  <a:lnTo>
                    <a:pt x="8773" y="1822"/>
                  </a:lnTo>
                  <a:lnTo>
                    <a:pt x="8675" y="1783"/>
                  </a:lnTo>
                  <a:lnTo>
                    <a:pt x="8578" y="1704"/>
                  </a:lnTo>
                  <a:lnTo>
                    <a:pt x="8519" y="1606"/>
                  </a:lnTo>
                  <a:lnTo>
                    <a:pt x="8382" y="1371"/>
                  </a:lnTo>
                  <a:lnTo>
                    <a:pt x="8264" y="1156"/>
                  </a:lnTo>
                  <a:lnTo>
                    <a:pt x="8108" y="941"/>
                  </a:lnTo>
                  <a:lnTo>
                    <a:pt x="7951" y="764"/>
                  </a:lnTo>
                  <a:lnTo>
                    <a:pt x="7755" y="568"/>
                  </a:lnTo>
                  <a:lnTo>
                    <a:pt x="7559" y="412"/>
                  </a:lnTo>
                  <a:lnTo>
                    <a:pt x="7344" y="275"/>
                  </a:lnTo>
                  <a:lnTo>
                    <a:pt x="7109" y="177"/>
                  </a:lnTo>
                  <a:lnTo>
                    <a:pt x="6874" y="79"/>
                  </a:lnTo>
                  <a:lnTo>
                    <a:pt x="6698" y="40"/>
                  </a:lnTo>
                  <a:lnTo>
                    <a:pt x="6521" y="20"/>
                  </a:lnTo>
                  <a:lnTo>
                    <a:pt x="6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5"/>
            <p:cNvSpPr/>
            <p:nvPr/>
          </p:nvSpPr>
          <p:spPr>
            <a:xfrm>
              <a:off x="2918750" y="876500"/>
              <a:ext cx="391175" cy="77850"/>
            </a:xfrm>
            <a:custGeom>
              <a:avLst/>
              <a:gdLst/>
              <a:ahLst/>
              <a:cxnLst/>
              <a:rect l="l" t="t" r="r" b="b"/>
              <a:pathLst>
                <a:path w="15647" h="3114" extrusionOk="0">
                  <a:moveTo>
                    <a:pt x="8342" y="0"/>
                  </a:moveTo>
                  <a:lnTo>
                    <a:pt x="8088" y="20"/>
                  </a:lnTo>
                  <a:lnTo>
                    <a:pt x="7853" y="59"/>
                  </a:lnTo>
                  <a:lnTo>
                    <a:pt x="7598" y="118"/>
                  </a:lnTo>
                  <a:lnTo>
                    <a:pt x="7363" y="196"/>
                  </a:lnTo>
                  <a:lnTo>
                    <a:pt x="7108" y="274"/>
                  </a:lnTo>
                  <a:lnTo>
                    <a:pt x="6873" y="372"/>
                  </a:lnTo>
                  <a:lnTo>
                    <a:pt x="6658" y="490"/>
                  </a:lnTo>
                  <a:lnTo>
                    <a:pt x="6423" y="607"/>
                  </a:lnTo>
                  <a:lnTo>
                    <a:pt x="6208" y="764"/>
                  </a:lnTo>
                  <a:lnTo>
                    <a:pt x="5992" y="901"/>
                  </a:lnTo>
                  <a:lnTo>
                    <a:pt x="5796" y="1058"/>
                  </a:lnTo>
                  <a:lnTo>
                    <a:pt x="5601" y="1234"/>
                  </a:lnTo>
                  <a:lnTo>
                    <a:pt x="5189" y="1645"/>
                  </a:lnTo>
                  <a:lnTo>
                    <a:pt x="4778" y="2076"/>
                  </a:lnTo>
                  <a:lnTo>
                    <a:pt x="4582" y="2291"/>
                  </a:lnTo>
                  <a:lnTo>
                    <a:pt x="4367" y="2487"/>
                  </a:lnTo>
                  <a:lnTo>
                    <a:pt x="4132" y="2663"/>
                  </a:lnTo>
                  <a:lnTo>
                    <a:pt x="3877" y="2820"/>
                  </a:lnTo>
                  <a:lnTo>
                    <a:pt x="3740" y="2879"/>
                  </a:lnTo>
                  <a:lnTo>
                    <a:pt x="3682" y="2898"/>
                  </a:lnTo>
                  <a:lnTo>
                    <a:pt x="3525" y="2898"/>
                  </a:lnTo>
                  <a:lnTo>
                    <a:pt x="3466" y="2879"/>
                  </a:lnTo>
                  <a:lnTo>
                    <a:pt x="3349" y="2801"/>
                  </a:lnTo>
                  <a:lnTo>
                    <a:pt x="3133" y="2624"/>
                  </a:lnTo>
                  <a:lnTo>
                    <a:pt x="2937" y="2487"/>
                  </a:lnTo>
                  <a:lnTo>
                    <a:pt x="2702" y="2370"/>
                  </a:lnTo>
                  <a:lnTo>
                    <a:pt x="2467" y="2291"/>
                  </a:lnTo>
                  <a:lnTo>
                    <a:pt x="2213" y="2252"/>
                  </a:lnTo>
                  <a:lnTo>
                    <a:pt x="1958" y="2252"/>
                  </a:lnTo>
                  <a:lnTo>
                    <a:pt x="1704" y="2272"/>
                  </a:lnTo>
                  <a:lnTo>
                    <a:pt x="1449" y="2331"/>
                  </a:lnTo>
                  <a:lnTo>
                    <a:pt x="1195" y="2409"/>
                  </a:lnTo>
                  <a:lnTo>
                    <a:pt x="881" y="2546"/>
                  </a:lnTo>
                  <a:lnTo>
                    <a:pt x="568" y="2703"/>
                  </a:lnTo>
                  <a:lnTo>
                    <a:pt x="294" y="2898"/>
                  </a:lnTo>
                  <a:lnTo>
                    <a:pt x="0" y="3114"/>
                  </a:lnTo>
                  <a:lnTo>
                    <a:pt x="15646" y="3114"/>
                  </a:lnTo>
                  <a:lnTo>
                    <a:pt x="15607" y="2918"/>
                  </a:lnTo>
                  <a:lnTo>
                    <a:pt x="15548" y="2722"/>
                  </a:lnTo>
                  <a:lnTo>
                    <a:pt x="15450" y="2526"/>
                  </a:lnTo>
                  <a:lnTo>
                    <a:pt x="15313" y="2370"/>
                  </a:lnTo>
                  <a:lnTo>
                    <a:pt x="15137" y="2233"/>
                  </a:lnTo>
                  <a:lnTo>
                    <a:pt x="14961" y="2115"/>
                  </a:lnTo>
                  <a:lnTo>
                    <a:pt x="14765" y="2017"/>
                  </a:lnTo>
                  <a:lnTo>
                    <a:pt x="14569" y="1959"/>
                  </a:lnTo>
                  <a:lnTo>
                    <a:pt x="14354" y="1939"/>
                  </a:lnTo>
                  <a:lnTo>
                    <a:pt x="14138" y="1919"/>
                  </a:lnTo>
                  <a:lnTo>
                    <a:pt x="13923" y="1939"/>
                  </a:lnTo>
                  <a:lnTo>
                    <a:pt x="13727" y="1978"/>
                  </a:lnTo>
                  <a:lnTo>
                    <a:pt x="13512" y="2037"/>
                  </a:lnTo>
                  <a:lnTo>
                    <a:pt x="13296" y="2096"/>
                  </a:lnTo>
                  <a:lnTo>
                    <a:pt x="12905" y="2272"/>
                  </a:lnTo>
                  <a:lnTo>
                    <a:pt x="12631" y="2389"/>
                  </a:lnTo>
                  <a:lnTo>
                    <a:pt x="12494" y="2448"/>
                  </a:lnTo>
                  <a:lnTo>
                    <a:pt x="12337" y="2487"/>
                  </a:lnTo>
                  <a:lnTo>
                    <a:pt x="12200" y="2507"/>
                  </a:lnTo>
                  <a:lnTo>
                    <a:pt x="12043" y="2507"/>
                  </a:lnTo>
                  <a:lnTo>
                    <a:pt x="11906" y="2487"/>
                  </a:lnTo>
                  <a:lnTo>
                    <a:pt x="11789" y="2429"/>
                  </a:lnTo>
                  <a:lnTo>
                    <a:pt x="11710" y="2389"/>
                  </a:lnTo>
                  <a:lnTo>
                    <a:pt x="11651" y="2331"/>
                  </a:lnTo>
                  <a:lnTo>
                    <a:pt x="11554" y="2194"/>
                  </a:lnTo>
                  <a:lnTo>
                    <a:pt x="11456" y="2037"/>
                  </a:lnTo>
                  <a:lnTo>
                    <a:pt x="11377" y="1880"/>
                  </a:lnTo>
                  <a:lnTo>
                    <a:pt x="11221" y="1586"/>
                  </a:lnTo>
                  <a:lnTo>
                    <a:pt x="11005" y="1293"/>
                  </a:lnTo>
                  <a:lnTo>
                    <a:pt x="10790" y="1038"/>
                  </a:lnTo>
                  <a:lnTo>
                    <a:pt x="10535" y="803"/>
                  </a:lnTo>
                  <a:lnTo>
                    <a:pt x="10261" y="588"/>
                  </a:lnTo>
                  <a:lnTo>
                    <a:pt x="9967" y="392"/>
                  </a:lnTo>
                  <a:lnTo>
                    <a:pt x="9654" y="235"/>
                  </a:lnTo>
                  <a:lnTo>
                    <a:pt x="9341" y="137"/>
                  </a:lnTo>
                  <a:lnTo>
                    <a:pt x="9086" y="59"/>
                  </a:lnTo>
                  <a:lnTo>
                    <a:pt x="8851" y="20"/>
                  </a:lnTo>
                  <a:lnTo>
                    <a:pt x="8597"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5"/>
            <p:cNvSpPr/>
            <p:nvPr/>
          </p:nvSpPr>
          <p:spPr>
            <a:xfrm>
              <a:off x="2614725" y="493650"/>
              <a:ext cx="139050" cy="92575"/>
            </a:xfrm>
            <a:custGeom>
              <a:avLst/>
              <a:gdLst/>
              <a:ahLst/>
              <a:cxnLst/>
              <a:rect l="l" t="t" r="r" b="b"/>
              <a:pathLst>
                <a:path w="5562" h="3703" extrusionOk="0">
                  <a:moveTo>
                    <a:pt x="2311" y="1"/>
                  </a:moveTo>
                  <a:lnTo>
                    <a:pt x="2076" y="21"/>
                  </a:lnTo>
                  <a:lnTo>
                    <a:pt x="1841" y="40"/>
                  </a:lnTo>
                  <a:lnTo>
                    <a:pt x="1606" y="99"/>
                  </a:lnTo>
                  <a:lnTo>
                    <a:pt x="1391" y="177"/>
                  </a:lnTo>
                  <a:lnTo>
                    <a:pt x="1175" y="275"/>
                  </a:lnTo>
                  <a:lnTo>
                    <a:pt x="980" y="412"/>
                  </a:lnTo>
                  <a:lnTo>
                    <a:pt x="823" y="588"/>
                  </a:lnTo>
                  <a:lnTo>
                    <a:pt x="901" y="549"/>
                  </a:lnTo>
                  <a:lnTo>
                    <a:pt x="999" y="530"/>
                  </a:lnTo>
                  <a:lnTo>
                    <a:pt x="1097" y="510"/>
                  </a:lnTo>
                  <a:lnTo>
                    <a:pt x="1195" y="530"/>
                  </a:lnTo>
                  <a:lnTo>
                    <a:pt x="1273" y="549"/>
                  </a:lnTo>
                  <a:lnTo>
                    <a:pt x="1371" y="588"/>
                  </a:lnTo>
                  <a:lnTo>
                    <a:pt x="1430" y="647"/>
                  </a:lnTo>
                  <a:lnTo>
                    <a:pt x="1508" y="725"/>
                  </a:lnTo>
                  <a:lnTo>
                    <a:pt x="1548" y="804"/>
                  </a:lnTo>
                  <a:lnTo>
                    <a:pt x="1567" y="902"/>
                  </a:lnTo>
                  <a:lnTo>
                    <a:pt x="1567" y="1000"/>
                  </a:lnTo>
                  <a:lnTo>
                    <a:pt x="1548" y="1098"/>
                  </a:lnTo>
                  <a:lnTo>
                    <a:pt x="1528" y="1176"/>
                  </a:lnTo>
                  <a:lnTo>
                    <a:pt x="1469" y="1254"/>
                  </a:lnTo>
                  <a:lnTo>
                    <a:pt x="1410" y="1333"/>
                  </a:lnTo>
                  <a:lnTo>
                    <a:pt x="1332" y="1372"/>
                  </a:lnTo>
                  <a:lnTo>
                    <a:pt x="1254" y="1411"/>
                  </a:lnTo>
                  <a:lnTo>
                    <a:pt x="1175" y="1430"/>
                  </a:lnTo>
                  <a:lnTo>
                    <a:pt x="1019" y="1430"/>
                  </a:lnTo>
                  <a:lnTo>
                    <a:pt x="843" y="1411"/>
                  </a:lnTo>
                  <a:lnTo>
                    <a:pt x="686" y="1411"/>
                  </a:lnTo>
                  <a:lnTo>
                    <a:pt x="588" y="1430"/>
                  </a:lnTo>
                  <a:lnTo>
                    <a:pt x="490" y="1470"/>
                  </a:lnTo>
                  <a:lnTo>
                    <a:pt x="412" y="1509"/>
                  </a:lnTo>
                  <a:lnTo>
                    <a:pt x="314" y="1548"/>
                  </a:lnTo>
                  <a:lnTo>
                    <a:pt x="255" y="1607"/>
                  </a:lnTo>
                  <a:lnTo>
                    <a:pt x="177" y="1685"/>
                  </a:lnTo>
                  <a:lnTo>
                    <a:pt x="118" y="1763"/>
                  </a:lnTo>
                  <a:lnTo>
                    <a:pt x="79" y="1842"/>
                  </a:lnTo>
                  <a:lnTo>
                    <a:pt x="20" y="2018"/>
                  </a:lnTo>
                  <a:lnTo>
                    <a:pt x="1" y="2214"/>
                  </a:lnTo>
                  <a:lnTo>
                    <a:pt x="1" y="2410"/>
                  </a:lnTo>
                  <a:lnTo>
                    <a:pt x="1" y="2586"/>
                  </a:lnTo>
                  <a:lnTo>
                    <a:pt x="20" y="2547"/>
                  </a:lnTo>
                  <a:lnTo>
                    <a:pt x="40" y="2488"/>
                  </a:lnTo>
                  <a:lnTo>
                    <a:pt x="118" y="2429"/>
                  </a:lnTo>
                  <a:lnTo>
                    <a:pt x="236" y="2390"/>
                  </a:lnTo>
                  <a:lnTo>
                    <a:pt x="353" y="2370"/>
                  </a:lnTo>
                  <a:lnTo>
                    <a:pt x="431" y="2370"/>
                  </a:lnTo>
                  <a:lnTo>
                    <a:pt x="529" y="2390"/>
                  </a:lnTo>
                  <a:lnTo>
                    <a:pt x="588" y="2429"/>
                  </a:lnTo>
                  <a:lnTo>
                    <a:pt x="627" y="2468"/>
                  </a:lnTo>
                  <a:lnTo>
                    <a:pt x="666" y="2527"/>
                  </a:lnTo>
                  <a:lnTo>
                    <a:pt x="686" y="2605"/>
                  </a:lnTo>
                  <a:lnTo>
                    <a:pt x="705" y="2742"/>
                  </a:lnTo>
                  <a:lnTo>
                    <a:pt x="705" y="2899"/>
                  </a:lnTo>
                  <a:lnTo>
                    <a:pt x="666" y="3056"/>
                  </a:lnTo>
                  <a:lnTo>
                    <a:pt x="647" y="3193"/>
                  </a:lnTo>
                  <a:lnTo>
                    <a:pt x="647" y="3350"/>
                  </a:lnTo>
                  <a:lnTo>
                    <a:pt x="666" y="3408"/>
                  </a:lnTo>
                  <a:lnTo>
                    <a:pt x="686" y="3487"/>
                  </a:lnTo>
                  <a:lnTo>
                    <a:pt x="725" y="3545"/>
                  </a:lnTo>
                  <a:lnTo>
                    <a:pt x="784" y="3585"/>
                  </a:lnTo>
                  <a:lnTo>
                    <a:pt x="901" y="3663"/>
                  </a:lnTo>
                  <a:lnTo>
                    <a:pt x="1058" y="3702"/>
                  </a:lnTo>
                  <a:lnTo>
                    <a:pt x="1215" y="3702"/>
                  </a:lnTo>
                  <a:lnTo>
                    <a:pt x="1430" y="3682"/>
                  </a:lnTo>
                  <a:lnTo>
                    <a:pt x="1528" y="3663"/>
                  </a:lnTo>
                  <a:lnTo>
                    <a:pt x="1645" y="3624"/>
                  </a:lnTo>
                  <a:lnTo>
                    <a:pt x="1763" y="3526"/>
                  </a:lnTo>
                  <a:lnTo>
                    <a:pt x="1861" y="3428"/>
                  </a:lnTo>
                  <a:lnTo>
                    <a:pt x="1959" y="3310"/>
                  </a:lnTo>
                  <a:lnTo>
                    <a:pt x="2037" y="3193"/>
                  </a:lnTo>
                  <a:lnTo>
                    <a:pt x="2194" y="2919"/>
                  </a:lnTo>
                  <a:lnTo>
                    <a:pt x="2331" y="2664"/>
                  </a:lnTo>
                  <a:lnTo>
                    <a:pt x="2390" y="2605"/>
                  </a:lnTo>
                  <a:lnTo>
                    <a:pt x="2448" y="2547"/>
                  </a:lnTo>
                  <a:lnTo>
                    <a:pt x="2507" y="2507"/>
                  </a:lnTo>
                  <a:lnTo>
                    <a:pt x="2585" y="2488"/>
                  </a:lnTo>
                  <a:lnTo>
                    <a:pt x="2644" y="2527"/>
                  </a:lnTo>
                  <a:lnTo>
                    <a:pt x="2703" y="2566"/>
                  </a:lnTo>
                  <a:lnTo>
                    <a:pt x="2742" y="2625"/>
                  </a:lnTo>
                  <a:lnTo>
                    <a:pt x="2762" y="2684"/>
                  </a:lnTo>
                  <a:lnTo>
                    <a:pt x="2762" y="2762"/>
                  </a:lnTo>
                  <a:lnTo>
                    <a:pt x="2742" y="2821"/>
                  </a:lnTo>
                  <a:lnTo>
                    <a:pt x="2703" y="2958"/>
                  </a:lnTo>
                  <a:lnTo>
                    <a:pt x="2527" y="3545"/>
                  </a:lnTo>
                  <a:lnTo>
                    <a:pt x="2546" y="3565"/>
                  </a:lnTo>
                  <a:lnTo>
                    <a:pt x="2585" y="3565"/>
                  </a:lnTo>
                  <a:lnTo>
                    <a:pt x="2664" y="3545"/>
                  </a:lnTo>
                  <a:lnTo>
                    <a:pt x="2801" y="3467"/>
                  </a:lnTo>
                  <a:lnTo>
                    <a:pt x="2938" y="3389"/>
                  </a:lnTo>
                  <a:lnTo>
                    <a:pt x="3055" y="3291"/>
                  </a:lnTo>
                  <a:lnTo>
                    <a:pt x="3153" y="3193"/>
                  </a:lnTo>
                  <a:lnTo>
                    <a:pt x="3251" y="3075"/>
                  </a:lnTo>
                  <a:lnTo>
                    <a:pt x="3349" y="2938"/>
                  </a:lnTo>
                  <a:lnTo>
                    <a:pt x="3408" y="2801"/>
                  </a:lnTo>
                  <a:lnTo>
                    <a:pt x="3467" y="2664"/>
                  </a:lnTo>
                  <a:lnTo>
                    <a:pt x="3564" y="2390"/>
                  </a:lnTo>
                  <a:lnTo>
                    <a:pt x="3623" y="2253"/>
                  </a:lnTo>
                  <a:lnTo>
                    <a:pt x="3721" y="2155"/>
                  </a:lnTo>
                  <a:lnTo>
                    <a:pt x="3839" y="2077"/>
                  </a:lnTo>
                  <a:lnTo>
                    <a:pt x="3956" y="2018"/>
                  </a:lnTo>
                  <a:lnTo>
                    <a:pt x="4113" y="1998"/>
                  </a:lnTo>
                  <a:lnTo>
                    <a:pt x="4250" y="1998"/>
                  </a:lnTo>
                  <a:lnTo>
                    <a:pt x="4524" y="2018"/>
                  </a:lnTo>
                  <a:lnTo>
                    <a:pt x="4681" y="2038"/>
                  </a:lnTo>
                  <a:lnTo>
                    <a:pt x="4818" y="2018"/>
                  </a:lnTo>
                  <a:lnTo>
                    <a:pt x="4916" y="1998"/>
                  </a:lnTo>
                  <a:lnTo>
                    <a:pt x="4994" y="1959"/>
                  </a:lnTo>
                  <a:lnTo>
                    <a:pt x="5170" y="1861"/>
                  </a:lnTo>
                  <a:lnTo>
                    <a:pt x="5327" y="1724"/>
                  </a:lnTo>
                  <a:lnTo>
                    <a:pt x="5444" y="1568"/>
                  </a:lnTo>
                  <a:lnTo>
                    <a:pt x="5523" y="1391"/>
                  </a:lnTo>
                  <a:lnTo>
                    <a:pt x="5542" y="1293"/>
                  </a:lnTo>
                  <a:lnTo>
                    <a:pt x="5562" y="1195"/>
                  </a:lnTo>
                  <a:lnTo>
                    <a:pt x="5562" y="1098"/>
                  </a:lnTo>
                  <a:lnTo>
                    <a:pt x="5542" y="1000"/>
                  </a:lnTo>
                  <a:lnTo>
                    <a:pt x="5503" y="902"/>
                  </a:lnTo>
                  <a:lnTo>
                    <a:pt x="5464" y="804"/>
                  </a:lnTo>
                  <a:lnTo>
                    <a:pt x="5405" y="725"/>
                  </a:lnTo>
                  <a:lnTo>
                    <a:pt x="5346" y="647"/>
                  </a:lnTo>
                  <a:lnTo>
                    <a:pt x="5170" y="530"/>
                  </a:lnTo>
                  <a:lnTo>
                    <a:pt x="4955" y="412"/>
                  </a:lnTo>
                  <a:lnTo>
                    <a:pt x="4739" y="334"/>
                  </a:lnTo>
                  <a:lnTo>
                    <a:pt x="4504" y="256"/>
                  </a:lnTo>
                  <a:lnTo>
                    <a:pt x="4269" y="197"/>
                  </a:lnTo>
                  <a:lnTo>
                    <a:pt x="3858" y="118"/>
                  </a:lnTo>
                  <a:lnTo>
                    <a:pt x="3525" y="60"/>
                  </a:lnTo>
                  <a:lnTo>
                    <a:pt x="3212" y="21"/>
                  </a:lnTo>
                  <a:lnTo>
                    <a:pt x="2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5"/>
            <p:cNvSpPr/>
            <p:nvPr/>
          </p:nvSpPr>
          <p:spPr>
            <a:xfrm>
              <a:off x="2664650" y="503950"/>
              <a:ext cx="51450" cy="47025"/>
            </a:xfrm>
            <a:custGeom>
              <a:avLst/>
              <a:gdLst/>
              <a:ahLst/>
              <a:cxnLst/>
              <a:rect l="l" t="t" r="r" b="b"/>
              <a:pathLst>
                <a:path w="2058" h="1881" extrusionOk="0">
                  <a:moveTo>
                    <a:pt x="1235" y="0"/>
                  </a:moveTo>
                  <a:lnTo>
                    <a:pt x="960" y="20"/>
                  </a:lnTo>
                  <a:lnTo>
                    <a:pt x="765" y="39"/>
                  </a:lnTo>
                  <a:lnTo>
                    <a:pt x="569" y="118"/>
                  </a:lnTo>
                  <a:lnTo>
                    <a:pt x="393" y="196"/>
                  </a:lnTo>
                  <a:lnTo>
                    <a:pt x="216" y="294"/>
                  </a:lnTo>
                  <a:lnTo>
                    <a:pt x="138" y="372"/>
                  </a:lnTo>
                  <a:lnTo>
                    <a:pt x="60" y="451"/>
                  </a:lnTo>
                  <a:lnTo>
                    <a:pt x="20" y="548"/>
                  </a:lnTo>
                  <a:lnTo>
                    <a:pt x="20" y="607"/>
                  </a:lnTo>
                  <a:lnTo>
                    <a:pt x="40" y="646"/>
                  </a:lnTo>
                  <a:lnTo>
                    <a:pt x="60" y="607"/>
                  </a:lnTo>
                  <a:lnTo>
                    <a:pt x="99" y="568"/>
                  </a:lnTo>
                  <a:lnTo>
                    <a:pt x="197" y="548"/>
                  </a:lnTo>
                  <a:lnTo>
                    <a:pt x="295" y="568"/>
                  </a:lnTo>
                  <a:lnTo>
                    <a:pt x="353" y="588"/>
                  </a:lnTo>
                  <a:lnTo>
                    <a:pt x="393" y="607"/>
                  </a:lnTo>
                  <a:lnTo>
                    <a:pt x="451" y="705"/>
                  </a:lnTo>
                  <a:lnTo>
                    <a:pt x="471" y="803"/>
                  </a:lnTo>
                  <a:lnTo>
                    <a:pt x="471" y="901"/>
                  </a:lnTo>
                  <a:lnTo>
                    <a:pt x="451" y="999"/>
                  </a:lnTo>
                  <a:lnTo>
                    <a:pt x="412" y="1097"/>
                  </a:lnTo>
                  <a:lnTo>
                    <a:pt x="353" y="1175"/>
                  </a:lnTo>
                  <a:lnTo>
                    <a:pt x="197" y="1332"/>
                  </a:lnTo>
                  <a:lnTo>
                    <a:pt x="79" y="1469"/>
                  </a:lnTo>
                  <a:lnTo>
                    <a:pt x="40" y="1547"/>
                  </a:lnTo>
                  <a:lnTo>
                    <a:pt x="1" y="1626"/>
                  </a:lnTo>
                  <a:lnTo>
                    <a:pt x="1" y="1704"/>
                  </a:lnTo>
                  <a:lnTo>
                    <a:pt x="20" y="1802"/>
                  </a:lnTo>
                  <a:lnTo>
                    <a:pt x="79" y="1860"/>
                  </a:lnTo>
                  <a:lnTo>
                    <a:pt x="118" y="1880"/>
                  </a:lnTo>
                  <a:lnTo>
                    <a:pt x="236" y="1880"/>
                  </a:lnTo>
                  <a:lnTo>
                    <a:pt x="295" y="1860"/>
                  </a:lnTo>
                  <a:lnTo>
                    <a:pt x="588" y="1723"/>
                  </a:lnTo>
                  <a:lnTo>
                    <a:pt x="902" y="1586"/>
                  </a:lnTo>
                  <a:lnTo>
                    <a:pt x="1176" y="1410"/>
                  </a:lnTo>
                  <a:lnTo>
                    <a:pt x="1450" y="1234"/>
                  </a:lnTo>
                  <a:lnTo>
                    <a:pt x="1626" y="1058"/>
                  </a:lnTo>
                  <a:lnTo>
                    <a:pt x="1802" y="862"/>
                  </a:lnTo>
                  <a:lnTo>
                    <a:pt x="1940" y="666"/>
                  </a:lnTo>
                  <a:lnTo>
                    <a:pt x="1979" y="548"/>
                  </a:lnTo>
                  <a:lnTo>
                    <a:pt x="2018" y="431"/>
                  </a:lnTo>
                  <a:lnTo>
                    <a:pt x="2057" y="294"/>
                  </a:lnTo>
                  <a:lnTo>
                    <a:pt x="2057" y="176"/>
                  </a:lnTo>
                  <a:lnTo>
                    <a:pt x="2018" y="118"/>
                  </a:lnTo>
                  <a:lnTo>
                    <a:pt x="1940" y="59"/>
                  </a:lnTo>
                  <a:lnTo>
                    <a:pt x="1861" y="39"/>
                  </a:lnTo>
                  <a:lnTo>
                    <a:pt x="1744" y="20"/>
                  </a:lnTo>
                  <a:lnTo>
                    <a:pt x="15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5"/>
            <p:cNvSpPr/>
            <p:nvPr/>
          </p:nvSpPr>
          <p:spPr>
            <a:xfrm>
              <a:off x="2778725" y="520100"/>
              <a:ext cx="167450" cy="82750"/>
            </a:xfrm>
            <a:custGeom>
              <a:avLst/>
              <a:gdLst/>
              <a:ahLst/>
              <a:cxnLst/>
              <a:rect l="l" t="t" r="r" b="b"/>
              <a:pathLst>
                <a:path w="6698" h="3310" extrusionOk="0">
                  <a:moveTo>
                    <a:pt x="6639" y="0"/>
                  </a:moveTo>
                  <a:lnTo>
                    <a:pt x="1645" y="627"/>
                  </a:lnTo>
                  <a:lnTo>
                    <a:pt x="1234" y="1273"/>
                  </a:lnTo>
                  <a:lnTo>
                    <a:pt x="1" y="3310"/>
                  </a:lnTo>
                  <a:lnTo>
                    <a:pt x="5366" y="647"/>
                  </a:lnTo>
                  <a:lnTo>
                    <a:pt x="6521" y="79"/>
                  </a:lnTo>
                  <a:lnTo>
                    <a:pt x="6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5"/>
            <p:cNvSpPr/>
            <p:nvPr/>
          </p:nvSpPr>
          <p:spPr>
            <a:xfrm>
              <a:off x="2778725" y="520100"/>
              <a:ext cx="167450" cy="82750"/>
            </a:xfrm>
            <a:custGeom>
              <a:avLst/>
              <a:gdLst/>
              <a:ahLst/>
              <a:cxnLst/>
              <a:rect l="l" t="t" r="r" b="b"/>
              <a:pathLst>
                <a:path w="6698" h="3310" fill="none" extrusionOk="0">
                  <a:moveTo>
                    <a:pt x="6698" y="0"/>
                  </a:moveTo>
                  <a:lnTo>
                    <a:pt x="6521" y="79"/>
                  </a:lnTo>
                  <a:lnTo>
                    <a:pt x="5366" y="647"/>
                  </a:lnTo>
                  <a:lnTo>
                    <a:pt x="1" y="3310"/>
                  </a:lnTo>
                  <a:lnTo>
                    <a:pt x="1234" y="1273"/>
                  </a:lnTo>
                  <a:lnTo>
                    <a:pt x="1645" y="627"/>
                  </a:lnTo>
                  <a:lnTo>
                    <a:pt x="6639" y="0"/>
                  </a:lnTo>
                  <a:lnTo>
                    <a:pt x="669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5"/>
            <p:cNvSpPr/>
            <p:nvPr/>
          </p:nvSpPr>
          <p:spPr>
            <a:xfrm>
              <a:off x="2924125" y="522050"/>
              <a:ext cx="17650" cy="8850"/>
            </a:xfrm>
            <a:custGeom>
              <a:avLst/>
              <a:gdLst/>
              <a:ahLst/>
              <a:cxnLst/>
              <a:rect l="l" t="t" r="r" b="b"/>
              <a:pathLst>
                <a:path w="706" h="354" extrusionOk="0">
                  <a:moveTo>
                    <a:pt x="705" y="1"/>
                  </a:moveTo>
                  <a:lnTo>
                    <a:pt x="0" y="353"/>
                  </a:lnTo>
                  <a:lnTo>
                    <a:pt x="98" y="353"/>
                  </a:lnTo>
                  <a:lnTo>
                    <a:pt x="412" y="177"/>
                  </a:lnTo>
                  <a:lnTo>
                    <a:pt x="705" y="1"/>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5"/>
            <p:cNvSpPr/>
            <p:nvPr/>
          </p:nvSpPr>
          <p:spPr>
            <a:xfrm>
              <a:off x="2924125" y="522050"/>
              <a:ext cx="17650" cy="8850"/>
            </a:xfrm>
            <a:custGeom>
              <a:avLst/>
              <a:gdLst/>
              <a:ahLst/>
              <a:cxnLst/>
              <a:rect l="l" t="t" r="r" b="b"/>
              <a:pathLst>
                <a:path w="706" h="354" fill="none" extrusionOk="0">
                  <a:moveTo>
                    <a:pt x="705" y="1"/>
                  </a:moveTo>
                  <a:lnTo>
                    <a:pt x="0" y="353"/>
                  </a:lnTo>
                  <a:lnTo>
                    <a:pt x="98" y="353"/>
                  </a:lnTo>
                  <a:lnTo>
                    <a:pt x="98" y="353"/>
                  </a:lnTo>
                  <a:lnTo>
                    <a:pt x="412" y="177"/>
                  </a:lnTo>
                  <a:lnTo>
                    <a:pt x="705"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5"/>
            <p:cNvSpPr/>
            <p:nvPr/>
          </p:nvSpPr>
          <p:spPr>
            <a:xfrm>
              <a:off x="2912875" y="530875"/>
              <a:ext cx="13725" cy="5400"/>
            </a:xfrm>
            <a:custGeom>
              <a:avLst/>
              <a:gdLst/>
              <a:ahLst/>
              <a:cxnLst/>
              <a:rect l="l" t="t" r="r" b="b"/>
              <a:pathLst>
                <a:path w="549" h="216" extrusionOk="0">
                  <a:moveTo>
                    <a:pt x="450" y="0"/>
                  </a:moveTo>
                  <a:lnTo>
                    <a:pt x="0" y="216"/>
                  </a:lnTo>
                  <a:lnTo>
                    <a:pt x="78" y="196"/>
                  </a:lnTo>
                  <a:lnTo>
                    <a:pt x="313" y="98"/>
                  </a:lnTo>
                  <a:lnTo>
                    <a:pt x="548" y="0"/>
                  </a:lnTo>
                  <a:close/>
                </a:path>
              </a:pathLst>
            </a:custGeom>
            <a:solidFill>
              <a:srgbClr val="624B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5"/>
            <p:cNvSpPr/>
            <p:nvPr/>
          </p:nvSpPr>
          <p:spPr>
            <a:xfrm>
              <a:off x="2912875" y="530875"/>
              <a:ext cx="13725" cy="5400"/>
            </a:xfrm>
            <a:custGeom>
              <a:avLst/>
              <a:gdLst/>
              <a:ahLst/>
              <a:cxnLst/>
              <a:rect l="l" t="t" r="r" b="b"/>
              <a:pathLst>
                <a:path w="549" h="216" fill="none" extrusionOk="0">
                  <a:moveTo>
                    <a:pt x="548" y="0"/>
                  </a:moveTo>
                  <a:lnTo>
                    <a:pt x="450" y="0"/>
                  </a:lnTo>
                  <a:lnTo>
                    <a:pt x="0" y="216"/>
                  </a:lnTo>
                  <a:lnTo>
                    <a:pt x="0" y="216"/>
                  </a:lnTo>
                  <a:lnTo>
                    <a:pt x="78" y="196"/>
                  </a:lnTo>
                  <a:lnTo>
                    <a:pt x="78" y="196"/>
                  </a:lnTo>
                  <a:lnTo>
                    <a:pt x="313" y="98"/>
                  </a:lnTo>
                  <a:lnTo>
                    <a:pt x="548"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5"/>
            <p:cNvSpPr/>
            <p:nvPr/>
          </p:nvSpPr>
          <p:spPr>
            <a:xfrm>
              <a:off x="2809575" y="520100"/>
              <a:ext cx="135125" cy="32325"/>
            </a:xfrm>
            <a:custGeom>
              <a:avLst/>
              <a:gdLst/>
              <a:ahLst/>
              <a:cxnLst/>
              <a:rect l="l" t="t" r="r" b="b"/>
              <a:pathLst>
                <a:path w="5405" h="1293" extrusionOk="0">
                  <a:moveTo>
                    <a:pt x="5405" y="0"/>
                  </a:moveTo>
                  <a:lnTo>
                    <a:pt x="1332" y="510"/>
                  </a:lnTo>
                  <a:lnTo>
                    <a:pt x="411" y="627"/>
                  </a:lnTo>
                  <a:lnTo>
                    <a:pt x="0" y="1273"/>
                  </a:lnTo>
                  <a:lnTo>
                    <a:pt x="176" y="1293"/>
                  </a:lnTo>
                  <a:lnTo>
                    <a:pt x="646" y="1273"/>
                  </a:lnTo>
                  <a:lnTo>
                    <a:pt x="1136" y="1234"/>
                  </a:lnTo>
                  <a:lnTo>
                    <a:pt x="1626" y="1195"/>
                  </a:lnTo>
                  <a:lnTo>
                    <a:pt x="2096" y="1117"/>
                  </a:lnTo>
                  <a:lnTo>
                    <a:pt x="2605" y="1038"/>
                  </a:lnTo>
                  <a:lnTo>
                    <a:pt x="3133" y="940"/>
                  </a:lnTo>
                  <a:lnTo>
                    <a:pt x="3643" y="803"/>
                  </a:lnTo>
                  <a:lnTo>
                    <a:pt x="4132" y="647"/>
                  </a:lnTo>
                  <a:lnTo>
                    <a:pt x="4582" y="431"/>
                  </a:lnTo>
                  <a:lnTo>
                    <a:pt x="5287" y="79"/>
                  </a:lnTo>
                  <a:lnTo>
                    <a:pt x="5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5"/>
            <p:cNvSpPr/>
            <p:nvPr/>
          </p:nvSpPr>
          <p:spPr>
            <a:xfrm>
              <a:off x="2809575" y="520100"/>
              <a:ext cx="135125" cy="32325"/>
            </a:xfrm>
            <a:custGeom>
              <a:avLst/>
              <a:gdLst/>
              <a:ahLst/>
              <a:cxnLst/>
              <a:rect l="l" t="t" r="r" b="b"/>
              <a:pathLst>
                <a:path w="5405" h="1293" fill="none" extrusionOk="0">
                  <a:moveTo>
                    <a:pt x="5405" y="0"/>
                  </a:moveTo>
                  <a:lnTo>
                    <a:pt x="1332" y="510"/>
                  </a:lnTo>
                  <a:lnTo>
                    <a:pt x="411" y="627"/>
                  </a:lnTo>
                  <a:lnTo>
                    <a:pt x="0" y="1273"/>
                  </a:lnTo>
                  <a:lnTo>
                    <a:pt x="0" y="1273"/>
                  </a:lnTo>
                  <a:lnTo>
                    <a:pt x="176" y="1293"/>
                  </a:lnTo>
                  <a:lnTo>
                    <a:pt x="176" y="1293"/>
                  </a:lnTo>
                  <a:lnTo>
                    <a:pt x="646" y="1273"/>
                  </a:lnTo>
                  <a:lnTo>
                    <a:pt x="1136" y="1234"/>
                  </a:lnTo>
                  <a:lnTo>
                    <a:pt x="1626" y="1195"/>
                  </a:lnTo>
                  <a:lnTo>
                    <a:pt x="2096" y="1117"/>
                  </a:lnTo>
                  <a:lnTo>
                    <a:pt x="2096" y="1117"/>
                  </a:lnTo>
                  <a:lnTo>
                    <a:pt x="2605" y="1038"/>
                  </a:lnTo>
                  <a:lnTo>
                    <a:pt x="3133" y="940"/>
                  </a:lnTo>
                  <a:lnTo>
                    <a:pt x="3643" y="803"/>
                  </a:lnTo>
                  <a:lnTo>
                    <a:pt x="4132" y="647"/>
                  </a:lnTo>
                  <a:lnTo>
                    <a:pt x="4132" y="647"/>
                  </a:lnTo>
                  <a:lnTo>
                    <a:pt x="4582" y="431"/>
                  </a:lnTo>
                  <a:lnTo>
                    <a:pt x="5287" y="79"/>
                  </a:lnTo>
                  <a:lnTo>
                    <a:pt x="5287" y="79"/>
                  </a:lnTo>
                  <a:lnTo>
                    <a:pt x="5287" y="79"/>
                  </a:lnTo>
                  <a:lnTo>
                    <a:pt x="5405"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5"/>
            <p:cNvSpPr/>
            <p:nvPr/>
          </p:nvSpPr>
          <p:spPr>
            <a:xfrm>
              <a:off x="2727825" y="402600"/>
              <a:ext cx="187025" cy="42625"/>
            </a:xfrm>
            <a:custGeom>
              <a:avLst/>
              <a:gdLst/>
              <a:ahLst/>
              <a:cxnLst/>
              <a:rect l="l" t="t" r="r" b="b"/>
              <a:pathLst>
                <a:path w="7481" h="1705" extrusionOk="0">
                  <a:moveTo>
                    <a:pt x="0" y="1"/>
                  </a:moveTo>
                  <a:lnTo>
                    <a:pt x="1997" y="1293"/>
                  </a:lnTo>
                  <a:lnTo>
                    <a:pt x="2644" y="1704"/>
                  </a:lnTo>
                  <a:lnTo>
                    <a:pt x="7422" y="99"/>
                  </a:lnTo>
                  <a:lnTo>
                    <a:pt x="7480" y="79"/>
                  </a:lnTo>
                  <a:lnTo>
                    <a:pt x="7285" y="79"/>
                  </a:lnTo>
                  <a:lnTo>
                    <a:pt x="5992" y="5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5"/>
            <p:cNvSpPr/>
            <p:nvPr/>
          </p:nvSpPr>
          <p:spPr>
            <a:xfrm>
              <a:off x="2727825" y="402600"/>
              <a:ext cx="187025" cy="42625"/>
            </a:xfrm>
            <a:custGeom>
              <a:avLst/>
              <a:gdLst/>
              <a:ahLst/>
              <a:cxnLst/>
              <a:rect l="l" t="t" r="r" b="b"/>
              <a:pathLst>
                <a:path w="7481" h="1705" fill="none" extrusionOk="0">
                  <a:moveTo>
                    <a:pt x="7480" y="79"/>
                  </a:moveTo>
                  <a:lnTo>
                    <a:pt x="7285" y="79"/>
                  </a:lnTo>
                  <a:lnTo>
                    <a:pt x="5992" y="59"/>
                  </a:lnTo>
                  <a:lnTo>
                    <a:pt x="0" y="1"/>
                  </a:lnTo>
                  <a:lnTo>
                    <a:pt x="1997" y="1293"/>
                  </a:lnTo>
                  <a:lnTo>
                    <a:pt x="2644" y="1704"/>
                  </a:lnTo>
                  <a:lnTo>
                    <a:pt x="7422" y="99"/>
                  </a:lnTo>
                  <a:lnTo>
                    <a:pt x="7480" y="7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5"/>
            <p:cNvSpPr/>
            <p:nvPr/>
          </p:nvSpPr>
          <p:spPr>
            <a:xfrm>
              <a:off x="2877625" y="403100"/>
              <a:ext cx="32325" cy="1475"/>
            </a:xfrm>
            <a:custGeom>
              <a:avLst/>
              <a:gdLst/>
              <a:ahLst/>
              <a:cxnLst/>
              <a:rect l="l" t="t" r="r" b="b"/>
              <a:pathLst>
                <a:path w="1293" h="59" extrusionOk="0">
                  <a:moveTo>
                    <a:pt x="607" y="0"/>
                  </a:moveTo>
                  <a:lnTo>
                    <a:pt x="333" y="20"/>
                  </a:lnTo>
                  <a:lnTo>
                    <a:pt x="78" y="39"/>
                  </a:lnTo>
                  <a:lnTo>
                    <a:pt x="0" y="39"/>
                  </a:lnTo>
                  <a:lnTo>
                    <a:pt x="1293" y="59"/>
                  </a:lnTo>
                  <a:lnTo>
                    <a:pt x="960" y="20"/>
                  </a:lnTo>
                  <a:lnTo>
                    <a:pt x="607" y="0"/>
                  </a:lnTo>
                  <a:close/>
                </a:path>
              </a:pathLst>
            </a:custGeom>
            <a:solidFill>
              <a:srgbClr val="3C1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5"/>
            <p:cNvSpPr/>
            <p:nvPr/>
          </p:nvSpPr>
          <p:spPr>
            <a:xfrm>
              <a:off x="2877625" y="403100"/>
              <a:ext cx="32325" cy="1475"/>
            </a:xfrm>
            <a:custGeom>
              <a:avLst/>
              <a:gdLst/>
              <a:ahLst/>
              <a:cxnLst/>
              <a:rect l="l" t="t" r="r" b="b"/>
              <a:pathLst>
                <a:path w="1293" h="59" fill="none" extrusionOk="0">
                  <a:moveTo>
                    <a:pt x="607" y="0"/>
                  </a:moveTo>
                  <a:lnTo>
                    <a:pt x="607" y="0"/>
                  </a:lnTo>
                  <a:lnTo>
                    <a:pt x="333" y="20"/>
                  </a:lnTo>
                  <a:lnTo>
                    <a:pt x="78" y="39"/>
                  </a:lnTo>
                  <a:lnTo>
                    <a:pt x="78" y="39"/>
                  </a:lnTo>
                  <a:lnTo>
                    <a:pt x="0" y="39"/>
                  </a:lnTo>
                  <a:lnTo>
                    <a:pt x="0" y="39"/>
                  </a:lnTo>
                  <a:lnTo>
                    <a:pt x="1293" y="59"/>
                  </a:lnTo>
                  <a:lnTo>
                    <a:pt x="1293" y="59"/>
                  </a:lnTo>
                  <a:lnTo>
                    <a:pt x="1293" y="59"/>
                  </a:lnTo>
                  <a:lnTo>
                    <a:pt x="960" y="20"/>
                  </a:lnTo>
                  <a:lnTo>
                    <a:pt x="607"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5"/>
            <p:cNvSpPr/>
            <p:nvPr/>
          </p:nvSpPr>
          <p:spPr>
            <a:xfrm>
              <a:off x="2777750" y="404075"/>
              <a:ext cx="135625" cy="41150"/>
            </a:xfrm>
            <a:custGeom>
              <a:avLst/>
              <a:gdLst/>
              <a:ahLst/>
              <a:cxnLst/>
              <a:rect l="l" t="t" r="r" b="b"/>
              <a:pathLst>
                <a:path w="5425" h="1646" extrusionOk="0">
                  <a:moveTo>
                    <a:pt x="3995" y="0"/>
                  </a:moveTo>
                  <a:lnTo>
                    <a:pt x="3466" y="79"/>
                  </a:lnTo>
                  <a:lnTo>
                    <a:pt x="2957" y="177"/>
                  </a:lnTo>
                  <a:lnTo>
                    <a:pt x="2448" y="314"/>
                  </a:lnTo>
                  <a:lnTo>
                    <a:pt x="1939" y="470"/>
                  </a:lnTo>
                  <a:lnTo>
                    <a:pt x="1449" y="627"/>
                  </a:lnTo>
                  <a:lnTo>
                    <a:pt x="960" y="803"/>
                  </a:lnTo>
                  <a:lnTo>
                    <a:pt x="470" y="999"/>
                  </a:lnTo>
                  <a:lnTo>
                    <a:pt x="0" y="1234"/>
                  </a:lnTo>
                  <a:lnTo>
                    <a:pt x="647" y="1645"/>
                  </a:lnTo>
                  <a:lnTo>
                    <a:pt x="5425" y="40"/>
                  </a:lnTo>
                  <a:lnTo>
                    <a:pt x="5288" y="20"/>
                  </a:lnTo>
                  <a:lnTo>
                    <a:pt x="39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5"/>
            <p:cNvSpPr/>
            <p:nvPr/>
          </p:nvSpPr>
          <p:spPr>
            <a:xfrm>
              <a:off x="2777750" y="404075"/>
              <a:ext cx="135625" cy="41150"/>
            </a:xfrm>
            <a:custGeom>
              <a:avLst/>
              <a:gdLst/>
              <a:ahLst/>
              <a:cxnLst/>
              <a:rect l="l" t="t" r="r" b="b"/>
              <a:pathLst>
                <a:path w="5425" h="1646" fill="none" extrusionOk="0">
                  <a:moveTo>
                    <a:pt x="3995" y="0"/>
                  </a:moveTo>
                  <a:lnTo>
                    <a:pt x="3995" y="0"/>
                  </a:lnTo>
                  <a:lnTo>
                    <a:pt x="3466" y="79"/>
                  </a:lnTo>
                  <a:lnTo>
                    <a:pt x="2957" y="177"/>
                  </a:lnTo>
                  <a:lnTo>
                    <a:pt x="2448" y="314"/>
                  </a:lnTo>
                  <a:lnTo>
                    <a:pt x="1939" y="470"/>
                  </a:lnTo>
                  <a:lnTo>
                    <a:pt x="1939" y="470"/>
                  </a:lnTo>
                  <a:lnTo>
                    <a:pt x="1449" y="627"/>
                  </a:lnTo>
                  <a:lnTo>
                    <a:pt x="960" y="803"/>
                  </a:lnTo>
                  <a:lnTo>
                    <a:pt x="470" y="999"/>
                  </a:lnTo>
                  <a:lnTo>
                    <a:pt x="0" y="1234"/>
                  </a:lnTo>
                  <a:lnTo>
                    <a:pt x="647" y="1645"/>
                  </a:lnTo>
                  <a:lnTo>
                    <a:pt x="5425" y="40"/>
                  </a:lnTo>
                  <a:lnTo>
                    <a:pt x="5425" y="40"/>
                  </a:lnTo>
                  <a:lnTo>
                    <a:pt x="5288" y="20"/>
                  </a:lnTo>
                  <a:lnTo>
                    <a:pt x="5288" y="20"/>
                  </a:lnTo>
                  <a:lnTo>
                    <a:pt x="3995"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5"/>
            <p:cNvSpPr/>
            <p:nvPr/>
          </p:nvSpPr>
          <p:spPr>
            <a:xfrm>
              <a:off x="2693050" y="399175"/>
              <a:ext cx="359850" cy="178725"/>
            </a:xfrm>
            <a:custGeom>
              <a:avLst/>
              <a:gdLst/>
              <a:ahLst/>
              <a:cxnLst/>
              <a:rect l="l" t="t" r="r" b="b"/>
              <a:pathLst>
                <a:path w="14394" h="7149" extrusionOk="0">
                  <a:moveTo>
                    <a:pt x="9381" y="1"/>
                  </a:moveTo>
                  <a:lnTo>
                    <a:pt x="8950" y="20"/>
                  </a:lnTo>
                  <a:lnTo>
                    <a:pt x="8519" y="79"/>
                  </a:lnTo>
                  <a:lnTo>
                    <a:pt x="8069" y="138"/>
                  </a:lnTo>
                  <a:lnTo>
                    <a:pt x="7599" y="236"/>
                  </a:lnTo>
                  <a:lnTo>
                    <a:pt x="7227" y="314"/>
                  </a:lnTo>
                  <a:lnTo>
                    <a:pt x="6874" y="412"/>
                  </a:lnTo>
                  <a:lnTo>
                    <a:pt x="6541" y="510"/>
                  </a:lnTo>
                  <a:lnTo>
                    <a:pt x="6208" y="627"/>
                  </a:lnTo>
                  <a:lnTo>
                    <a:pt x="5621" y="882"/>
                  </a:lnTo>
                  <a:lnTo>
                    <a:pt x="5072" y="1136"/>
                  </a:lnTo>
                  <a:lnTo>
                    <a:pt x="4798" y="1293"/>
                  </a:lnTo>
                  <a:lnTo>
                    <a:pt x="4524" y="1450"/>
                  </a:lnTo>
                  <a:lnTo>
                    <a:pt x="4054" y="1783"/>
                  </a:lnTo>
                  <a:lnTo>
                    <a:pt x="3663" y="2096"/>
                  </a:lnTo>
                  <a:lnTo>
                    <a:pt x="3330" y="2409"/>
                  </a:lnTo>
                  <a:lnTo>
                    <a:pt x="3055" y="2683"/>
                  </a:lnTo>
                  <a:lnTo>
                    <a:pt x="2821" y="2938"/>
                  </a:lnTo>
                  <a:lnTo>
                    <a:pt x="2664" y="3153"/>
                  </a:lnTo>
                  <a:lnTo>
                    <a:pt x="2546" y="3330"/>
                  </a:lnTo>
                  <a:lnTo>
                    <a:pt x="2448" y="3467"/>
                  </a:lnTo>
                  <a:lnTo>
                    <a:pt x="334" y="3173"/>
                  </a:lnTo>
                  <a:lnTo>
                    <a:pt x="255" y="3153"/>
                  </a:lnTo>
                  <a:lnTo>
                    <a:pt x="1" y="3114"/>
                  </a:lnTo>
                  <a:lnTo>
                    <a:pt x="1" y="3114"/>
                  </a:lnTo>
                  <a:lnTo>
                    <a:pt x="941" y="7148"/>
                  </a:lnTo>
                  <a:lnTo>
                    <a:pt x="1352" y="6737"/>
                  </a:lnTo>
                  <a:lnTo>
                    <a:pt x="1430" y="6659"/>
                  </a:lnTo>
                  <a:lnTo>
                    <a:pt x="2938" y="5112"/>
                  </a:lnTo>
                  <a:lnTo>
                    <a:pt x="3075" y="5170"/>
                  </a:lnTo>
                  <a:lnTo>
                    <a:pt x="3408" y="5307"/>
                  </a:lnTo>
                  <a:lnTo>
                    <a:pt x="3682" y="5405"/>
                  </a:lnTo>
                  <a:lnTo>
                    <a:pt x="3976" y="5484"/>
                  </a:lnTo>
                  <a:lnTo>
                    <a:pt x="4328" y="5582"/>
                  </a:lnTo>
                  <a:lnTo>
                    <a:pt x="4720" y="5660"/>
                  </a:lnTo>
                  <a:lnTo>
                    <a:pt x="5033" y="5699"/>
                  </a:lnTo>
                  <a:lnTo>
                    <a:pt x="5366" y="5738"/>
                  </a:lnTo>
                  <a:lnTo>
                    <a:pt x="5719" y="5758"/>
                  </a:lnTo>
                  <a:lnTo>
                    <a:pt x="6091" y="5777"/>
                  </a:lnTo>
                  <a:lnTo>
                    <a:pt x="6443" y="5777"/>
                  </a:lnTo>
                  <a:lnTo>
                    <a:pt x="6815" y="5758"/>
                  </a:lnTo>
                  <a:lnTo>
                    <a:pt x="7187" y="5719"/>
                  </a:lnTo>
                  <a:lnTo>
                    <a:pt x="7579" y="5660"/>
                  </a:lnTo>
                  <a:lnTo>
                    <a:pt x="7990" y="5582"/>
                  </a:lnTo>
                  <a:lnTo>
                    <a:pt x="8401" y="5503"/>
                  </a:lnTo>
                  <a:lnTo>
                    <a:pt x="8813" y="5386"/>
                  </a:lnTo>
                  <a:lnTo>
                    <a:pt x="9243" y="5229"/>
                  </a:lnTo>
                  <a:lnTo>
                    <a:pt x="9851" y="4994"/>
                  </a:lnTo>
                  <a:lnTo>
                    <a:pt x="10399" y="4739"/>
                  </a:lnTo>
                  <a:lnTo>
                    <a:pt x="10928" y="4465"/>
                  </a:lnTo>
                  <a:lnTo>
                    <a:pt x="11417" y="4152"/>
                  </a:lnTo>
                  <a:lnTo>
                    <a:pt x="11789" y="3897"/>
                  </a:lnTo>
                  <a:lnTo>
                    <a:pt x="12122" y="3643"/>
                  </a:lnTo>
                  <a:lnTo>
                    <a:pt x="12455" y="3369"/>
                  </a:lnTo>
                  <a:lnTo>
                    <a:pt x="12749" y="3114"/>
                  </a:lnTo>
                  <a:lnTo>
                    <a:pt x="13023" y="2860"/>
                  </a:lnTo>
                  <a:lnTo>
                    <a:pt x="13258" y="2605"/>
                  </a:lnTo>
                  <a:lnTo>
                    <a:pt x="13669" y="2135"/>
                  </a:lnTo>
                  <a:lnTo>
                    <a:pt x="14002" y="1724"/>
                  </a:lnTo>
                  <a:lnTo>
                    <a:pt x="14217" y="1410"/>
                  </a:lnTo>
                  <a:lnTo>
                    <a:pt x="14394" y="1117"/>
                  </a:lnTo>
                  <a:lnTo>
                    <a:pt x="14159" y="999"/>
                  </a:lnTo>
                  <a:lnTo>
                    <a:pt x="13865" y="862"/>
                  </a:lnTo>
                  <a:lnTo>
                    <a:pt x="13454" y="686"/>
                  </a:lnTo>
                  <a:lnTo>
                    <a:pt x="12964" y="510"/>
                  </a:lnTo>
                  <a:lnTo>
                    <a:pt x="12377" y="333"/>
                  </a:lnTo>
                  <a:lnTo>
                    <a:pt x="11711" y="196"/>
                  </a:lnTo>
                  <a:lnTo>
                    <a:pt x="11358" y="118"/>
                  </a:lnTo>
                  <a:lnTo>
                    <a:pt x="10967" y="79"/>
                  </a:lnTo>
                  <a:lnTo>
                    <a:pt x="10595" y="40"/>
                  </a:lnTo>
                  <a:lnTo>
                    <a:pt x="10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5"/>
            <p:cNvSpPr/>
            <p:nvPr/>
          </p:nvSpPr>
          <p:spPr>
            <a:xfrm>
              <a:off x="2963775" y="401125"/>
              <a:ext cx="89125" cy="101875"/>
            </a:xfrm>
            <a:custGeom>
              <a:avLst/>
              <a:gdLst/>
              <a:ahLst/>
              <a:cxnLst/>
              <a:rect l="l" t="t" r="r" b="b"/>
              <a:pathLst>
                <a:path w="3565" h="4075" extrusionOk="0">
                  <a:moveTo>
                    <a:pt x="138" y="1"/>
                  </a:moveTo>
                  <a:lnTo>
                    <a:pt x="59" y="353"/>
                  </a:lnTo>
                  <a:lnTo>
                    <a:pt x="20" y="745"/>
                  </a:lnTo>
                  <a:lnTo>
                    <a:pt x="1" y="1117"/>
                  </a:lnTo>
                  <a:lnTo>
                    <a:pt x="1" y="1509"/>
                  </a:lnTo>
                  <a:lnTo>
                    <a:pt x="20" y="1900"/>
                  </a:lnTo>
                  <a:lnTo>
                    <a:pt x="79" y="2272"/>
                  </a:lnTo>
                  <a:lnTo>
                    <a:pt x="138" y="2645"/>
                  </a:lnTo>
                  <a:lnTo>
                    <a:pt x="216" y="3017"/>
                  </a:lnTo>
                  <a:lnTo>
                    <a:pt x="294" y="3291"/>
                  </a:lnTo>
                  <a:lnTo>
                    <a:pt x="373" y="3565"/>
                  </a:lnTo>
                  <a:lnTo>
                    <a:pt x="471" y="3819"/>
                  </a:lnTo>
                  <a:lnTo>
                    <a:pt x="588" y="4074"/>
                  </a:lnTo>
                  <a:lnTo>
                    <a:pt x="960" y="3819"/>
                  </a:lnTo>
                  <a:lnTo>
                    <a:pt x="1293" y="3565"/>
                  </a:lnTo>
                  <a:lnTo>
                    <a:pt x="1626" y="3291"/>
                  </a:lnTo>
                  <a:lnTo>
                    <a:pt x="1920" y="3036"/>
                  </a:lnTo>
                  <a:lnTo>
                    <a:pt x="2194" y="2782"/>
                  </a:lnTo>
                  <a:lnTo>
                    <a:pt x="2429" y="2527"/>
                  </a:lnTo>
                  <a:lnTo>
                    <a:pt x="2840" y="2057"/>
                  </a:lnTo>
                  <a:lnTo>
                    <a:pt x="3173" y="1646"/>
                  </a:lnTo>
                  <a:lnTo>
                    <a:pt x="3388" y="1332"/>
                  </a:lnTo>
                  <a:lnTo>
                    <a:pt x="3565" y="1039"/>
                  </a:lnTo>
                  <a:lnTo>
                    <a:pt x="3330" y="921"/>
                  </a:lnTo>
                  <a:lnTo>
                    <a:pt x="3036" y="784"/>
                  </a:lnTo>
                  <a:lnTo>
                    <a:pt x="2625" y="608"/>
                  </a:lnTo>
                  <a:lnTo>
                    <a:pt x="2135" y="432"/>
                  </a:lnTo>
                  <a:lnTo>
                    <a:pt x="1548" y="255"/>
                  </a:lnTo>
                  <a:lnTo>
                    <a:pt x="882" y="118"/>
                  </a:lnTo>
                  <a:lnTo>
                    <a:pt x="529" y="40"/>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5"/>
            <p:cNvSpPr/>
            <p:nvPr/>
          </p:nvSpPr>
          <p:spPr>
            <a:xfrm>
              <a:off x="2865375" y="429050"/>
              <a:ext cx="68075" cy="68550"/>
            </a:xfrm>
            <a:custGeom>
              <a:avLst/>
              <a:gdLst/>
              <a:ahLst/>
              <a:cxnLst/>
              <a:rect l="l" t="t" r="r" b="b"/>
              <a:pathLst>
                <a:path w="2723" h="2742" extrusionOk="0">
                  <a:moveTo>
                    <a:pt x="1371" y="0"/>
                  </a:moveTo>
                  <a:lnTo>
                    <a:pt x="1234" y="20"/>
                  </a:lnTo>
                  <a:lnTo>
                    <a:pt x="1097" y="39"/>
                  </a:lnTo>
                  <a:lnTo>
                    <a:pt x="960" y="78"/>
                  </a:lnTo>
                  <a:lnTo>
                    <a:pt x="823" y="118"/>
                  </a:lnTo>
                  <a:lnTo>
                    <a:pt x="706" y="176"/>
                  </a:lnTo>
                  <a:lnTo>
                    <a:pt x="608" y="235"/>
                  </a:lnTo>
                  <a:lnTo>
                    <a:pt x="490" y="313"/>
                  </a:lnTo>
                  <a:lnTo>
                    <a:pt x="392" y="411"/>
                  </a:lnTo>
                  <a:lnTo>
                    <a:pt x="314" y="509"/>
                  </a:lnTo>
                  <a:lnTo>
                    <a:pt x="236" y="607"/>
                  </a:lnTo>
                  <a:lnTo>
                    <a:pt x="157" y="725"/>
                  </a:lnTo>
                  <a:lnTo>
                    <a:pt x="99" y="842"/>
                  </a:lnTo>
                  <a:lnTo>
                    <a:pt x="59" y="979"/>
                  </a:lnTo>
                  <a:lnTo>
                    <a:pt x="20" y="1097"/>
                  </a:lnTo>
                  <a:lnTo>
                    <a:pt x="1" y="1234"/>
                  </a:lnTo>
                  <a:lnTo>
                    <a:pt x="1" y="1371"/>
                  </a:lnTo>
                  <a:lnTo>
                    <a:pt x="1" y="1508"/>
                  </a:lnTo>
                  <a:lnTo>
                    <a:pt x="20" y="1645"/>
                  </a:lnTo>
                  <a:lnTo>
                    <a:pt x="59" y="1782"/>
                  </a:lnTo>
                  <a:lnTo>
                    <a:pt x="99" y="1900"/>
                  </a:lnTo>
                  <a:lnTo>
                    <a:pt x="157" y="2037"/>
                  </a:lnTo>
                  <a:lnTo>
                    <a:pt x="236" y="2135"/>
                  </a:lnTo>
                  <a:lnTo>
                    <a:pt x="314" y="2252"/>
                  </a:lnTo>
                  <a:lnTo>
                    <a:pt x="392" y="2350"/>
                  </a:lnTo>
                  <a:lnTo>
                    <a:pt x="490" y="2428"/>
                  </a:lnTo>
                  <a:lnTo>
                    <a:pt x="608" y="2507"/>
                  </a:lnTo>
                  <a:lnTo>
                    <a:pt x="706" y="2585"/>
                  </a:lnTo>
                  <a:lnTo>
                    <a:pt x="823" y="2644"/>
                  </a:lnTo>
                  <a:lnTo>
                    <a:pt x="960" y="2683"/>
                  </a:lnTo>
                  <a:lnTo>
                    <a:pt x="1097" y="2722"/>
                  </a:lnTo>
                  <a:lnTo>
                    <a:pt x="1234" y="2742"/>
                  </a:lnTo>
                  <a:lnTo>
                    <a:pt x="1508" y="2742"/>
                  </a:lnTo>
                  <a:lnTo>
                    <a:pt x="1646" y="2722"/>
                  </a:lnTo>
                  <a:lnTo>
                    <a:pt x="1763" y="2683"/>
                  </a:lnTo>
                  <a:lnTo>
                    <a:pt x="1900" y="2644"/>
                  </a:lnTo>
                  <a:lnTo>
                    <a:pt x="2018" y="2585"/>
                  </a:lnTo>
                  <a:lnTo>
                    <a:pt x="2135" y="2507"/>
                  </a:lnTo>
                  <a:lnTo>
                    <a:pt x="2233" y="2428"/>
                  </a:lnTo>
                  <a:lnTo>
                    <a:pt x="2331" y="2350"/>
                  </a:lnTo>
                  <a:lnTo>
                    <a:pt x="2409" y="2252"/>
                  </a:lnTo>
                  <a:lnTo>
                    <a:pt x="2507" y="2135"/>
                  </a:lnTo>
                  <a:lnTo>
                    <a:pt x="2566" y="2037"/>
                  </a:lnTo>
                  <a:lnTo>
                    <a:pt x="2625" y="1900"/>
                  </a:lnTo>
                  <a:lnTo>
                    <a:pt x="2664" y="1782"/>
                  </a:lnTo>
                  <a:lnTo>
                    <a:pt x="2703" y="1645"/>
                  </a:lnTo>
                  <a:lnTo>
                    <a:pt x="2723" y="1508"/>
                  </a:lnTo>
                  <a:lnTo>
                    <a:pt x="2723" y="1371"/>
                  </a:lnTo>
                  <a:lnTo>
                    <a:pt x="2723" y="1234"/>
                  </a:lnTo>
                  <a:lnTo>
                    <a:pt x="2703" y="1097"/>
                  </a:lnTo>
                  <a:lnTo>
                    <a:pt x="2664" y="979"/>
                  </a:lnTo>
                  <a:lnTo>
                    <a:pt x="2625" y="842"/>
                  </a:lnTo>
                  <a:lnTo>
                    <a:pt x="2566" y="725"/>
                  </a:lnTo>
                  <a:lnTo>
                    <a:pt x="2507" y="607"/>
                  </a:lnTo>
                  <a:lnTo>
                    <a:pt x="2409" y="509"/>
                  </a:lnTo>
                  <a:lnTo>
                    <a:pt x="2331" y="411"/>
                  </a:lnTo>
                  <a:lnTo>
                    <a:pt x="2233" y="313"/>
                  </a:lnTo>
                  <a:lnTo>
                    <a:pt x="2135" y="235"/>
                  </a:lnTo>
                  <a:lnTo>
                    <a:pt x="2018" y="176"/>
                  </a:lnTo>
                  <a:lnTo>
                    <a:pt x="1900" y="118"/>
                  </a:lnTo>
                  <a:lnTo>
                    <a:pt x="1763" y="78"/>
                  </a:lnTo>
                  <a:lnTo>
                    <a:pt x="1646" y="39"/>
                  </a:lnTo>
                  <a:lnTo>
                    <a:pt x="1508" y="20"/>
                  </a:lnTo>
                  <a:lnTo>
                    <a:pt x="13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5"/>
            <p:cNvSpPr/>
            <p:nvPr/>
          </p:nvSpPr>
          <p:spPr>
            <a:xfrm>
              <a:off x="2791450" y="427575"/>
              <a:ext cx="53875" cy="116050"/>
            </a:xfrm>
            <a:custGeom>
              <a:avLst/>
              <a:gdLst/>
              <a:ahLst/>
              <a:cxnLst/>
              <a:rect l="l" t="t" r="r" b="b"/>
              <a:pathLst>
                <a:path w="2155" h="4642" extrusionOk="0">
                  <a:moveTo>
                    <a:pt x="1136" y="0"/>
                  </a:moveTo>
                  <a:lnTo>
                    <a:pt x="862" y="157"/>
                  </a:lnTo>
                  <a:lnTo>
                    <a:pt x="588" y="314"/>
                  </a:lnTo>
                  <a:lnTo>
                    <a:pt x="118" y="647"/>
                  </a:lnTo>
                  <a:lnTo>
                    <a:pt x="79" y="921"/>
                  </a:lnTo>
                  <a:lnTo>
                    <a:pt x="40" y="1214"/>
                  </a:lnTo>
                  <a:lnTo>
                    <a:pt x="1" y="1508"/>
                  </a:lnTo>
                  <a:lnTo>
                    <a:pt x="1" y="1782"/>
                  </a:lnTo>
                  <a:lnTo>
                    <a:pt x="1" y="2076"/>
                  </a:lnTo>
                  <a:lnTo>
                    <a:pt x="20" y="2350"/>
                  </a:lnTo>
                  <a:lnTo>
                    <a:pt x="59" y="2644"/>
                  </a:lnTo>
                  <a:lnTo>
                    <a:pt x="118" y="2918"/>
                  </a:lnTo>
                  <a:lnTo>
                    <a:pt x="236" y="3349"/>
                  </a:lnTo>
                  <a:lnTo>
                    <a:pt x="392" y="3741"/>
                  </a:lnTo>
                  <a:lnTo>
                    <a:pt x="569" y="4132"/>
                  </a:lnTo>
                  <a:lnTo>
                    <a:pt x="784" y="4524"/>
                  </a:lnTo>
                  <a:lnTo>
                    <a:pt x="1097" y="4563"/>
                  </a:lnTo>
                  <a:lnTo>
                    <a:pt x="1430" y="4602"/>
                  </a:lnTo>
                  <a:lnTo>
                    <a:pt x="1783" y="4622"/>
                  </a:lnTo>
                  <a:lnTo>
                    <a:pt x="2155" y="4641"/>
                  </a:lnTo>
                  <a:lnTo>
                    <a:pt x="1939" y="4367"/>
                  </a:lnTo>
                  <a:lnTo>
                    <a:pt x="1763" y="4054"/>
                  </a:lnTo>
                  <a:lnTo>
                    <a:pt x="1606" y="3741"/>
                  </a:lnTo>
                  <a:lnTo>
                    <a:pt x="1489" y="3427"/>
                  </a:lnTo>
                  <a:lnTo>
                    <a:pt x="1352" y="3016"/>
                  </a:lnTo>
                  <a:lnTo>
                    <a:pt x="1234" y="2585"/>
                  </a:lnTo>
                  <a:lnTo>
                    <a:pt x="1156" y="2154"/>
                  </a:lnTo>
                  <a:lnTo>
                    <a:pt x="1097" y="1743"/>
                  </a:lnTo>
                  <a:lnTo>
                    <a:pt x="1078" y="1293"/>
                  </a:lnTo>
                  <a:lnTo>
                    <a:pt x="1078" y="862"/>
                  </a:lnTo>
                  <a:lnTo>
                    <a:pt x="1097" y="431"/>
                  </a:lnTo>
                  <a:lnTo>
                    <a:pt x="1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5"/>
            <p:cNvSpPr/>
            <p:nvPr/>
          </p:nvSpPr>
          <p:spPr>
            <a:xfrm>
              <a:off x="2699425" y="478000"/>
              <a:ext cx="29400" cy="89600"/>
            </a:xfrm>
            <a:custGeom>
              <a:avLst/>
              <a:gdLst/>
              <a:ahLst/>
              <a:cxnLst/>
              <a:rect l="l" t="t" r="r" b="b"/>
              <a:pathLst>
                <a:path w="1176" h="3584" extrusionOk="0">
                  <a:moveTo>
                    <a:pt x="0" y="0"/>
                  </a:moveTo>
                  <a:lnTo>
                    <a:pt x="79" y="470"/>
                  </a:lnTo>
                  <a:lnTo>
                    <a:pt x="176" y="921"/>
                  </a:lnTo>
                  <a:lnTo>
                    <a:pt x="294" y="1391"/>
                  </a:lnTo>
                  <a:lnTo>
                    <a:pt x="431" y="1841"/>
                  </a:lnTo>
                  <a:lnTo>
                    <a:pt x="568" y="2272"/>
                  </a:lnTo>
                  <a:lnTo>
                    <a:pt x="725" y="2722"/>
                  </a:lnTo>
                  <a:lnTo>
                    <a:pt x="901" y="3153"/>
                  </a:lnTo>
                  <a:lnTo>
                    <a:pt x="1097" y="3584"/>
                  </a:lnTo>
                  <a:lnTo>
                    <a:pt x="1175" y="3506"/>
                  </a:lnTo>
                  <a:lnTo>
                    <a:pt x="979" y="3094"/>
                  </a:lnTo>
                  <a:lnTo>
                    <a:pt x="803" y="2664"/>
                  </a:lnTo>
                  <a:lnTo>
                    <a:pt x="646" y="2233"/>
                  </a:lnTo>
                  <a:lnTo>
                    <a:pt x="509" y="1802"/>
                  </a:lnTo>
                  <a:lnTo>
                    <a:pt x="372" y="1371"/>
                  </a:lnTo>
                  <a:lnTo>
                    <a:pt x="255" y="921"/>
                  </a:lnTo>
                  <a:lnTo>
                    <a:pt x="157" y="470"/>
                  </a:lnTo>
                  <a:lnTo>
                    <a:pt x="79" y="20"/>
                  </a:lnTo>
                  <a:lnTo>
                    <a:pt x="0"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5"/>
            <p:cNvSpPr/>
            <p:nvPr/>
          </p:nvSpPr>
          <p:spPr>
            <a:xfrm>
              <a:off x="3062675" y="416300"/>
              <a:ext cx="104775" cy="97450"/>
            </a:xfrm>
            <a:custGeom>
              <a:avLst/>
              <a:gdLst/>
              <a:ahLst/>
              <a:cxnLst/>
              <a:rect l="l" t="t" r="r" b="b"/>
              <a:pathLst>
                <a:path w="4191" h="3898" extrusionOk="0">
                  <a:moveTo>
                    <a:pt x="2213" y="1"/>
                  </a:moveTo>
                  <a:lnTo>
                    <a:pt x="1704" y="1587"/>
                  </a:lnTo>
                  <a:lnTo>
                    <a:pt x="0" y="1626"/>
                  </a:lnTo>
                  <a:lnTo>
                    <a:pt x="1567" y="2214"/>
                  </a:lnTo>
                  <a:lnTo>
                    <a:pt x="960" y="3800"/>
                  </a:lnTo>
                  <a:lnTo>
                    <a:pt x="2076" y="2547"/>
                  </a:lnTo>
                  <a:lnTo>
                    <a:pt x="2957" y="3898"/>
                  </a:lnTo>
                  <a:lnTo>
                    <a:pt x="2742" y="2370"/>
                  </a:lnTo>
                  <a:lnTo>
                    <a:pt x="4191" y="1998"/>
                  </a:lnTo>
                  <a:lnTo>
                    <a:pt x="2546" y="1665"/>
                  </a:lnTo>
                  <a:lnTo>
                    <a:pt x="2213" y="1"/>
                  </a:lnTo>
                  <a:close/>
                </a:path>
              </a:pathLst>
            </a:custGeom>
            <a:solidFill>
              <a:srgbClr val="FFD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5"/>
            <p:cNvSpPr/>
            <p:nvPr/>
          </p:nvSpPr>
          <p:spPr>
            <a:xfrm>
              <a:off x="2547650" y="856425"/>
              <a:ext cx="104800" cy="97450"/>
            </a:xfrm>
            <a:custGeom>
              <a:avLst/>
              <a:gdLst/>
              <a:ahLst/>
              <a:cxnLst/>
              <a:rect l="l" t="t" r="r" b="b"/>
              <a:pathLst>
                <a:path w="4192" h="3898" extrusionOk="0">
                  <a:moveTo>
                    <a:pt x="2214" y="0"/>
                  </a:moveTo>
                  <a:lnTo>
                    <a:pt x="1704" y="1567"/>
                  </a:lnTo>
                  <a:lnTo>
                    <a:pt x="1" y="1626"/>
                  </a:lnTo>
                  <a:lnTo>
                    <a:pt x="1567" y="2213"/>
                  </a:lnTo>
                  <a:lnTo>
                    <a:pt x="960" y="3799"/>
                  </a:lnTo>
                  <a:lnTo>
                    <a:pt x="2096" y="2546"/>
                  </a:lnTo>
                  <a:lnTo>
                    <a:pt x="2958" y="3897"/>
                  </a:lnTo>
                  <a:lnTo>
                    <a:pt x="2742" y="2370"/>
                  </a:lnTo>
                  <a:lnTo>
                    <a:pt x="4191" y="1998"/>
                  </a:lnTo>
                  <a:lnTo>
                    <a:pt x="2546" y="1665"/>
                  </a:lnTo>
                  <a:lnTo>
                    <a:pt x="22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5"/>
            <p:cNvSpPr/>
            <p:nvPr/>
          </p:nvSpPr>
          <p:spPr>
            <a:xfrm>
              <a:off x="3216400" y="754600"/>
              <a:ext cx="104775" cy="97450"/>
            </a:xfrm>
            <a:custGeom>
              <a:avLst/>
              <a:gdLst/>
              <a:ahLst/>
              <a:cxnLst/>
              <a:rect l="l" t="t" r="r" b="b"/>
              <a:pathLst>
                <a:path w="4191" h="3898" extrusionOk="0">
                  <a:moveTo>
                    <a:pt x="2213" y="0"/>
                  </a:moveTo>
                  <a:lnTo>
                    <a:pt x="1704" y="1586"/>
                  </a:lnTo>
                  <a:lnTo>
                    <a:pt x="0" y="1626"/>
                  </a:lnTo>
                  <a:lnTo>
                    <a:pt x="1567" y="2213"/>
                  </a:lnTo>
                  <a:lnTo>
                    <a:pt x="960" y="3799"/>
                  </a:lnTo>
                  <a:lnTo>
                    <a:pt x="2095" y="2566"/>
                  </a:lnTo>
                  <a:lnTo>
                    <a:pt x="2957" y="3897"/>
                  </a:lnTo>
                  <a:lnTo>
                    <a:pt x="2742" y="2370"/>
                  </a:lnTo>
                  <a:lnTo>
                    <a:pt x="4191" y="1998"/>
                  </a:lnTo>
                  <a:lnTo>
                    <a:pt x="2546" y="1665"/>
                  </a:lnTo>
                  <a:lnTo>
                    <a:pt x="22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861FBDEB-AF42-69B3-23C3-A967CB192A26}"/>
              </a:ext>
            </a:extLst>
          </p:cNvPr>
          <p:cNvSpPr txBox="1"/>
          <p:nvPr/>
        </p:nvSpPr>
        <p:spPr>
          <a:xfrm>
            <a:off x="1453350" y="1186966"/>
            <a:ext cx="6237249" cy="338554"/>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I would now like to do a demonstration of the game</a:t>
            </a:r>
          </a:p>
        </p:txBody>
      </p:sp>
    </p:spTree>
    <p:extLst>
      <p:ext uri="{BB962C8B-B14F-4D97-AF65-F5344CB8AC3E}">
        <p14:creationId xmlns:p14="http://schemas.microsoft.com/office/powerpoint/2010/main" val="643983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24"/>
        <p:cNvGrpSpPr/>
        <p:nvPr/>
      </p:nvGrpSpPr>
      <p:grpSpPr>
        <a:xfrm>
          <a:off x="0" y="0"/>
          <a:ext cx="0" cy="0"/>
          <a:chOff x="0" y="0"/>
          <a:chExt cx="0" cy="0"/>
        </a:xfrm>
      </p:grpSpPr>
      <p:sp>
        <p:nvSpPr>
          <p:cNvPr id="1627" name="Google Shape;1627;p33"/>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References</a:t>
            </a:r>
            <a:endParaRPr dirty="0"/>
          </a:p>
        </p:txBody>
      </p:sp>
      <p:grpSp>
        <p:nvGrpSpPr>
          <p:cNvPr id="1690" name="Google Shape;1690;p33"/>
          <p:cNvGrpSpPr/>
          <p:nvPr/>
        </p:nvGrpSpPr>
        <p:grpSpPr>
          <a:xfrm rot="-357907">
            <a:off x="283880" y="3829150"/>
            <a:ext cx="1029513" cy="1030148"/>
            <a:chOff x="1142825" y="238125"/>
            <a:chExt cx="2511500" cy="2513050"/>
          </a:xfrm>
        </p:grpSpPr>
        <p:sp>
          <p:nvSpPr>
            <p:cNvPr id="1691" name="Google Shape;1691;p33"/>
            <p:cNvSpPr/>
            <p:nvPr/>
          </p:nvSpPr>
          <p:spPr>
            <a:xfrm>
              <a:off x="1142825" y="238125"/>
              <a:ext cx="2511500" cy="2513050"/>
            </a:xfrm>
            <a:custGeom>
              <a:avLst/>
              <a:gdLst/>
              <a:ahLst/>
              <a:cxnLst/>
              <a:rect l="l" t="t" r="r" b="b"/>
              <a:pathLst>
                <a:path w="100460" h="100522" extrusionOk="0">
                  <a:moveTo>
                    <a:pt x="68800" y="0"/>
                  </a:moveTo>
                  <a:lnTo>
                    <a:pt x="68370" y="20"/>
                  </a:lnTo>
                  <a:lnTo>
                    <a:pt x="67921" y="61"/>
                  </a:lnTo>
                  <a:lnTo>
                    <a:pt x="67491" y="123"/>
                  </a:lnTo>
                  <a:lnTo>
                    <a:pt x="67062" y="205"/>
                  </a:lnTo>
                  <a:lnTo>
                    <a:pt x="66612" y="286"/>
                  </a:lnTo>
                  <a:lnTo>
                    <a:pt x="66203" y="389"/>
                  </a:lnTo>
                  <a:lnTo>
                    <a:pt x="65773" y="511"/>
                  </a:lnTo>
                  <a:lnTo>
                    <a:pt x="65364" y="654"/>
                  </a:lnTo>
                  <a:lnTo>
                    <a:pt x="64955" y="798"/>
                  </a:lnTo>
                  <a:lnTo>
                    <a:pt x="64546" y="982"/>
                  </a:lnTo>
                  <a:lnTo>
                    <a:pt x="64137" y="1166"/>
                  </a:lnTo>
                  <a:lnTo>
                    <a:pt x="63748" y="1350"/>
                  </a:lnTo>
                  <a:lnTo>
                    <a:pt x="63360" y="1575"/>
                  </a:lnTo>
                  <a:lnTo>
                    <a:pt x="62992" y="1800"/>
                  </a:lnTo>
                  <a:lnTo>
                    <a:pt x="62624" y="2045"/>
                  </a:lnTo>
                  <a:lnTo>
                    <a:pt x="61131" y="1698"/>
                  </a:lnTo>
                  <a:lnTo>
                    <a:pt x="59617" y="1391"/>
                  </a:lnTo>
                  <a:lnTo>
                    <a:pt x="58124" y="1125"/>
                  </a:lnTo>
                  <a:lnTo>
                    <a:pt x="56590" y="920"/>
                  </a:lnTo>
                  <a:lnTo>
                    <a:pt x="55077" y="757"/>
                  </a:lnTo>
                  <a:lnTo>
                    <a:pt x="53543" y="634"/>
                  </a:lnTo>
                  <a:lnTo>
                    <a:pt x="52009" y="573"/>
                  </a:lnTo>
                  <a:lnTo>
                    <a:pt x="50455" y="552"/>
                  </a:lnTo>
                  <a:lnTo>
                    <a:pt x="49166" y="573"/>
                  </a:lnTo>
                  <a:lnTo>
                    <a:pt x="47898" y="614"/>
                  </a:lnTo>
                  <a:lnTo>
                    <a:pt x="46630" y="695"/>
                  </a:lnTo>
                  <a:lnTo>
                    <a:pt x="45362" y="798"/>
                  </a:lnTo>
                  <a:lnTo>
                    <a:pt x="44094" y="941"/>
                  </a:lnTo>
                  <a:lnTo>
                    <a:pt x="42867" y="1125"/>
                  </a:lnTo>
                  <a:lnTo>
                    <a:pt x="41619" y="1329"/>
                  </a:lnTo>
                  <a:lnTo>
                    <a:pt x="40392" y="1554"/>
                  </a:lnTo>
                  <a:lnTo>
                    <a:pt x="39186" y="1820"/>
                  </a:lnTo>
                  <a:lnTo>
                    <a:pt x="37979" y="2127"/>
                  </a:lnTo>
                  <a:lnTo>
                    <a:pt x="36793" y="2454"/>
                  </a:lnTo>
                  <a:lnTo>
                    <a:pt x="35607" y="2802"/>
                  </a:lnTo>
                  <a:lnTo>
                    <a:pt x="34441" y="3170"/>
                  </a:lnTo>
                  <a:lnTo>
                    <a:pt x="33296" y="3579"/>
                  </a:lnTo>
                  <a:lnTo>
                    <a:pt x="32150" y="4029"/>
                  </a:lnTo>
                  <a:lnTo>
                    <a:pt x="31025" y="4479"/>
                  </a:lnTo>
                  <a:lnTo>
                    <a:pt x="29901" y="4970"/>
                  </a:lnTo>
                  <a:lnTo>
                    <a:pt x="28817" y="5481"/>
                  </a:lnTo>
                  <a:lnTo>
                    <a:pt x="27733" y="6033"/>
                  </a:lnTo>
                  <a:lnTo>
                    <a:pt x="26649" y="6586"/>
                  </a:lnTo>
                  <a:lnTo>
                    <a:pt x="25606" y="7179"/>
                  </a:lnTo>
                  <a:lnTo>
                    <a:pt x="24563" y="7792"/>
                  </a:lnTo>
                  <a:lnTo>
                    <a:pt x="23540" y="8426"/>
                  </a:lnTo>
                  <a:lnTo>
                    <a:pt x="22538" y="9101"/>
                  </a:lnTo>
                  <a:lnTo>
                    <a:pt x="21536" y="9776"/>
                  </a:lnTo>
                  <a:lnTo>
                    <a:pt x="20575" y="10492"/>
                  </a:lnTo>
                  <a:lnTo>
                    <a:pt x="19613" y="11228"/>
                  </a:lnTo>
                  <a:lnTo>
                    <a:pt x="18673" y="11985"/>
                  </a:lnTo>
                  <a:lnTo>
                    <a:pt x="17773" y="12762"/>
                  </a:lnTo>
                  <a:lnTo>
                    <a:pt x="16873" y="13560"/>
                  </a:lnTo>
                  <a:lnTo>
                    <a:pt x="15993" y="14378"/>
                  </a:lnTo>
                  <a:lnTo>
                    <a:pt x="15134" y="15216"/>
                  </a:lnTo>
                  <a:lnTo>
                    <a:pt x="14296" y="16055"/>
                  </a:lnTo>
                  <a:lnTo>
                    <a:pt x="13478" y="16934"/>
                  </a:lnTo>
                  <a:lnTo>
                    <a:pt x="12680" y="17834"/>
                  </a:lnTo>
                  <a:lnTo>
                    <a:pt x="11903" y="18754"/>
                  </a:lnTo>
                  <a:lnTo>
                    <a:pt x="11146" y="19695"/>
                  </a:lnTo>
                  <a:lnTo>
                    <a:pt x="10410" y="20656"/>
                  </a:lnTo>
                  <a:lnTo>
                    <a:pt x="9715" y="21618"/>
                  </a:lnTo>
                  <a:lnTo>
                    <a:pt x="9019" y="22599"/>
                  </a:lnTo>
                  <a:lnTo>
                    <a:pt x="8365" y="23622"/>
                  </a:lnTo>
                  <a:lnTo>
                    <a:pt x="7710" y="24645"/>
                  </a:lnTo>
                  <a:lnTo>
                    <a:pt x="7097" y="25667"/>
                  </a:lnTo>
                  <a:lnTo>
                    <a:pt x="6504" y="26731"/>
                  </a:lnTo>
                  <a:lnTo>
                    <a:pt x="5951" y="27794"/>
                  </a:lnTo>
                  <a:lnTo>
                    <a:pt x="5399" y="28878"/>
                  </a:lnTo>
                  <a:lnTo>
                    <a:pt x="4888" y="29982"/>
                  </a:lnTo>
                  <a:lnTo>
                    <a:pt x="4397" y="31107"/>
                  </a:lnTo>
                  <a:lnTo>
                    <a:pt x="3947" y="32232"/>
                  </a:lnTo>
                  <a:lnTo>
                    <a:pt x="3518" y="33377"/>
                  </a:lnTo>
                  <a:lnTo>
                    <a:pt x="3109" y="34523"/>
                  </a:lnTo>
                  <a:lnTo>
                    <a:pt x="2720" y="35689"/>
                  </a:lnTo>
                  <a:lnTo>
                    <a:pt x="2372" y="36875"/>
                  </a:lnTo>
                  <a:lnTo>
                    <a:pt x="2045" y="38061"/>
                  </a:lnTo>
                  <a:lnTo>
                    <a:pt x="1759" y="39268"/>
                  </a:lnTo>
                  <a:lnTo>
                    <a:pt x="1493" y="40474"/>
                  </a:lnTo>
                  <a:lnTo>
                    <a:pt x="1248" y="41701"/>
                  </a:lnTo>
                  <a:lnTo>
                    <a:pt x="1043" y="42929"/>
                  </a:lnTo>
                  <a:lnTo>
                    <a:pt x="879" y="44176"/>
                  </a:lnTo>
                  <a:lnTo>
                    <a:pt x="736" y="45444"/>
                  </a:lnTo>
                  <a:lnTo>
                    <a:pt x="614" y="46692"/>
                  </a:lnTo>
                  <a:lnTo>
                    <a:pt x="532" y="47980"/>
                  </a:lnTo>
                  <a:lnTo>
                    <a:pt x="491" y="49248"/>
                  </a:lnTo>
                  <a:lnTo>
                    <a:pt x="470" y="50537"/>
                  </a:lnTo>
                  <a:lnTo>
                    <a:pt x="470" y="51457"/>
                  </a:lnTo>
                  <a:lnTo>
                    <a:pt x="511" y="52377"/>
                  </a:lnTo>
                  <a:lnTo>
                    <a:pt x="552" y="53298"/>
                  </a:lnTo>
                  <a:lnTo>
                    <a:pt x="614" y="54218"/>
                  </a:lnTo>
                  <a:lnTo>
                    <a:pt x="675" y="55118"/>
                  </a:lnTo>
                  <a:lnTo>
                    <a:pt x="777" y="56038"/>
                  </a:lnTo>
                  <a:lnTo>
                    <a:pt x="879" y="56938"/>
                  </a:lnTo>
                  <a:lnTo>
                    <a:pt x="1002" y="57838"/>
                  </a:lnTo>
                  <a:lnTo>
                    <a:pt x="1145" y="58738"/>
                  </a:lnTo>
                  <a:lnTo>
                    <a:pt x="1309" y="59638"/>
                  </a:lnTo>
                  <a:lnTo>
                    <a:pt x="1473" y="60538"/>
                  </a:lnTo>
                  <a:lnTo>
                    <a:pt x="1677" y="61437"/>
                  </a:lnTo>
                  <a:lnTo>
                    <a:pt x="1882" y="62337"/>
                  </a:lnTo>
                  <a:lnTo>
                    <a:pt x="2107" y="63217"/>
                  </a:lnTo>
                  <a:lnTo>
                    <a:pt x="2332" y="64096"/>
                  </a:lnTo>
                  <a:lnTo>
                    <a:pt x="2597" y="64976"/>
                  </a:lnTo>
                  <a:lnTo>
                    <a:pt x="2291" y="65426"/>
                  </a:lnTo>
                  <a:lnTo>
                    <a:pt x="2004" y="65896"/>
                  </a:lnTo>
                  <a:lnTo>
                    <a:pt x="1738" y="66366"/>
                  </a:lnTo>
                  <a:lnTo>
                    <a:pt x="1473" y="66857"/>
                  </a:lnTo>
                  <a:lnTo>
                    <a:pt x="1248" y="67348"/>
                  </a:lnTo>
                  <a:lnTo>
                    <a:pt x="1023" y="67839"/>
                  </a:lnTo>
                  <a:lnTo>
                    <a:pt x="839" y="68350"/>
                  </a:lnTo>
                  <a:lnTo>
                    <a:pt x="654" y="68861"/>
                  </a:lnTo>
                  <a:lnTo>
                    <a:pt x="511" y="69393"/>
                  </a:lnTo>
                  <a:lnTo>
                    <a:pt x="368" y="69925"/>
                  </a:lnTo>
                  <a:lnTo>
                    <a:pt x="266" y="70457"/>
                  </a:lnTo>
                  <a:lnTo>
                    <a:pt x="164" y="70988"/>
                  </a:lnTo>
                  <a:lnTo>
                    <a:pt x="82" y="71541"/>
                  </a:lnTo>
                  <a:lnTo>
                    <a:pt x="41" y="72072"/>
                  </a:lnTo>
                  <a:lnTo>
                    <a:pt x="0" y="72625"/>
                  </a:lnTo>
                  <a:lnTo>
                    <a:pt x="0" y="73177"/>
                  </a:lnTo>
                  <a:lnTo>
                    <a:pt x="20" y="73913"/>
                  </a:lnTo>
                  <a:lnTo>
                    <a:pt x="61" y="74629"/>
                  </a:lnTo>
                  <a:lnTo>
                    <a:pt x="164" y="75345"/>
                  </a:lnTo>
                  <a:lnTo>
                    <a:pt x="286" y="76040"/>
                  </a:lnTo>
                  <a:lnTo>
                    <a:pt x="450" y="76735"/>
                  </a:lnTo>
                  <a:lnTo>
                    <a:pt x="634" y="77410"/>
                  </a:lnTo>
                  <a:lnTo>
                    <a:pt x="859" y="78065"/>
                  </a:lnTo>
                  <a:lnTo>
                    <a:pt x="1125" y="78719"/>
                  </a:lnTo>
                  <a:lnTo>
                    <a:pt x="1391" y="79353"/>
                  </a:lnTo>
                  <a:lnTo>
                    <a:pt x="1718" y="79967"/>
                  </a:lnTo>
                  <a:lnTo>
                    <a:pt x="2066" y="80560"/>
                  </a:lnTo>
                  <a:lnTo>
                    <a:pt x="2434" y="81133"/>
                  </a:lnTo>
                  <a:lnTo>
                    <a:pt x="2822" y="81705"/>
                  </a:lnTo>
                  <a:lnTo>
                    <a:pt x="3252" y="82237"/>
                  </a:lnTo>
                  <a:lnTo>
                    <a:pt x="3702" y="82748"/>
                  </a:lnTo>
                  <a:lnTo>
                    <a:pt x="4172" y="83239"/>
                  </a:lnTo>
                  <a:lnTo>
                    <a:pt x="4663" y="83710"/>
                  </a:lnTo>
                  <a:lnTo>
                    <a:pt x="5174" y="84160"/>
                  </a:lnTo>
                  <a:lnTo>
                    <a:pt x="5727" y="84589"/>
                  </a:lnTo>
                  <a:lnTo>
                    <a:pt x="6279" y="84978"/>
                  </a:lnTo>
                  <a:lnTo>
                    <a:pt x="6851" y="85366"/>
                  </a:lnTo>
                  <a:lnTo>
                    <a:pt x="7444" y="85693"/>
                  </a:lnTo>
                  <a:lnTo>
                    <a:pt x="8058" y="86021"/>
                  </a:lnTo>
                  <a:lnTo>
                    <a:pt x="8692" y="86307"/>
                  </a:lnTo>
                  <a:lnTo>
                    <a:pt x="9346" y="86552"/>
                  </a:lnTo>
                  <a:lnTo>
                    <a:pt x="10001" y="86777"/>
                  </a:lnTo>
                  <a:lnTo>
                    <a:pt x="10676" y="86982"/>
                  </a:lnTo>
                  <a:lnTo>
                    <a:pt x="11371" y="87125"/>
                  </a:lnTo>
                  <a:lnTo>
                    <a:pt x="12067" y="87248"/>
                  </a:lnTo>
                  <a:lnTo>
                    <a:pt x="12782" y="87350"/>
                  </a:lnTo>
                  <a:lnTo>
                    <a:pt x="13498" y="87411"/>
                  </a:lnTo>
                  <a:lnTo>
                    <a:pt x="14807" y="87411"/>
                  </a:lnTo>
                  <a:lnTo>
                    <a:pt x="15380" y="87370"/>
                  </a:lnTo>
                  <a:lnTo>
                    <a:pt x="15952" y="87309"/>
                  </a:lnTo>
                  <a:lnTo>
                    <a:pt x="16525" y="87227"/>
                  </a:lnTo>
                  <a:lnTo>
                    <a:pt x="17405" y="88045"/>
                  </a:lnTo>
                  <a:lnTo>
                    <a:pt x="18325" y="88823"/>
                  </a:lnTo>
                  <a:lnTo>
                    <a:pt x="19245" y="89579"/>
                  </a:lnTo>
                  <a:lnTo>
                    <a:pt x="20186" y="90336"/>
                  </a:lnTo>
                  <a:lnTo>
                    <a:pt x="21147" y="91031"/>
                  </a:lnTo>
                  <a:lnTo>
                    <a:pt x="22129" y="91727"/>
                  </a:lnTo>
                  <a:lnTo>
                    <a:pt x="23111" y="92402"/>
                  </a:lnTo>
                  <a:lnTo>
                    <a:pt x="24113" y="93036"/>
                  </a:lnTo>
                  <a:lnTo>
                    <a:pt x="25135" y="93649"/>
                  </a:lnTo>
                  <a:lnTo>
                    <a:pt x="26158" y="94242"/>
                  </a:lnTo>
                  <a:lnTo>
                    <a:pt x="27201" y="94815"/>
                  </a:lnTo>
                  <a:lnTo>
                    <a:pt x="28264" y="95347"/>
                  </a:lnTo>
                  <a:lnTo>
                    <a:pt x="29348" y="95858"/>
                  </a:lnTo>
                  <a:lnTo>
                    <a:pt x="30432" y="96349"/>
                  </a:lnTo>
                  <a:lnTo>
                    <a:pt x="31537" y="96819"/>
                  </a:lnTo>
                  <a:lnTo>
                    <a:pt x="32662" y="97269"/>
                  </a:lnTo>
                  <a:lnTo>
                    <a:pt x="33930" y="97740"/>
                  </a:lnTo>
                  <a:lnTo>
                    <a:pt x="35239" y="98169"/>
                  </a:lnTo>
                  <a:lnTo>
                    <a:pt x="36588" y="98578"/>
                  </a:lnTo>
                  <a:lnTo>
                    <a:pt x="37959" y="98946"/>
                  </a:lnTo>
                  <a:lnTo>
                    <a:pt x="39452" y="99314"/>
                  </a:lnTo>
                  <a:lnTo>
                    <a:pt x="39656" y="99519"/>
                  </a:lnTo>
                  <a:lnTo>
                    <a:pt x="39881" y="99723"/>
                  </a:lnTo>
                  <a:lnTo>
                    <a:pt x="40127" y="99887"/>
                  </a:lnTo>
                  <a:lnTo>
                    <a:pt x="40392" y="100030"/>
                  </a:lnTo>
                  <a:lnTo>
                    <a:pt x="40679" y="100153"/>
                  </a:lnTo>
                  <a:lnTo>
                    <a:pt x="40965" y="100235"/>
                  </a:lnTo>
                  <a:lnTo>
                    <a:pt x="41272" y="100276"/>
                  </a:lnTo>
                  <a:lnTo>
                    <a:pt x="41599" y="100296"/>
                  </a:lnTo>
                  <a:lnTo>
                    <a:pt x="45649" y="100296"/>
                  </a:lnTo>
                  <a:lnTo>
                    <a:pt x="46855" y="100398"/>
                  </a:lnTo>
                  <a:lnTo>
                    <a:pt x="48062" y="100480"/>
                  </a:lnTo>
                  <a:lnTo>
                    <a:pt x="49268" y="100521"/>
                  </a:lnTo>
                  <a:lnTo>
                    <a:pt x="51559" y="100521"/>
                  </a:lnTo>
                  <a:lnTo>
                    <a:pt x="52643" y="100480"/>
                  </a:lnTo>
                  <a:lnTo>
                    <a:pt x="53727" y="100419"/>
                  </a:lnTo>
                  <a:lnTo>
                    <a:pt x="54811" y="100337"/>
                  </a:lnTo>
                  <a:lnTo>
                    <a:pt x="55895" y="100235"/>
                  </a:lnTo>
                  <a:lnTo>
                    <a:pt x="56958" y="100112"/>
                  </a:lnTo>
                  <a:lnTo>
                    <a:pt x="58022" y="99969"/>
                  </a:lnTo>
                  <a:lnTo>
                    <a:pt x="59085" y="99785"/>
                  </a:lnTo>
                  <a:lnTo>
                    <a:pt x="60149" y="99580"/>
                  </a:lnTo>
                  <a:lnTo>
                    <a:pt x="61212" y="99376"/>
                  </a:lnTo>
                  <a:lnTo>
                    <a:pt x="62255" y="99130"/>
                  </a:lnTo>
                  <a:lnTo>
                    <a:pt x="63298" y="98864"/>
                  </a:lnTo>
                  <a:lnTo>
                    <a:pt x="64341" y="98578"/>
                  </a:lnTo>
                  <a:lnTo>
                    <a:pt x="65364" y="98271"/>
                  </a:lnTo>
                  <a:lnTo>
                    <a:pt x="66387" y="97924"/>
                  </a:lnTo>
                  <a:lnTo>
                    <a:pt x="67409" y="97576"/>
                  </a:lnTo>
                  <a:lnTo>
                    <a:pt x="68330" y="97228"/>
                  </a:lnTo>
                  <a:lnTo>
                    <a:pt x="69250" y="96881"/>
                  </a:lnTo>
                  <a:lnTo>
                    <a:pt x="70150" y="96492"/>
                  </a:lnTo>
                  <a:lnTo>
                    <a:pt x="71029" y="96103"/>
                  </a:lnTo>
                  <a:lnTo>
                    <a:pt x="71929" y="95694"/>
                  </a:lnTo>
                  <a:lnTo>
                    <a:pt x="72788" y="95265"/>
                  </a:lnTo>
                  <a:lnTo>
                    <a:pt x="73647" y="94835"/>
                  </a:lnTo>
                  <a:lnTo>
                    <a:pt x="74506" y="94365"/>
                  </a:lnTo>
                  <a:lnTo>
                    <a:pt x="75345" y="93895"/>
                  </a:lnTo>
                  <a:lnTo>
                    <a:pt x="76183" y="93424"/>
                  </a:lnTo>
                  <a:lnTo>
                    <a:pt x="77001" y="92913"/>
                  </a:lnTo>
                  <a:lnTo>
                    <a:pt x="77799" y="92402"/>
                  </a:lnTo>
                  <a:lnTo>
                    <a:pt x="78596" y="91870"/>
                  </a:lnTo>
                  <a:lnTo>
                    <a:pt x="79374" y="91318"/>
                  </a:lnTo>
                  <a:lnTo>
                    <a:pt x="80151" y="90745"/>
                  </a:lnTo>
                  <a:lnTo>
                    <a:pt x="80907" y="90172"/>
                  </a:lnTo>
                  <a:lnTo>
                    <a:pt x="81664" y="89600"/>
                  </a:lnTo>
                  <a:lnTo>
                    <a:pt x="82400" y="88986"/>
                  </a:lnTo>
                  <a:lnTo>
                    <a:pt x="83116" y="88373"/>
                  </a:lnTo>
                  <a:lnTo>
                    <a:pt x="83832" y="87739"/>
                  </a:lnTo>
                  <a:lnTo>
                    <a:pt x="84527" y="87105"/>
                  </a:lnTo>
                  <a:lnTo>
                    <a:pt x="85223" y="86450"/>
                  </a:lnTo>
                  <a:lnTo>
                    <a:pt x="85898" y="85796"/>
                  </a:lnTo>
                  <a:lnTo>
                    <a:pt x="86552" y="85100"/>
                  </a:lnTo>
                  <a:lnTo>
                    <a:pt x="87186" y="84425"/>
                  </a:lnTo>
                  <a:lnTo>
                    <a:pt x="87820" y="83710"/>
                  </a:lnTo>
                  <a:lnTo>
                    <a:pt x="88454" y="82994"/>
                  </a:lnTo>
                  <a:lnTo>
                    <a:pt x="89047" y="82278"/>
                  </a:lnTo>
                  <a:lnTo>
                    <a:pt x="89640" y="81542"/>
                  </a:lnTo>
                  <a:lnTo>
                    <a:pt x="90234" y="80805"/>
                  </a:lnTo>
                  <a:lnTo>
                    <a:pt x="90786" y="80049"/>
                  </a:lnTo>
                  <a:lnTo>
                    <a:pt x="91338" y="79272"/>
                  </a:lnTo>
                  <a:lnTo>
                    <a:pt x="91870" y="78494"/>
                  </a:lnTo>
                  <a:lnTo>
                    <a:pt x="92401" y="77697"/>
                  </a:lnTo>
                  <a:lnTo>
                    <a:pt x="92913" y="76899"/>
                  </a:lnTo>
                  <a:lnTo>
                    <a:pt x="93404" y="76101"/>
                  </a:lnTo>
                  <a:lnTo>
                    <a:pt x="93874" y="75283"/>
                  </a:lnTo>
                  <a:lnTo>
                    <a:pt x="94324" y="74465"/>
                  </a:lnTo>
                  <a:lnTo>
                    <a:pt x="94774" y="73627"/>
                  </a:lnTo>
                  <a:lnTo>
                    <a:pt x="95203" y="72788"/>
                  </a:lnTo>
                  <a:lnTo>
                    <a:pt x="95612" y="71929"/>
                  </a:lnTo>
                  <a:lnTo>
                    <a:pt x="96021" y="71070"/>
                  </a:lnTo>
                  <a:lnTo>
                    <a:pt x="96410" y="70211"/>
                  </a:lnTo>
                  <a:lnTo>
                    <a:pt x="96758" y="69332"/>
                  </a:lnTo>
                  <a:lnTo>
                    <a:pt x="97126" y="68452"/>
                  </a:lnTo>
                  <a:lnTo>
                    <a:pt x="97453" y="67553"/>
                  </a:lnTo>
                  <a:lnTo>
                    <a:pt x="97760" y="66653"/>
                  </a:lnTo>
                  <a:lnTo>
                    <a:pt x="98067" y="65753"/>
                  </a:lnTo>
                  <a:lnTo>
                    <a:pt x="98353" y="64853"/>
                  </a:lnTo>
                  <a:lnTo>
                    <a:pt x="98619" y="63933"/>
                  </a:lnTo>
                  <a:lnTo>
                    <a:pt x="98864" y="63012"/>
                  </a:lnTo>
                  <a:lnTo>
                    <a:pt x="99089" y="62071"/>
                  </a:lnTo>
                  <a:lnTo>
                    <a:pt x="99314" y="61131"/>
                  </a:lnTo>
                  <a:lnTo>
                    <a:pt x="99498" y="60210"/>
                  </a:lnTo>
                  <a:lnTo>
                    <a:pt x="99682" y="59249"/>
                  </a:lnTo>
                  <a:lnTo>
                    <a:pt x="99846" y="58308"/>
                  </a:lnTo>
                  <a:lnTo>
                    <a:pt x="99989" y="57347"/>
                  </a:lnTo>
                  <a:lnTo>
                    <a:pt x="100112" y="56386"/>
                  </a:lnTo>
                  <a:lnTo>
                    <a:pt x="100214" y="55425"/>
                  </a:lnTo>
                  <a:lnTo>
                    <a:pt x="100296" y="54463"/>
                  </a:lnTo>
                  <a:lnTo>
                    <a:pt x="100357" y="53482"/>
                  </a:lnTo>
                  <a:lnTo>
                    <a:pt x="100419" y="52500"/>
                  </a:lnTo>
                  <a:lnTo>
                    <a:pt x="100439" y="51518"/>
                  </a:lnTo>
                  <a:lnTo>
                    <a:pt x="100459" y="50537"/>
                  </a:lnTo>
                  <a:lnTo>
                    <a:pt x="100439" y="49105"/>
                  </a:lnTo>
                  <a:lnTo>
                    <a:pt x="100357" y="47653"/>
                  </a:lnTo>
                  <a:lnTo>
                    <a:pt x="100255" y="46221"/>
                  </a:lnTo>
                  <a:lnTo>
                    <a:pt x="100112" y="44790"/>
                  </a:lnTo>
                  <a:lnTo>
                    <a:pt x="99928" y="43378"/>
                  </a:lnTo>
                  <a:lnTo>
                    <a:pt x="99703" y="41967"/>
                  </a:lnTo>
                  <a:lnTo>
                    <a:pt x="99437" y="40577"/>
                  </a:lnTo>
                  <a:lnTo>
                    <a:pt x="99130" y="39186"/>
                  </a:lnTo>
                  <a:lnTo>
                    <a:pt x="98782" y="37795"/>
                  </a:lnTo>
                  <a:lnTo>
                    <a:pt x="98394" y="36425"/>
                  </a:lnTo>
                  <a:lnTo>
                    <a:pt x="97985" y="35075"/>
                  </a:lnTo>
                  <a:lnTo>
                    <a:pt x="97514" y="33725"/>
                  </a:lnTo>
                  <a:lnTo>
                    <a:pt x="97024" y="32396"/>
                  </a:lnTo>
                  <a:lnTo>
                    <a:pt x="96492" y="31087"/>
                  </a:lnTo>
                  <a:lnTo>
                    <a:pt x="95919" y="29798"/>
                  </a:lnTo>
                  <a:lnTo>
                    <a:pt x="95306" y="28510"/>
                  </a:lnTo>
                  <a:lnTo>
                    <a:pt x="94672" y="27262"/>
                  </a:lnTo>
                  <a:lnTo>
                    <a:pt x="93997" y="26015"/>
                  </a:lnTo>
                  <a:lnTo>
                    <a:pt x="93281" y="24788"/>
                  </a:lnTo>
                  <a:lnTo>
                    <a:pt x="92524" y="23581"/>
                  </a:lnTo>
                  <a:lnTo>
                    <a:pt x="91747" y="22395"/>
                  </a:lnTo>
                  <a:lnTo>
                    <a:pt x="90929" y="21229"/>
                  </a:lnTo>
                  <a:lnTo>
                    <a:pt x="90090" y="20104"/>
                  </a:lnTo>
                  <a:lnTo>
                    <a:pt x="89211" y="18979"/>
                  </a:lnTo>
                  <a:lnTo>
                    <a:pt x="88291" y="17895"/>
                  </a:lnTo>
                  <a:lnTo>
                    <a:pt x="87350" y="16832"/>
                  </a:lnTo>
                  <a:lnTo>
                    <a:pt x="86368" y="15789"/>
                  </a:lnTo>
                  <a:lnTo>
                    <a:pt x="85366" y="14766"/>
                  </a:lnTo>
                  <a:lnTo>
                    <a:pt x="84323" y="13785"/>
                  </a:lnTo>
                  <a:lnTo>
                    <a:pt x="83259" y="12823"/>
                  </a:lnTo>
                  <a:lnTo>
                    <a:pt x="82175" y="11883"/>
                  </a:lnTo>
                  <a:lnTo>
                    <a:pt x="81030" y="10983"/>
                  </a:lnTo>
                  <a:lnTo>
                    <a:pt x="80989" y="10430"/>
                  </a:lnTo>
                  <a:lnTo>
                    <a:pt x="80907" y="9858"/>
                  </a:lnTo>
                  <a:lnTo>
                    <a:pt x="80805" y="9306"/>
                  </a:lnTo>
                  <a:lnTo>
                    <a:pt x="80662" y="8753"/>
                  </a:lnTo>
                  <a:lnTo>
                    <a:pt x="80519" y="8222"/>
                  </a:lnTo>
                  <a:lnTo>
                    <a:pt x="80335" y="7690"/>
                  </a:lnTo>
                  <a:lnTo>
                    <a:pt x="80130" y="7179"/>
                  </a:lnTo>
                  <a:lnTo>
                    <a:pt x="79905" y="6688"/>
                  </a:lnTo>
                  <a:lnTo>
                    <a:pt x="79639" y="6197"/>
                  </a:lnTo>
                  <a:lnTo>
                    <a:pt x="79374" y="5727"/>
                  </a:lnTo>
                  <a:lnTo>
                    <a:pt x="79087" y="5256"/>
                  </a:lnTo>
                  <a:lnTo>
                    <a:pt x="78760" y="4806"/>
                  </a:lnTo>
                  <a:lnTo>
                    <a:pt x="78433" y="4377"/>
                  </a:lnTo>
                  <a:lnTo>
                    <a:pt x="78085" y="3968"/>
                  </a:lnTo>
                  <a:lnTo>
                    <a:pt x="77717" y="3579"/>
                  </a:lnTo>
                  <a:lnTo>
                    <a:pt x="77328" y="3190"/>
                  </a:lnTo>
                  <a:lnTo>
                    <a:pt x="76919" y="2822"/>
                  </a:lnTo>
                  <a:lnTo>
                    <a:pt x="76510" y="2475"/>
                  </a:lnTo>
                  <a:lnTo>
                    <a:pt x="76060" y="2168"/>
                  </a:lnTo>
                  <a:lnTo>
                    <a:pt x="75610" y="1861"/>
                  </a:lnTo>
                  <a:lnTo>
                    <a:pt x="75140" y="1575"/>
                  </a:lnTo>
                  <a:lnTo>
                    <a:pt x="74670" y="1309"/>
                  </a:lnTo>
                  <a:lnTo>
                    <a:pt x="74179" y="1063"/>
                  </a:lnTo>
                  <a:lnTo>
                    <a:pt x="73668" y="839"/>
                  </a:lnTo>
                  <a:lnTo>
                    <a:pt x="73156" y="654"/>
                  </a:lnTo>
                  <a:lnTo>
                    <a:pt x="72624" y="491"/>
                  </a:lnTo>
                  <a:lnTo>
                    <a:pt x="72072" y="327"/>
                  </a:lnTo>
                  <a:lnTo>
                    <a:pt x="71541" y="205"/>
                  </a:lnTo>
                  <a:lnTo>
                    <a:pt x="70968" y="123"/>
                  </a:lnTo>
                  <a:lnTo>
                    <a:pt x="70416" y="41"/>
                  </a:lnTo>
                  <a:lnTo>
                    <a:pt x="69823" y="0"/>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3"/>
            <p:cNvSpPr/>
            <p:nvPr/>
          </p:nvSpPr>
          <p:spPr>
            <a:xfrm>
              <a:off x="1218475" y="321975"/>
              <a:ext cx="2359675" cy="2359150"/>
            </a:xfrm>
            <a:custGeom>
              <a:avLst/>
              <a:gdLst/>
              <a:ahLst/>
              <a:cxnLst/>
              <a:rect l="l" t="t" r="r" b="b"/>
              <a:pathLst>
                <a:path w="94387" h="94366" extrusionOk="0">
                  <a:moveTo>
                    <a:pt x="45977" y="0"/>
                  </a:moveTo>
                  <a:lnTo>
                    <a:pt x="44770" y="61"/>
                  </a:lnTo>
                  <a:lnTo>
                    <a:pt x="43563" y="123"/>
                  </a:lnTo>
                  <a:lnTo>
                    <a:pt x="42377" y="246"/>
                  </a:lnTo>
                  <a:lnTo>
                    <a:pt x="41191" y="368"/>
                  </a:lnTo>
                  <a:lnTo>
                    <a:pt x="40005" y="532"/>
                  </a:lnTo>
                  <a:lnTo>
                    <a:pt x="38839" y="736"/>
                  </a:lnTo>
                  <a:lnTo>
                    <a:pt x="37694" y="961"/>
                  </a:lnTo>
                  <a:lnTo>
                    <a:pt x="36548" y="1207"/>
                  </a:lnTo>
                  <a:lnTo>
                    <a:pt x="35403" y="1473"/>
                  </a:lnTo>
                  <a:lnTo>
                    <a:pt x="34278" y="1779"/>
                  </a:lnTo>
                  <a:lnTo>
                    <a:pt x="33174" y="2107"/>
                  </a:lnTo>
                  <a:lnTo>
                    <a:pt x="32069" y="2475"/>
                  </a:lnTo>
                  <a:lnTo>
                    <a:pt x="30965" y="2863"/>
                  </a:lnTo>
                  <a:lnTo>
                    <a:pt x="29901" y="3272"/>
                  </a:lnTo>
                  <a:lnTo>
                    <a:pt x="28838" y="3702"/>
                  </a:lnTo>
                  <a:lnTo>
                    <a:pt x="27774" y="4172"/>
                  </a:lnTo>
                  <a:lnTo>
                    <a:pt x="26731" y="4643"/>
                  </a:lnTo>
                  <a:lnTo>
                    <a:pt x="25709" y="5154"/>
                  </a:lnTo>
                  <a:lnTo>
                    <a:pt x="24707" y="5686"/>
                  </a:lnTo>
                  <a:lnTo>
                    <a:pt x="23705" y="6238"/>
                  </a:lnTo>
                  <a:lnTo>
                    <a:pt x="22723" y="6831"/>
                  </a:lnTo>
                  <a:lnTo>
                    <a:pt x="21762" y="7424"/>
                  </a:lnTo>
                  <a:lnTo>
                    <a:pt x="20821" y="8058"/>
                  </a:lnTo>
                  <a:lnTo>
                    <a:pt x="19880" y="8692"/>
                  </a:lnTo>
                  <a:lnTo>
                    <a:pt x="18960" y="9367"/>
                  </a:lnTo>
                  <a:lnTo>
                    <a:pt x="18060" y="10062"/>
                  </a:lnTo>
                  <a:lnTo>
                    <a:pt x="17180" y="10778"/>
                  </a:lnTo>
                  <a:lnTo>
                    <a:pt x="16321" y="11494"/>
                  </a:lnTo>
                  <a:lnTo>
                    <a:pt x="15462" y="12251"/>
                  </a:lnTo>
                  <a:lnTo>
                    <a:pt x="14644" y="13028"/>
                  </a:lnTo>
                  <a:lnTo>
                    <a:pt x="13826" y="13826"/>
                  </a:lnTo>
                  <a:lnTo>
                    <a:pt x="13029" y="14623"/>
                  </a:lnTo>
                  <a:lnTo>
                    <a:pt x="12272" y="15462"/>
                  </a:lnTo>
                  <a:lnTo>
                    <a:pt x="11515" y="16300"/>
                  </a:lnTo>
                  <a:lnTo>
                    <a:pt x="10779" y="17159"/>
                  </a:lnTo>
                  <a:lnTo>
                    <a:pt x="10063" y="18059"/>
                  </a:lnTo>
                  <a:lnTo>
                    <a:pt x="9388" y="18959"/>
                  </a:lnTo>
                  <a:lnTo>
                    <a:pt x="8713" y="19859"/>
                  </a:lnTo>
                  <a:lnTo>
                    <a:pt x="8059" y="20800"/>
                  </a:lnTo>
                  <a:lnTo>
                    <a:pt x="7445" y="21740"/>
                  </a:lnTo>
                  <a:lnTo>
                    <a:pt x="6832" y="22722"/>
                  </a:lnTo>
                  <a:lnTo>
                    <a:pt x="6259" y="23704"/>
                  </a:lnTo>
                  <a:lnTo>
                    <a:pt x="5707" y="24686"/>
                  </a:lnTo>
                  <a:lnTo>
                    <a:pt x="5175" y="25708"/>
                  </a:lnTo>
                  <a:lnTo>
                    <a:pt x="4664" y="26731"/>
                  </a:lnTo>
                  <a:lnTo>
                    <a:pt x="4173" y="27774"/>
                  </a:lnTo>
                  <a:lnTo>
                    <a:pt x="3723" y="28817"/>
                  </a:lnTo>
                  <a:lnTo>
                    <a:pt x="3273" y="29880"/>
                  </a:lnTo>
                  <a:lnTo>
                    <a:pt x="2864" y="30964"/>
                  </a:lnTo>
                  <a:lnTo>
                    <a:pt x="2476" y="32048"/>
                  </a:lnTo>
                  <a:lnTo>
                    <a:pt x="2128" y="33153"/>
                  </a:lnTo>
                  <a:lnTo>
                    <a:pt x="1801" y="34257"/>
                  </a:lnTo>
                  <a:lnTo>
                    <a:pt x="1494" y="35382"/>
                  </a:lnTo>
                  <a:lnTo>
                    <a:pt x="1208" y="36527"/>
                  </a:lnTo>
                  <a:lnTo>
                    <a:pt x="962" y="37672"/>
                  </a:lnTo>
                  <a:lnTo>
                    <a:pt x="737" y="38838"/>
                  </a:lnTo>
                  <a:lnTo>
                    <a:pt x="553" y="40004"/>
                  </a:lnTo>
                  <a:lnTo>
                    <a:pt x="389" y="41170"/>
                  </a:lnTo>
                  <a:lnTo>
                    <a:pt x="246" y="42356"/>
                  </a:lnTo>
                  <a:lnTo>
                    <a:pt x="144" y="43563"/>
                  </a:lnTo>
                  <a:lnTo>
                    <a:pt x="62" y="44749"/>
                  </a:lnTo>
                  <a:lnTo>
                    <a:pt x="21" y="45976"/>
                  </a:lnTo>
                  <a:lnTo>
                    <a:pt x="1" y="47183"/>
                  </a:lnTo>
                  <a:lnTo>
                    <a:pt x="21" y="48123"/>
                  </a:lnTo>
                  <a:lnTo>
                    <a:pt x="42" y="49064"/>
                  </a:lnTo>
                  <a:lnTo>
                    <a:pt x="83" y="50005"/>
                  </a:lnTo>
                  <a:lnTo>
                    <a:pt x="144" y="50925"/>
                  </a:lnTo>
                  <a:lnTo>
                    <a:pt x="226" y="51846"/>
                  </a:lnTo>
                  <a:lnTo>
                    <a:pt x="328" y="52766"/>
                  </a:lnTo>
                  <a:lnTo>
                    <a:pt x="451" y="53686"/>
                  </a:lnTo>
                  <a:lnTo>
                    <a:pt x="574" y="54586"/>
                  </a:lnTo>
                  <a:lnTo>
                    <a:pt x="737" y="55486"/>
                  </a:lnTo>
                  <a:lnTo>
                    <a:pt x="901" y="56386"/>
                  </a:lnTo>
                  <a:lnTo>
                    <a:pt x="1085" y="57265"/>
                  </a:lnTo>
                  <a:lnTo>
                    <a:pt x="1289" y="58165"/>
                  </a:lnTo>
                  <a:lnTo>
                    <a:pt x="1514" y="59024"/>
                  </a:lnTo>
                  <a:lnTo>
                    <a:pt x="1739" y="59904"/>
                  </a:lnTo>
                  <a:lnTo>
                    <a:pt x="1985" y="60763"/>
                  </a:lnTo>
                  <a:lnTo>
                    <a:pt x="2251" y="61622"/>
                  </a:lnTo>
                  <a:lnTo>
                    <a:pt x="2537" y="62481"/>
                  </a:lnTo>
                  <a:lnTo>
                    <a:pt x="2844" y="63319"/>
                  </a:lnTo>
                  <a:lnTo>
                    <a:pt x="3150" y="64158"/>
                  </a:lnTo>
                  <a:lnTo>
                    <a:pt x="3478" y="64976"/>
                  </a:lnTo>
                  <a:lnTo>
                    <a:pt x="3825" y="65794"/>
                  </a:lnTo>
                  <a:lnTo>
                    <a:pt x="4173" y="66612"/>
                  </a:lnTo>
                  <a:lnTo>
                    <a:pt x="4541" y="67410"/>
                  </a:lnTo>
                  <a:lnTo>
                    <a:pt x="4930" y="68207"/>
                  </a:lnTo>
                  <a:lnTo>
                    <a:pt x="5339" y="69005"/>
                  </a:lnTo>
                  <a:lnTo>
                    <a:pt x="5748" y="69782"/>
                  </a:lnTo>
                  <a:lnTo>
                    <a:pt x="6177" y="70539"/>
                  </a:lnTo>
                  <a:lnTo>
                    <a:pt x="6627" y="71316"/>
                  </a:lnTo>
                  <a:lnTo>
                    <a:pt x="7077" y="72052"/>
                  </a:lnTo>
                  <a:lnTo>
                    <a:pt x="7548" y="72809"/>
                  </a:lnTo>
                  <a:lnTo>
                    <a:pt x="8038" y="73525"/>
                  </a:lnTo>
                  <a:lnTo>
                    <a:pt x="8550" y="74261"/>
                  </a:lnTo>
                  <a:lnTo>
                    <a:pt x="9041" y="74977"/>
                  </a:lnTo>
                  <a:lnTo>
                    <a:pt x="9572" y="75672"/>
                  </a:lnTo>
                  <a:lnTo>
                    <a:pt x="10104" y="76367"/>
                  </a:lnTo>
                  <a:lnTo>
                    <a:pt x="10656" y="77042"/>
                  </a:lnTo>
                  <a:lnTo>
                    <a:pt x="11229" y="77717"/>
                  </a:lnTo>
                  <a:lnTo>
                    <a:pt x="11802" y="78392"/>
                  </a:lnTo>
                  <a:lnTo>
                    <a:pt x="12374" y="79026"/>
                  </a:lnTo>
                  <a:lnTo>
                    <a:pt x="12967" y="79681"/>
                  </a:lnTo>
                  <a:lnTo>
                    <a:pt x="13581" y="80315"/>
                  </a:lnTo>
                  <a:lnTo>
                    <a:pt x="14194" y="80928"/>
                  </a:lnTo>
                  <a:lnTo>
                    <a:pt x="14828" y="81521"/>
                  </a:lnTo>
                  <a:lnTo>
                    <a:pt x="15483" y="82114"/>
                  </a:lnTo>
                  <a:lnTo>
                    <a:pt x="16137" y="82708"/>
                  </a:lnTo>
                  <a:lnTo>
                    <a:pt x="16792" y="83280"/>
                  </a:lnTo>
                  <a:lnTo>
                    <a:pt x="17467" y="83832"/>
                  </a:lnTo>
                  <a:lnTo>
                    <a:pt x="18162" y="84385"/>
                  </a:lnTo>
                  <a:lnTo>
                    <a:pt x="18857" y="84916"/>
                  </a:lnTo>
                  <a:lnTo>
                    <a:pt x="19553" y="85428"/>
                  </a:lnTo>
                  <a:lnTo>
                    <a:pt x="20269" y="85939"/>
                  </a:lnTo>
                  <a:lnTo>
                    <a:pt x="21005" y="86430"/>
                  </a:lnTo>
                  <a:lnTo>
                    <a:pt x="21741" y="86921"/>
                  </a:lnTo>
                  <a:lnTo>
                    <a:pt x="22477" y="87391"/>
                  </a:lnTo>
                  <a:lnTo>
                    <a:pt x="23234" y="87841"/>
                  </a:lnTo>
                  <a:lnTo>
                    <a:pt x="23991" y="88291"/>
                  </a:lnTo>
                  <a:lnTo>
                    <a:pt x="24768" y="88700"/>
                  </a:lnTo>
                  <a:lnTo>
                    <a:pt x="25545" y="89129"/>
                  </a:lnTo>
                  <a:lnTo>
                    <a:pt x="26343" y="89518"/>
                  </a:lnTo>
                  <a:lnTo>
                    <a:pt x="27140" y="89907"/>
                  </a:lnTo>
                  <a:lnTo>
                    <a:pt x="27938" y="90275"/>
                  </a:lnTo>
                  <a:lnTo>
                    <a:pt x="28756" y="90622"/>
                  </a:lnTo>
                  <a:lnTo>
                    <a:pt x="29574" y="90970"/>
                  </a:lnTo>
                  <a:lnTo>
                    <a:pt x="30392" y="91297"/>
                  </a:lnTo>
                  <a:lnTo>
                    <a:pt x="31619" y="91747"/>
                  </a:lnTo>
                  <a:lnTo>
                    <a:pt x="32867" y="92156"/>
                  </a:lnTo>
                  <a:lnTo>
                    <a:pt x="34115" y="92545"/>
                  </a:lnTo>
                  <a:lnTo>
                    <a:pt x="35383" y="92893"/>
                  </a:lnTo>
                  <a:lnTo>
                    <a:pt x="36855" y="93240"/>
                  </a:lnTo>
                  <a:lnTo>
                    <a:pt x="37591" y="93383"/>
                  </a:lnTo>
                  <a:lnTo>
                    <a:pt x="38328" y="93547"/>
                  </a:lnTo>
                  <a:lnTo>
                    <a:pt x="39371" y="93731"/>
                  </a:lnTo>
                  <a:lnTo>
                    <a:pt x="40414" y="93895"/>
                  </a:lnTo>
                  <a:lnTo>
                    <a:pt x="41457" y="94038"/>
                  </a:lnTo>
                  <a:lnTo>
                    <a:pt x="42520" y="94140"/>
                  </a:lnTo>
                  <a:lnTo>
                    <a:pt x="43686" y="94242"/>
                  </a:lnTo>
                  <a:lnTo>
                    <a:pt x="44852" y="94324"/>
                  </a:lnTo>
                  <a:lnTo>
                    <a:pt x="46018" y="94365"/>
                  </a:lnTo>
                  <a:lnTo>
                    <a:pt x="48247" y="94365"/>
                  </a:lnTo>
                  <a:lnTo>
                    <a:pt x="49290" y="94324"/>
                  </a:lnTo>
                  <a:lnTo>
                    <a:pt x="50333" y="94263"/>
                  </a:lnTo>
                  <a:lnTo>
                    <a:pt x="51376" y="94201"/>
                  </a:lnTo>
                  <a:lnTo>
                    <a:pt x="52398" y="94099"/>
                  </a:lnTo>
                  <a:lnTo>
                    <a:pt x="53421" y="93977"/>
                  </a:lnTo>
                  <a:lnTo>
                    <a:pt x="54423" y="93813"/>
                  </a:lnTo>
                  <a:lnTo>
                    <a:pt x="55425" y="93649"/>
                  </a:lnTo>
                  <a:lnTo>
                    <a:pt x="56427" y="93465"/>
                  </a:lnTo>
                  <a:lnTo>
                    <a:pt x="57430" y="93261"/>
                  </a:lnTo>
                  <a:lnTo>
                    <a:pt x="58411" y="93036"/>
                  </a:lnTo>
                  <a:lnTo>
                    <a:pt x="59373" y="92790"/>
                  </a:lnTo>
                  <a:lnTo>
                    <a:pt x="60354" y="92524"/>
                  </a:lnTo>
                  <a:lnTo>
                    <a:pt x="61315" y="92218"/>
                  </a:lnTo>
                  <a:lnTo>
                    <a:pt x="62256" y="91911"/>
                  </a:lnTo>
                  <a:lnTo>
                    <a:pt x="63197" y="91584"/>
                  </a:lnTo>
                  <a:lnTo>
                    <a:pt x="64056" y="91277"/>
                  </a:lnTo>
                  <a:lnTo>
                    <a:pt x="64895" y="90950"/>
                  </a:lnTo>
                  <a:lnTo>
                    <a:pt x="65713" y="90602"/>
                  </a:lnTo>
                  <a:lnTo>
                    <a:pt x="66551" y="90234"/>
                  </a:lnTo>
                  <a:lnTo>
                    <a:pt x="67369" y="89866"/>
                  </a:lnTo>
                  <a:lnTo>
                    <a:pt x="68167" y="89457"/>
                  </a:lnTo>
                  <a:lnTo>
                    <a:pt x="68964" y="89068"/>
                  </a:lnTo>
                  <a:lnTo>
                    <a:pt x="69762" y="88639"/>
                  </a:lnTo>
                  <a:lnTo>
                    <a:pt x="70539" y="88209"/>
                  </a:lnTo>
                  <a:lnTo>
                    <a:pt x="71316" y="87759"/>
                  </a:lnTo>
                  <a:lnTo>
                    <a:pt x="72073" y="87289"/>
                  </a:lnTo>
                  <a:lnTo>
                    <a:pt x="72830" y="86818"/>
                  </a:lnTo>
                  <a:lnTo>
                    <a:pt x="73566" y="86328"/>
                  </a:lnTo>
                  <a:lnTo>
                    <a:pt x="74302" y="85816"/>
                  </a:lnTo>
                  <a:lnTo>
                    <a:pt x="75039" y="85284"/>
                  </a:lnTo>
                  <a:lnTo>
                    <a:pt x="75754" y="84753"/>
                  </a:lnTo>
                  <a:lnTo>
                    <a:pt x="76450" y="84221"/>
                  </a:lnTo>
                  <a:lnTo>
                    <a:pt x="77145" y="83648"/>
                  </a:lnTo>
                  <a:lnTo>
                    <a:pt x="77820" y="83096"/>
                  </a:lnTo>
                  <a:lnTo>
                    <a:pt x="78495" y="82503"/>
                  </a:lnTo>
                  <a:lnTo>
                    <a:pt x="79149" y="81910"/>
                  </a:lnTo>
                  <a:lnTo>
                    <a:pt x="79804" y="81296"/>
                  </a:lnTo>
                  <a:lnTo>
                    <a:pt x="80438" y="80683"/>
                  </a:lnTo>
                  <a:lnTo>
                    <a:pt x="81051" y="80049"/>
                  </a:lnTo>
                  <a:lnTo>
                    <a:pt x="81665" y="79415"/>
                  </a:lnTo>
                  <a:lnTo>
                    <a:pt x="82279" y="78760"/>
                  </a:lnTo>
                  <a:lnTo>
                    <a:pt x="82851" y="78085"/>
                  </a:lnTo>
                  <a:lnTo>
                    <a:pt x="83444" y="77410"/>
                  </a:lnTo>
                  <a:lnTo>
                    <a:pt x="83997" y="76715"/>
                  </a:lnTo>
                  <a:lnTo>
                    <a:pt x="84549" y="76020"/>
                  </a:lnTo>
                  <a:lnTo>
                    <a:pt x="85081" y="75324"/>
                  </a:lnTo>
                  <a:lnTo>
                    <a:pt x="85612" y="74588"/>
                  </a:lnTo>
                  <a:lnTo>
                    <a:pt x="86124" y="73872"/>
                  </a:lnTo>
                  <a:lnTo>
                    <a:pt x="86614" y="73136"/>
                  </a:lnTo>
                  <a:lnTo>
                    <a:pt x="87105" y="72379"/>
                  </a:lnTo>
                  <a:lnTo>
                    <a:pt x="87576" y="71623"/>
                  </a:lnTo>
                  <a:lnTo>
                    <a:pt x="88026" y="70845"/>
                  </a:lnTo>
                  <a:lnTo>
                    <a:pt x="88476" y="70068"/>
                  </a:lnTo>
                  <a:lnTo>
                    <a:pt x="88905" y="69291"/>
                  </a:lnTo>
                  <a:lnTo>
                    <a:pt x="89314" y="68493"/>
                  </a:lnTo>
                  <a:lnTo>
                    <a:pt x="89703" y="67696"/>
                  </a:lnTo>
                  <a:lnTo>
                    <a:pt x="90091" y="66878"/>
                  </a:lnTo>
                  <a:lnTo>
                    <a:pt x="90459" y="66060"/>
                  </a:lnTo>
                  <a:lnTo>
                    <a:pt x="90807" y="65221"/>
                  </a:lnTo>
                  <a:lnTo>
                    <a:pt x="91155" y="64383"/>
                  </a:lnTo>
                  <a:lnTo>
                    <a:pt x="91482" y="63544"/>
                  </a:lnTo>
                  <a:lnTo>
                    <a:pt x="91789" y="62685"/>
                  </a:lnTo>
                  <a:lnTo>
                    <a:pt x="92075" y="61826"/>
                  </a:lnTo>
                  <a:lnTo>
                    <a:pt x="92341" y="60967"/>
                  </a:lnTo>
                  <a:lnTo>
                    <a:pt x="92607" y="60088"/>
                  </a:lnTo>
                  <a:lnTo>
                    <a:pt x="92832" y="59208"/>
                  </a:lnTo>
                  <a:lnTo>
                    <a:pt x="93057" y="58308"/>
                  </a:lnTo>
                  <a:lnTo>
                    <a:pt x="93282" y="57409"/>
                  </a:lnTo>
                  <a:lnTo>
                    <a:pt x="93466" y="56509"/>
                  </a:lnTo>
                  <a:lnTo>
                    <a:pt x="93629" y="55609"/>
                  </a:lnTo>
                  <a:lnTo>
                    <a:pt x="93793" y="54688"/>
                  </a:lnTo>
                  <a:lnTo>
                    <a:pt x="93936" y="53768"/>
                  </a:lnTo>
                  <a:lnTo>
                    <a:pt x="94059" y="52848"/>
                  </a:lnTo>
                  <a:lnTo>
                    <a:pt x="94161" y="51927"/>
                  </a:lnTo>
                  <a:lnTo>
                    <a:pt x="94243" y="50987"/>
                  </a:lnTo>
                  <a:lnTo>
                    <a:pt x="94304" y="50046"/>
                  </a:lnTo>
                  <a:lnTo>
                    <a:pt x="94345" y="49085"/>
                  </a:lnTo>
                  <a:lnTo>
                    <a:pt x="94366" y="48144"/>
                  </a:lnTo>
                  <a:lnTo>
                    <a:pt x="94386" y="47183"/>
                  </a:lnTo>
                  <a:lnTo>
                    <a:pt x="94366" y="45976"/>
                  </a:lnTo>
                  <a:lnTo>
                    <a:pt x="94325" y="44749"/>
                  </a:lnTo>
                  <a:lnTo>
                    <a:pt x="94243" y="43563"/>
                  </a:lnTo>
                  <a:lnTo>
                    <a:pt x="94141" y="42356"/>
                  </a:lnTo>
                  <a:lnTo>
                    <a:pt x="93998" y="41170"/>
                  </a:lnTo>
                  <a:lnTo>
                    <a:pt x="93834" y="40004"/>
                  </a:lnTo>
                  <a:lnTo>
                    <a:pt x="93650" y="38838"/>
                  </a:lnTo>
                  <a:lnTo>
                    <a:pt x="93425" y="37672"/>
                  </a:lnTo>
                  <a:lnTo>
                    <a:pt x="93179" y="36527"/>
                  </a:lnTo>
                  <a:lnTo>
                    <a:pt x="92893" y="35382"/>
                  </a:lnTo>
                  <a:lnTo>
                    <a:pt x="92586" y="34257"/>
                  </a:lnTo>
                  <a:lnTo>
                    <a:pt x="92259" y="33153"/>
                  </a:lnTo>
                  <a:lnTo>
                    <a:pt x="91911" y="32048"/>
                  </a:lnTo>
                  <a:lnTo>
                    <a:pt x="91523" y="30964"/>
                  </a:lnTo>
                  <a:lnTo>
                    <a:pt x="91114" y="29880"/>
                  </a:lnTo>
                  <a:lnTo>
                    <a:pt x="90684" y="28817"/>
                  </a:lnTo>
                  <a:lnTo>
                    <a:pt x="90214" y="27774"/>
                  </a:lnTo>
                  <a:lnTo>
                    <a:pt x="89723" y="26731"/>
                  </a:lnTo>
                  <a:lnTo>
                    <a:pt x="89232" y="25708"/>
                  </a:lnTo>
                  <a:lnTo>
                    <a:pt x="88700" y="24686"/>
                  </a:lnTo>
                  <a:lnTo>
                    <a:pt x="88128" y="23704"/>
                  </a:lnTo>
                  <a:lnTo>
                    <a:pt x="87555" y="22722"/>
                  </a:lnTo>
                  <a:lnTo>
                    <a:pt x="86942" y="21740"/>
                  </a:lnTo>
                  <a:lnTo>
                    <a:pt x="86328" y="20800"/>
                  </a:lnTo>
                  <a:lnTo>
                    <a:pt x="85674" y="19859"/>
                  </a:lnTo>
                  <a:lnTo>
                    <a:pt x="85019" y="18959"/>
                  </a:lnTo>
                  <a:lnTo>
                    <a:pt x="84324" y="18059"/>
                  </a:lnTo>
                  <a:lnTo>
                    <a:pt x="83608" y="17159"/>
                  </a:lnTo>
                  <a:lnTo>
                    <a:pt x="82872" y="16300"/>
                  </a:lnTo>
                  <a:lnTo>
                    <a:pt x="82135" y="15462"/>
                  </a:lnTo>
                  <a:lnTo>
                    <a:pt x="81358" y="14623"/>
                  </a:lnTo>
                  <a:lnTo>
                    <a:pt x="80561" y="13826"/>
                  </a:lnTo>
                  <a:lnTo>
                    <a:pt x="79763" y="13028"/>
                  </a:lnTo>
                  <a:lnTo>
                    <a:pt x="78925" y="12251"/>
                  </a:lnTo>
                  <a:lnTo>
                    <a:pt x="78086" y="11494"/>
                  </a:lnTo>
                  <a:lnTo>
                    <a:pt x="77207" y="10778"/>
                  </a:lnTo>
                  <a:lnTo>
                    <a:pt x="76327" y="10062"/>
                  </a:lnTo>
                  <a:lnTo>
                    <a:pt x="75427" y="9367"/>
                  </a:lnTo>
                  <a:lnTo>
                    <a:pt x="74507" y="8692"/>
                  </a:lnTo>
                  <a:lnTo>
                    <a:pt x="73587" y="8058"/>
                  </a:lnTo>
                  <a:lnTo>
                    <a:pt x="72625" y="7424"/>
                  </a:lnTo>
                  <a:lnTo>
                    <a:pt x="71664" y="6831"/>
                  </a:lnTo>
                  <a:lnTo>
                    <a:pt x="70682" y="6238"/>
                  </a:lnTo>
                  <a:lnTo>
                    <a:pt x="69701" y="5686"/>
                  </a:lnTo>
                  <a:lnTo>
                    <a:pt x="68678" y="5154"/>
                  </a:lnTo>
                  <a:lnTo>
                    <a:pt x="67656" y="4643"/>
                  </a:lnTo>
                  <a:lnTo>
                    <a:pt x="66613" y="4172"/>
                  </a:lnTo>
                  <a:lnTo>
                    <a:pt x="65569" y="3702"/>
                  </a:lnTo>
                  <a:lnTo>
                    <a:pt x="64506" y="3272"/>
                  </a:lnTo>
                  <a:lnTo>
                    <a:pt x="63422" y="2863"/>
                  </a:lnTo>
                  <a:lnTo>
                    <a:pt x="62338" y="2475"/>
                  </a:lnTo>
                  <a:lnTo>
                    <a:pt x="61234" y="2107"/>
                  </a:lnTo>
                  <a:lnTo>
                    <a:pt x="60109" y="1779"/>
                  </a:lnTo>
                  <a:lnTo>
                    <a:pt x="58984" y="1473"/>
                  </a:lnTo>
                  <a:lnTo>
                    <a:pt x="57859" y="1207"/>
                  </a:lnTo>
                  <a:lnTo>
                    <a:pt x="56714" y="961"/>
                  </a:lnTo>
                  <a:lnTo>
                    <a:pt x="55548" y="736"/>
                  </a:lnTo>
                  <a:lnTo>
                    <a:pt x="54382" y="532"/>
                  </a:lnTo>
                  <a:lnTo>
                    <a:pt x="53217" y="368"/>
                  </a:lnTo>
                  <a:lnTo>
                    <a:pt x="52030" y="246"/>
                  </a:lnTo>
                  <a:lnTo>
                    <a:pt x="50824" y="123"/>
                  </a:lnTo>
                  <a:lnTo>
                    <a:pt x="49617" y="61"/>
                  </a:lnTo>
                  <a:lnTo>
                    <a:pt x="484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3"/>
            <p:cNvSpPr/>
            <p:nvPr/>
          </p:nvSpPr>
          <p:spPr>
            <a:xfrm>
              <a:off x="1206725" y="1781725"/>
              <a:ext cx="572175" cy="572150"/>
            </a:xfrm>
            <a:custGeom>
              <a:avLst/>
              <a:gdLst/>
              <a:ahLst/>
              <a:cxnLst/>
              <a:rect l="l" t="t" r="r" b="b"/>
              <a:pathLst>
                <a:path w="22887" h="22886" extrusionOk="0">
                  <a:moveTo>
                    <a:pt x="11433" y="0"/>
                  </a:moveTo>
                  <a:lnTo>
                    <a:pt x="10860" y="21"/>
                  </a:lnTo>
                  <a:lnTo>
                    <a:pt x="10267" y="62"/>
                  </a:lnTo>
                  <a:lnTo>
                    <a:pt x="9695" y="123"/>
                  </a:lnTo>
                  <a:lnTo>
                    <a:pt x="9142" y="225"/>
                  </a:lnTo>
                  <a:lnTo>
                    <a:pt x="8590" y="348"/>
                  </a:lnTo>
                  <a:lnTo>
                    <a:pt x="8038" y="512"/>
                  </a:lnTo>
                  <a:lnTo>
                    <a:pt x="7506" y="696"/>
                  </a:lnTo>
                  <a:lnTo>
                    <a:pt x="6995" y="900"/>
                  </a:lnTo>
                  <a:lnTo>
                    <a:pt x="6484" y="1125"/>
                  </a:lnTo>
                  <a:lnTo>
                    <a:pt x="5993" y="1371"/>
                  </a:lnTo>
                  <a:lnTo>
                    <a:pt x="5502" y="1657"/>
                  </a:lnTo>
                  <a:lnTo>
                    <a:pt x="5052" y="1943"/>
                  </a:lnTo>
                  <a:lnTo>
                    <a:pt x="4602" y="2270"/>
                  </a:lnTo>
                  <a:lnTo>
                    <a:pt x="4173" y="2618"/>
                  </a:lnTo>
                  <a:lnTo>
                    <a:pt x="3743" y="2966"/>
                  </a:lnTo>
                  <a:lnTo>
                    <a:pt x="3355" y="3354"/>
                  </a:lnTo>
                  <a:lnTo>
                    <a:pt x="2966" y="3743"/>
                  </a:lnTo>
                  <a:lnTo>
                    <a:pt x="2618" y="4152"/>
                  </a:lnTo>
                  <a:lnTo>
                    <a:pt x="2271" y="4581"/>
                  </a:lnTo>
                  <a:lnTo>
                    <a:pt x="1964" y="5031"/>
                  </a:lnTo>
                  <a:lnTo>
                    <a:pt x="1657" y="5502"/>
                  </a:lnTo>
                  <a:lnTo>
                    <a:pt x="1371" y="5993"/>
                  </a:lnTo>
                  <a:lnTo>
                    <a:pt x="1125" y="6483"/>
                  </a:lnTo>
                  <a:lnTo>
                    <a:pt x="900" y="6974"/>
                  </a:lnTo>
                  <a:lnTo>
                    <a:pt x="696" y="7506"/>
                  </a:lnTo>
                  <a:lnTo>
                    <a:pt x="512" y="8038"/>
                  </a:lnTo>
                  <a:lnTo>
                    <a:pt x="369" y="8570"/>
                  </a:lnTo>
                  <a:lnTo>
                    <a:pt x="225" y="9122"/>
                  </a:lnTo>
                  <a:lnTo>
                    <a:pt x="123" y="9694"/>
                  </a:lnTo>
                  <a:lnTo>
                    <a:pt x="62" y="10267"/>
                  </a:lnTo>
                  <a:lnTo>
                    <a:pt x="21" y="10840"/>
                  </a:lnTo>
                  <a:lnTo>
                    <a:pt x="0" y="11433"/>
                  </a:lnTo>
                  <a:lnTo>
                    <a:pt x="21" y="12026"/>
                  </a:lnTo>
                  <a:lnTo>
                    <a:pt x="62" y="12599"/>
                  </a:lnTo>
                  <a:lnTo>
                    <a:pt x="123" y="13171"/>
                  </a:lnTo>
                  <a:lnTo>
                    <a:pt x="225" y="13744"/>
                  </a:lnTo>
                  <a:lnTo>
                    <a:pt x="369" y="14296"/>
                  </a:lnTo>
                  <a:lnTo>
                    <a:pt x="512" y="14848"/>
                  </a:lnTo>
                  <a:lnTo>
                    <a:pt x="696" y="15380"/>
                  </a:lnTo>
                  <a:lnTo>
                    <a:pt x="900" y="15891"/>
                  </a:lnTo>
                  <a:lnTo>
                    <a:pt x="1125" y="16403"/>
                  </a:lnTo>
                  <a:lnTo>
                    <a:pt x="1371" y="16893"/>
                  </a:lnTo>
                  <a:lnTo>
                    <a:pt x="1657" y="17364"/>
                  </a:lnTo>
                  <a:lnTo>
                    <a:pt x="1964" y="17834"/>
                  </a:lnTo>
                  <a:lnTo>
                    <a:pt x="2271" y="18284"/>
                  </a:lnTo>
                  <a:lnTo>
                    <a:pt x="2618" y="18714"/>
                  </a:lnTo>
                  <a:lnTo>
                    <a:pt x="2966" y="19123"/>
                  </a:lnTo>
                  <a:lnTo>
                    <a:pt x="3355" y="19532"/>
                  </a:lnTo>
                  <a:lnTo>
                    <a:pt x="3743" y="19900"/>
                  </a:lnTo>
                  <a:lnTo>
                    <a:pt x="4173" y="20268"/>
                  </a:lnTo>
                  <a:lnTo>
                    <a:pt x="4602" y="20595"/>
                  </a:lnTo>
                  <a:lnTo>
                    <a:pt x="5052" y="20923"/>
                  </a:lnTo>
                  <a:lnTo>
                    <a:pt x="5502" y="21229"/>
                  </a:lnTo>
                  <a:lnTo>
                    <a:pt x="5993" y="21495"/>
                  </a:lnTo>
                  <a:lnTo>
                    <a:pt x="6484" y="21741"/>
                  </a:lnTo>
                  <a:lnTo>
                    <a:pt x="6995" y="21986"/>
                  </a:lnTo>
                  <a:lnTo>
                    <a:pt x="7506" y="22191"/>
                  </a:lnTo>
                  <a:lnTo>
                    <a:pt x="8038" y="22354"/>
                  </a:lnTo>
                  <a:lnTo>
                    <a:pt x="8590" y="22518"/>
                  </a:lnTo>
                  <a:lnTo>
                    <a:pt x="9142" y="22640"/>
                  </a:lnTo>
                  <a:lnTo>
                    <a:pt x="9695" y="22743"/>
                  </a:lnTo>
                  <a:lnTo>
                    <a:pt x="10267" y="22825"/>
                  </a:lnTo>
                  <a:lnTo>
                    <a:pt x="10860" y="22865"/>
                  </a:lnTo>
                  <a:lnTo>
                    <a:pt x="11433" y="22886"/>
                  </a:lnTo>
                  <a:lnTo>
                    <a:pt x="12026" y="22865"/>
                  </a:lnTo>
                  <a:lnTo>
                    <a:pt x="12619" y="22825"/>
                  </a:lnTo>
                  <a:lnTo>
                    <a:pt x="13192" y="22743"/>
                  </a:lnTo>
                  <a:lnTo>
                    <a:pt x="13744" y="22640"/>
                  </a:lnTo>
                  <a:lnTo>
                    <a:pt x="14296" y="22518"/>
                  </a:lnTo>
                  <a:lnTo>
                    <a:pt x="14849" y="22354"/>
                  </a:lnTo>
                  <a:lnTo>
                    <a:pt x="15380" y="22191"/>
                  </a:lnTo>
                  <a:lnTo>
                    <a:pt x="15892" y="21986"/>
                  </a:lnTo>
                  <a:lnTo>
                    <a:pt x="16403" y="21741"/>
                  </a:lnTo>
                  <a:lnTo>
                    <a:pt x="16894" y="21495"/>
                  </a:lnTo>
                  <a:lnTo>
                    <a:pt x="17364" y="21229"/>
                  </a:lnTo>
                  <a:lnTo>
                    <a:pt x="17834" y="20923"/>
                  </a:lnTo>
                  <a:lnTo>
                    <a:pt x="18284" y="20595"/>
                  </a:lnTo>
                  <a:lnTo>
                    <a:pt x="18714" y="20268"/>
                  </a:lnTo>
                  <a:lnTo>
                    <a:pt x="19123" y="19900"/>
                  </a:lnTo>
                  <a:lnTo>
                    <a:pt x="19532" y="19532"/>
                  </a:lnTo>
                  <a:lnTo>
                    <a:pt x="19900" y="19123"/>
                  </a:lnTo>
                  <a:lnTo>
                    <a:pt x="20268" y="18714"/>
                  </a:lnTo>
                  <a:lnTo>
                    <a:pt x="20616" y="18284"/>
                  </a:lnTo>
                  <a:lnTo>
                    <a:pt x="20923" y="17834"/>
                  </a:lnTo>
                  <a:lnTo>
                    <a:pt x="21229" y="17364"/>
                  </a:lnTo>
                  <a:lnTo>
                    <a:pt x="21495" y="16893"/>
                  </a:lnTo>
                  <a:lnTo>
                    <a:pt x="21761" y="16403"/>
                  </a:lnTo>
                  <a:lnTo>
                    <a:pt x="21986" y="15891"/>
                  </a:lnTo>
                  <a:lnTo>
                    <a:pt x="22191" y="15380"/>
                  </a:lnTo>
                  <a:lnTo>
                    <a:pt x="22375" y="14848"/>
                  </a:lnTo>
                  <a:lnTo>
                    <a:pt x="22518" y="14296"/>
                  </a:lnTo>
                  <a:lnTo>
                    <a:pt x="22641" y="13744"/>
                  </a:lnTo>
                  <a:lnTo>
                    <a:pt x="22743" y="13171"/>
                  </a:lnTo>
                  <a:lnTo>
                    <a:pt x="22825" y="12599"/>
                  </a:lnTo>
                  <a:lnTo>
                    <a:pt x="22866" y="12026"/>
                  </a:lnTo>
                  <a:lnTo>
                    <a:pt x="22886" y="11433"/>
                  </a:lnTo>
                  <a:lnTo>
                    <a:pt x="22866" y="10840"/>
                  </a:lnTo>
                  <a:lnTo>
                    <a:pt x="22825" y="10267"/>
                  </a:lnTo>
                  <a:lnTo>
                    <a:pt x="22743" y="9694"/>
                  </a:lnTo>
                  <a:lnTo>
                    <a:pt x="22641" y="9122"/>
                  </a:lnTo>
                  <a:lnTo>
                    <a:pt x="22518" y="8570"/>
                  </a:lnTo>
                  <a:lnTo>
                    <a:pt x="22375" y="8038"/>
                  </a:lnTo>
                  <a:lnTo>
                    <a:pt x="22191" y="7506"/>
                  </a:lnTo>
                  <a:lnTo>
                    <a:pt x="21986" y="6974"/>
                  </a:lnTo>
                  <a:lnTo>
                    <a:pt x="21761" y="6483"/>
                  </a:lnTo>
                  <a:lnTo>
                    <a:pt x="21495" y="5993"/>
                  </a:lnTo>
                  <a:lnTo>
                    <a:pt x="21229" y="5502"/>
                  </a:lnTo>
                  <a:lnTo>
                    <a:pt x="20923" y="5031"/>
                  </a:lnTo>
                  <a:lnTo>
                    <a:pt x="20616" y="4581"/>
                  </a:lnTo>
                  <a:lnTo>
                    <a:pt x="20268" y="4152"/>
                  </a:lnTo>
                  <a:lnTo>
                    <a:pt x="19900" y="3743"/>
                  </a:lnTo>
                  <a:lnTo>
                    <a:pt x="19532" y="3354"/>
                  </a:lnTo>
                  <a:lnTo>
                    <a:pt x="19123" y="2966"/>
                  </a:lnTo>
                  <a:lnTo>
                    <a:pt x="18714" y="2618"/>
                  </a:lnTo>
                  <a:lnTo>
                    <a:pt x="18284" y="2270"/>
                  </a:lnTo>
                  <a:lnTo>
                    <a:pt x="17834" y="1943"/>
                  </a:lnTo>
                  <a:lnTo>
                    <a:pt x="17364" y="1657"/>
                  </a:lnTo>
                  <a:lnTo>
                    <a:pt x="16894" y="1371"/>
                  </a:lnTo>
                  <a:lnTo>
                    <a:pt x="16403" y="1125"/>
                  </a:lnTo>
                  <a:lnTo>
                    <a:pt x="15892" y="900"/>
                  </a:lnTo>
                  <a:lnTo>
                    <a:pt x="15380" y="696"/>
                  </a:lnTo>
                  <a:lnTo>
                    <a:pt x="14849" y="512"/>
                  </a:lnTo>
                  <a:lnTo>
                    <a:pt x="14296" y="348"/>
                  </a:lnTo>
                  <a:lnTo>
                    <a:pt x="13744" y="225"/>
                  </a:lnTo>
                  <a:lnTo>
                    <a:pt x="13192" y="123"/>
                  </a:lnTo>
                  <a:lnTo>
                    <a:pt x="12619" y="62"/>
                  </a:lnTo>
                  <a:lnTo>
                    <a:pt x="12026" y="21"/>
                  </a:lnTo>
                  <a:lnTo>
                    <a:pt x="114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3"/>
            <p:cNvSpPr/>
            <p:nvPr/>
          </p:nvSpPr>
          <p:spPr>
            <a:xfrm>
              <a:off x="2642450" y="308150"/>
              <a:ext cx="450975" cy="450500"/>
            </a:xfrm>
            <a:custGeom>
              <a:avLst/>
              <a:gdLst/>
              <a:ahLst/>
              <a:cxnLst/>
              <a:rect l="l" t="t" r="r" b="b"/>
              <a:pathLst>
                <a:path w="18039" h="18020" extrusionOk="0">
                  <a:moveTo>
                    <a:pt x="8570" y="1"/>
                  </a:moveTo>
                  <a:lnTo>
                    <a:pt x="8099" y="42"/>
                  </a:lnTo>
                  <a:lnTo>
                    <a:pt x="7649" y="103"/>
                  </a:lnTo>
                  <a:lnTo>
                    <a:pt x="7199" y="165"/>
                  </a:lnTo>
                  <a:lnTo>
                    <a:pt x="6770" y="267"/>
                  </a:lnTo>
                  <a:lnTo>
                    <a:pt x="6340" y="389"/>
                  </a:lnTo>
                  <a:lnTo>
                    <a:pt x="5931" y="533"/>
                  </a:lnTo>
                  <a:lnTo>
                    <a:pt x="5522" y="696"/>
                  </a:lnTo>
                  <a:lnTo>
                    <a:pt x="5113" y="880"/>
                  </a:lnTo>
                  <a:lnTo>
                    <a:pt x="4725" y="1085"/>
                  </a:lnTo>
                  <a:lnTo>
                    <a:pt x="4356" y="1289"/>
                  </a:lnTo>
                  <a:lnTo>
                    <a:pt x="3988" y="1535"/>
                  </a:lnTo>
                  <a:lnTo>
                    <a:pt x="3641" y="1780"/>
                  </a:lnTo>
                  <a:lnTo>
                    <a:pt x="3293" y="2046"/>
                  </a:lnTo>
                  <a:lnTo>
                    <a:pt x="2966" y="2332"/>
                  </a:lnTo>
                  <a:lnTo>
                    <a:pt x="2659" y="2639"/>
                  </a:lnTo>
                  <a:lnTo>
                    <a:pt x="2352" y="2946"/>
                  </a:lnTo>
                  <a:lnTo>
                    <a:pt x="2066" y="3273"/>
                  </a:lnTo>
                  <a:lnTo>
                    <a:pt x="1800" y="3621"/>
                  </a:lnTo>
                  <a:lnTo>
                    <a:pt x="1555" y="3969"/>
                  </a:lnTo>
                  <a:lnTo>
                    <a:pt x="1309" y="4337"/>
                  </a:lnTo>
                  <a:lnTo>
                    <a:pt x="1105" y="4705"/>
                  </a:lnTo>
                  <a:lnTo>
                    <a:pt x="900" y="5093"/>
                  </a:lnTo>
                  <a:lnTo>
                    <a:pt x="716" y="5502"/>
                  </a:lnTo>
                  <a:lnTo>
                    <a:pt x="552" y="5912"/>
                  </a:lnTo>
                  <a:lnTo>
                    <a:pt x="409" y="6321"/>
                  </a:lnTo>
                  <a:lnTo>
                    <a:pt x="287" y="6750"/>
                  </a:lnTo>
                  <a:lnTo>
                    <a:pt x="184" y="7200"/>
                  </a:lnTo>
                  <a:lnTo>
                    <a:pt x="123" y="7629"/>
                  </a:lnTo>
                  <a:lnTo>
                    <a:pt x="62" y="8079"/>
                  </a:lnTo>
                  <a:lnTo>
                    <a:pt x="21" y="8550"/>
                  </a:lnTo>
                  <a:lnTo>
                    <a:pt x="0" y="9000"/>
                  </a:lnTo>
                  <a:lnTo>
                    <a:pt x="21" y="9470"/>
                  </a:lnTo>
                  <a:lnTo>
                    <a:pt x="62" y="9920"/>
                  </a:lnTo>
                  <a:lnTo>
                    <a:pt x="123" y="10390"/>
                  </a:lnTo>
                  <a:lnTo>
                    <a:pt x="184" y="10820"/>
                  </a:lnTo>
                  <a:lnTo>
                    <a:pt x="287" y="11270"/>
                  </a:lnTo>
                  <a:lnTo>
                    <a:pt x="409" y="11699"/>
                  </a:lnTo>
                  <a:lnTo>
                    <a:pt x="552" y="12108"/>
                  </a:lnTo>
                  <a:lnTo>
                    <a:pt x="716" y="12517"/>
                  </a:lnTo>
                  <a:lnTo>
                    <a:pt x="900" y="12926"/>
                  </a:lnTo>
                  <a:lnTo>
                    <a:pt x="1105" y="13315"/>
                  </a:lnTo>
                  <a:lnTo>
                    <a:pt x="1309" y="13683"/>
                  </a:lnTo>
                  <a:lnTo>
                    <a:pt x="1555" y="14051"/>
                  </a:lnTo>
                  <a:lnTo>
                    <a:pt x="1800" y="14399"/>
                  </a:lnTo>
                  <a:lnTo>
                    <a:pt x="2066" y="14747"/>
                  </a:lnTo>
                  <a:lnTo>
                    <a:pt x="2352" y="15074"/>
                  </a:lnTo>
                  <a:lnTo>
                    <a:pt x="2659" y="15381"/>
                  </a:lnTo>
                  <a:lnTo>
                    <a:pt x="2966" y="15688"/>
                  </a:lnTo>
                  <a:lnTo>
                    <a:pt x="3293" y="15974"/>
                  </a:lnTo>
                  <a:lnTo>
                    <a:pt x="3641" y="16240"/>
                  </a:lnTo>
                  <a:lnTo>
                    <a:pt x="3988" y="16485"/>
                  </a:lnTo>
                  <a:lnTo>
                    <a:pt x="4356" y="16710"/>
                  </a:lnTo>
                  <a:lnTo>
                    <a:pt x="4725" y="16935"/>
                  </a:lnTo>
                  <a:lnTo>
                    <a:pt x="5113" y="17140"/>
                  </a:lnTo>
                  <a:lnTo>
                    <a:pt x="5522" y="17324"/>
                  </a:lnTo>
                  <a:lnTo>
                    <a:pt x="5931" y="17487"/>
                  </a:lnTo>
                  <a:lnTo>
                    <a:pt x="6340" y="17610"/>
                  </a:lnTo>
                  <a:lnTo>
                    <a:pt x="6770" y="17733"/>
                  </a:lnTo>
                  <a:lnTo>
                    <a:pt x="7199" y="17835"/>
                  </a:lnTo>
                  <a:lnTo>
                    <a:pt x="7649" y="17917"/>
                  </a:lnTo>
                  <a:lnTo>
                    <a:pt x="8099" y="17978"/>
                  </a:lnTo>
                  <a:lnTo>
                    <a:pt x="8570" y="18019"/>
                  </a:lnTo>
                  <a:lnTo>
                    <a:pt x="9490" y="18019"/>
                  </a:lnTo>
                  <a:lnTo>
                    <a:pt x="9940" y="17978"/>
                  </a:lnTo>
                  <a:lnTo>
                    <a:pt x="10390" y="17917"/>
                  </a:lnTo>
                  <a:lnTo>
                    <a:pt x="10840" y="17835"/>
                  </a:lnTo>
                  <a:lnTo>
                    <a:pt x="11290" y="17733"/>
                  </a:lnTo>
                  <a:lnTo>
                    <a:pt x="11699" y="17610"/>
                  </a:lnTo>
                  <a:lnTo>
                    <a:pt x="12128" y="17487"/>
                  </a:lnTo>
                  <a:lnTo>
                    <a:pt x="12537" y="17324"/>
                  </a:lnTo>
                  <a:lnTo>
                    <a:pt x="12926" y="17140"/>
                  </a:lnTo>
                  <a:lnTo>
                    <a:pt x="13335" y="16935"/>
                  </a:lnTo>
                  <a:lnTo>
                    <a:pt x="13703" y="16710"/>
                  </a:lnTo>
                  <a:lnTo>
                    <a:pt x="14071" y="16485"/>
                  </a:lnTo>
                  <a:lnTo>
                    <a:pt x="14419" y="16240"/>
                  </a:lnTo>
                  <a:lnTo>
                    <a:pt x="14766" y="15974"/>
                  </a:lnTo>
                  <a:lnTo>
                    <a:pt x="15094" y="15688"/>
                  </a:lnTo>
                  <a:lnTo>
                    <a:pt x="15400" y="15381"/>
                  </a:lnTo>
                  <a:lnTo>
                    <a:pt x="15707" y="15074"/>
                  </a:lnTo>
                  <a:lnTo>
                    <a:pt x="15994" y="14747"/>
                  </a:lnTo>
                  <a:lnTo>
                    <a:pt x="16259" y="14399"/>
                  </a:lnTo>
                  <a:lnTo>
                    <a:pt x="16505" y="14051"/>
                  </a:lnTo>
                  <a:lnTo>
                    <a:pt x="16730" y="13683"/>
                  </a:lnTo>
                  <a:lnTo>
                    <a:pt x="16955" y="13315"/>
                  </a:lnTo>
                  <a:lnTo>
                    <a:pt x="17159" y="12926"/>
                  </a:lnTo>
                  <a:lnTo>
                    <a:pt x="17343" y="12517"/>
                  </a:lnTo>
                  <a:lnTo>
                    <a:pt x="17487" y="12108"/>
                  </a:lnTo>
                  <a:lnTo>
                    <a:pt x="17630" y="11699"/>
                  </a:lnTo>
                  <a:lnTo>
                    <a:pt x="17752" y="11270"/>
                  </a:lnTo>
                  <a:lnTo>
                    <a:pt x="17855" y="10820"/>
                  </a:lnTo>
                  <a:lnTo>
                    <a:pt x="17936" y="10390"/>
                  </a:lnTo>
                  <a:lnTo>
                    <a:pt x="17998" y="9920"/>
                  </a:lnTo>
                  <a:lnTo>
                    <a:pt x="18039" y="9470"/>
                  </a:lnTo>
                  <a:lnTo>
                    <a:pt x="18039" y="9000"/>
                  </a:lnTo>
                  <a:lnTo>
                    <a:pt x="18039" y="8550"/>
                  </a:lnTo>
                  <a:lnTo>
                    <a:pt x="17998" y="8079"/>
                  </a:lnTo>
                  <a:lnTo>
                    <a:pt x="17936" y="7629"/>
                  </a:lnTo>
                  <a:lnTo>
                    <a:pt x="17855" y="7200"/>
                  </a:lnTo>
                  <a:lnTo>
                    <a:pt x="17752" y="6750"/>
                  </a:lnTo>
                  <a:lnTo>
                    <a:pt x="17630" y="6321"/>
                  </a:lnTo>
                  <a:lnTo>
                    <a:pt x="17487" y="5912"/>
                  </a:lnTo>
                  <a:lnTo>
                    <a:pt x="17343" y="5502"/>
                  </a:lnTo>
                  <a:lnTo>
                    <a:pt x="17159" y="5093"/>
                  </a:lnTo>
                  <a:lnTo>
                    <a:pt x="16955" y="4705"/>
                  </a:lnTo>
                  <a:lnTo>
                    <a:pt x="16730" y="4337"/>
                  </a:lnTo>
                  <a:lnTo>
                    <a:pt x="16505" y="3969"/>
                  </a:lnTo>
                  <a:lnTo>
                    <a:pt x="16259" y="3621"/>
                  </a:lnTo>
                  <a:lnTo>
                    <a:pt x="15994" y="3273"/>
                  </a:lnTo>
                  <a:lnTo>
                    <a:pt x="15707" y="2946"/>
                  </a:lnTo>
                  <a:lnTo>
                    <a:pt x="15400" y="2639"/>
                  </a:lnTo>
                  <a:lnTo>
                    <a:pt x="15094" y="2332"/>
                  </a:lnTo>
                  <a:lnTo>
                    <a:pt x="14766" y="2046"/>
                  </a:lnTo>
                  <a:lnTo>
                    <a:pt x="14419" y="1780"/>
                  </a:lnTo>
                  <a:lnTo>
                    <a:pt x="14071" y="1535"/>
                  </a:lnTo>
                  <a:lnTo>
                    <a:pt x="13703" y="1289"/>
                  </a:lnTo>
                  <a:lnTo>
                    <a:pt x="13335" y="1085"/>
                  </a:lnTo>
                  <a:lnTo>
                    <a:pt x="12926" y="880"/>
                  </a:lnTo>
                  <a:lnTo>
                    <a:pt x="12537" y="696"/>
                  </a:lnTo>
                  <a:lnTo>
                    <a:pt x="12128" y="533"/>
                  </a:lnTo>
                  <a:lnTo>
                    <a:pt x="11699" y="389"/>
                  </a:lnTo>
                  <a:lnTo>
                    <a:pt x="11290" y="267"/>
                  </a:lnTo>
                  <a:lnTo>
                    <a:pt x="10840" y="165"/>
                  </a:lnTo>
                  <a:lnTo>
                    <a:pt x="10390" y="103"/>
                  </a:lnTo>
                  <a:lnTo>
                    <a:pt x="9940" y="42"/>
                  </a:lnTo>
                  <a:lnTo>
                    <a:pt x="94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3"/>
            <p:cNvSpPr/>
            <p:nvPr/>
          </p:nvSpPr>
          <p:spPr>
            <a:xfrm>
              <a:off x="3012100" y="1698375"/>
              <a:ext cx="411125" cy="411100"/>
            </a:xfrm>
            <a:custGeom>
              <a:avLst/>
              <a:gdLst/>
              <a:ahLst/>
              <a:cxnLst/>
              <a:rect l="l" t="t" r="r" b="b"/>
              <a:pathLst>
                <a:path w="16445" h="16444" extrusionOk="0">
                  <a:moveTo>
                    <a:pt x="7793" y="1"/>
                  </a:moveTo>
                  <a:lnTo>
                    <a:pt x="7384" y="41"/>
                  </a:lnTo>
                  <a:lnTo>
                    <a:pt x="6975" y="82"/>
                  </a:lnTo>
                  <a:lnTo>
                    <a:pt x="6566" y="164"/>
                  </a:lnTo>
                  <a:lnTo>
                    <a:pt x="6177" y="246"/>
                  </a:lnTo>
                  <a:lnTo>
                    <a:pt x="5768" y="369"/>
                  </a:lnTo>
                  <a:lnTo>
                    <a:pt x="5400" y="491"/>
                  </a:lnTo>
                  <a:lnTo>
                    <a:pt x="5032" y="635"/>
                  </a:lnTo>
                  <a:lnTo>
                    <a:pt x="4664" y="798"/>
                  </a:lnTo>
                  <a:lnTo>
                    <a:pt x="4296" y="982"/>
                  </a:lnTo>
                  <a:lnTo>
                    <a:pt x="3969" y="1187"/>
                  </a:lnTo>
                  <a:lnTo>
                    <a:pt x="3621" y="1391"/>
                  </a:lnTo>
                  <a:lnTo>
                    <a:pt x="3294" y="1637"/>
                  </a:lnTo>
                  <a:lnTo>
                    <a:pt x="2987" y="1862"/>
                  </a:lnTo>
                  <a:lnTo>
                    <a:pt x="2701" y="2128"/>
                  </a:lnTo>
                  <a:lnTo>
                    <a:pt x="2414" y="2393"/>
                  </a:lnTo>
                  <a:lnTo>
                    <a:pt x="2128" y="2680"/>
                  </a:lnTo>
                  <a:lnTo>
                    <a:pt x="1882" y="2987"/>
                  </a:lnTo>
                  <a:lnTo>
                    <a:pt x="1637" y="3293"/>
                  </a:lnTo>
                  <a:lnTo>
                    <a:pt x="1412" y="3621"/>
                  </a:lnTo>
                  <a:lnTo>
                    <a:pt x="1187" y="3948"/>
                  </a:lnTo>
                  <a:lnTo>
                    <a:pt x="983" y="4295"/>
                  </a:lnTo>
                  <a:lnTo>
                    <a:pt x="819" y="4643"/>
                  </a:lnTo>
                  <a:lnTo>
                    <a:pt x="655" y="5011"/>
                  </a:lnTo>
                  <a:lnTo>
                    <a:pt x="492" y="5379"/>
                  </a:lnTo>
                  <a:lnTo>
                    <a:pt x="369" y="5768"/>
                  </a:lnTo>
                  <a:lnTo>
                    <a:pt x="267" y="6157"/>
                  </a:lnTo>
                  <a:lnTo>
                    <a:pt x="165" y="6566"/>
                  </a:lnTo>
                  <a:lnTo>
                    <a:pt x="103" y="6954"/>
                  </a:lnTo>
                  <a:lnTo>
                    <a:pt x="42" y="7384"/>
                  </a:lnTo>
                  <a:lnTo>
                    <a:pt x="1" y="7793"/>
                  </a:lnTo>
                  <a:lnTo>
                    <a:pt x="1" y="8222"/>
                  </a:lnTo>
                  <a:lnTo>
                    <a:pt x="1" y="8631"/>
                  </a:lnTo>
                  <a:lnTo>
                    <a:pt x="42" y="9061"/>
                  </a:lnTo>
                  <a:lnTo>
                    <a:pt x="103" y="9470"/>
                  </a:lnTo>
                  <a:lnTo>
                    <a:pt x="165" y="9879"/>
                  </a:lnTo>
                  <a:lnTo>
                    <a:pt x="267" y="10267"/>
                  </a:lnTo>
                  <a:lnTo>
                    <a:pt x="369" y="10656"/>
                  </a:lnTo>
                  <a:lnTo>
                    <a:pt x="492" y="11045"/>
                  </a:lnTo>
                  <a:lnTo>
                    <a:pt x="655" y="11413"/>
                  </a:lnTo>
                  <a:lnTo>
                    <a:pt x="819" y="11781"/>
                  </a:lnTo>
                  <a:lnTo>
                    <a:pt x="983" y="12129"/>
                  </a:lnTo>
                  <a:lnTo>
                    <a:pt x="1187" y="12476"/>
                  </a:lnTo>
                  <a:lnTo>
                    <a:pt x="1412" y="12803"/>
                  </a:lnTo>
                  <a:lnTo>
                    <a:pt x="1637" y="13131"/>
                  </a:lnTo>
                  <a:lnTo>
                    <a:pt x="1882" y="13437"/>
                  </a:lnTo>
                  <a:lnTo>
                    <a:pt x="2128" y="13744"/>
                  </a:lnTo>
                  <a:lnTo>
                    <a:pt x="2414" y="14031"/>
                  </a:lnTo>
                  <a:lnTo>
                    <a:pt x="2701" y="14296"/>
                  </a:lnTo>
                  <a:lnTo>
                    <a:pt x="2987" y="14562"/>
                  </a:lnTo>
                  <a:lnTo>
                    <a:pt x="3294" y="14808"/>
                  </a:lnTo>
                  <a:lnTo>
                    <a:pt x="3621" y="15033"/>
                  </a:lnTo>
                  <a:lnTo>
                    <a:pt x="3969" y="15258"/>
                  </a:lnTo>
                  <a:lnTo>
                    <a:pt x="4296" y="15442"/>
                  </a:lnTo>
                  <a:lnTo>
                    <a:pt x="4664" y="15626"/>
                  </a:lnTo>
                  <a:lnTo>
                    <a:pt x="5032" y="15789"/>
                  </a:lnTo>
                  <a:lnTo>
                    <a:pt x="5400" y="15933"/>
                  </a:lnTo>
                  <a:lnTo>
                    <a:pt x="5768" y="16076"/>
                  </a:lnTo>
                  <a:lnTo>
                    <a:pt x="6177" y="16178"/>
                  </a:lnTo>
                  <a:lnTo>
                    <a:pt x="6566" y="16280"/>
                  </a:lnTo>
                  <a:lnTo>
                    <a:pt x="6975" y="16342"/>
                  </a:lnTo>
                  <a:lnTo>
                    <a:pt x="7384" y="16403"/>
                  </a:lnTo>
                  <a:lnTo>
                    <a:pt x="7793" y="16423"/>
                  </a:lnTo>
                  <a:lnTo>
                    <a:pt x="8223" y="16444"/>
                  </a:lnTo>
                  <a:lnTo>
                    <a:pt x="8652" y="16423"/>
                  </a:lnTo>
                  <a:lnTo>
                    <a:pt x="9061" y="16403"/>
                  </a:lnTo>
                  <a:lnTo>
                    <a:pt x="9470" y="16342"/>
                  </a:lnTo>
                  <a:lnTo>
                    <a:pt x="9879" y="16280"/>
                  </a:lnTo>
                  <a:lnTo>
                    <a:pt x="10268" y="16178"/>
                  </a:lnTo>
                  <a:lnTo>
                    <a:pt x="10677" y="16076"/>
                  </a:lnTo>
                  <a:lnTo>
                    <a:pt x="11045" y="15933"/>
                  </a:lnTo>
                  <a:lnTo>
                    <a:pt x="11433" y="15789"/>
                  </a:lnTo>
                  <a:lnTo>
                    <a:pt x="11781" y="15626"/>
                  </a:lnTo>
                  <a:lnTo>
                    <a:pt x="12149" y="15442"/>
                  </a:lnTo>
                  <a:lnTo>
                    <a:pt x="12477" y="15258"/>
                  </a:lnTo>
                  <a:lnTo>
                    <a:pt x="12824" y="15033"/>
                  </a:lnTo>
                  <a:lnTo>
                    <a:pt x="13151" y="14808"/>
                  </a:lnTo>
                  <a:lnTo>
                    <a:pt x="13458" y="14562"/>
                  </a:lnTo>
                  <a:lnTo>
                    <a:pt x="13745" y="14296"/>
                  </a:lnTo>
                  <a:lnTo>
                    <a:pt x="14031" y="14031"/>
                  </a:lnTo>
                  <a:lnTo>
                    <a:pt x="14317" y="13744"/>
                  </a:lnTo>
                  <a:lnTo>
                    <a:pt x="14563" y="13437"/>
                  </a:lnTo>
                  <a:lnTo>
                    <a:pt x="14808" y="13131"/>
                  </a:lnTo>
                  <a:lnTo>
                    <a:pt x="15033" y="12803"/>
                  </a:lnTo>
                  <a:lnTo>
                    <a:pt x="15258" y="12476"/>
                  </a:lnTo>
                  <a:lnTo>
                    <a:pt x="15463" y="12129"/>
                  </a:lnTo>
                  <a:lnTo>
                    <a:pt x="15626" y="11781"/>
                  </a:lnTo>
                  <a:lnTo>
                    <a:pt x="15790" y="11413"/>
                  </a:lnTo>
                  <a:lnTo>
                    <a:pt x="15953" y="11045"/>
                  </a:lnTo>
                  <a:lnTo>
                    <a:pt x="16076" y="10656"/>
                  </a:lnTo>
                  <a:lnTo>
                    <a:pt x="16178" y="10267"/>
                  </a:lnTo>
                  <a:lnTo>
                    <a:pt x="16281" y="9879"/>
                  </a:lnTo>
                  <a:lnTo>
                    <a:pt x="16342" y="9470"/>
                  </a:lnTo>
                  <a:lnTo>
                    <a:pt x="16403" y="9061"/>
                  </a:lnTo>
                  <a:lnTo>
                    <a:pt x="16444" y="8631"/>
                  </a:lnTo>
                  <a:lnTo>
                    <a:pt x="16444" y="8222"/>
                  </a:lnTo>
                  <a:lnTo>
                    <a:pt x="16444" y="7793"/>
                  </a:lnTo>
                  <a:lnTo>
                    <a:pt x="16403" y="7384"/>
                  </a:lnTo>
                  <a:lnTo>
                    <a:pt x="16342" y="6954"/>
                  </a:lnTo>
                  <a:lnTo>
                    <a:pt x="16281" y="6566"/>
                  </a:lnTo>
                  <a:lnTo>
                    <a:pt x="16178" y="6157"/>
                  </a:lnTo>
                  <a:lnTo>
                    <a:pt x="16076" y="5768"/>
                  </a:lnTo>
                  <a:lnTo>
                    <a:pt x="15953" y="5379"/>
                  </a:lnTo>
                  <a:lnTo>
                    <a:pt x="15790" y="5011"/>
                  </a:lnTo>
                  <a:lnTo>
                    <a:pt x="15626" y="4643"/>
                  </a:lnTo>
                  <a:lnTo>
                    <a:pt x="15463" y="4295"/>
                  </a:lnTo>
                  <a:lnTo>
                    <a:pt x="15258" y="3948"/>
                  </a:lnTo>
                  <a:lnTo>
                    <a:pt x="15033" y="3621"/>
                  </a:lnTo>
                  <a:lnTo>
                    <a:pt x="14808" y="3293"/>
                  </a:lnTo>
                  <a:lnTo>
                    <a:pt x="14563" y="2987"/>
                  </a:lnTo>
                  <a:lnTo>
                    <a:pt x="14317" y="2680"/>
                  </a:lnTo>
                  <a:lnTo>
                    <a:pt x="14031" y="2393"/>
                  </a:lnTo>
                  <a:lnTo>
                    <a:pt x="13745" y="2128"/>
                  </a:lnTo>
                  <a:lnTo>
                    <a:pt x="13458" y="1862"/>
                  </a:lnTo>
                  <a:lnTo>
                    <a:pt x="13151" y="1637"/>
                  </a:lnTo>
                  <a:lnTo>
                    <a:pt x="12824" y="1391"/>
                  </a:lnTo>
                  <a:lnTo>
                    <a:pt x="12477" y="1187"/>
                  </a:lnTo>
                  <a:lnTo>
                    <a:pt x="12149" y="982"/>
                  </a:lnTo>
                  <a:lnTo>
                    <a:pt x="11781" y="798"/>
                  </a:lnTo>
                  <a:lnTo>
                    <a:pt x="11433" y="635"/>
                  </a:lnTo>
                  <a:lnTo>
                    <a:pt x="11045" y="491"/>
                  </a:lnTo>
                  <a:lnTo>
                    <a:pt x="10677" y="369"/>
                  </a:lnTo>
                  <a:lnTo>
                    <a:pt x="10268" y="246"/>
                  </a:lnTo>
                  <a:lnTo>
                    <a:pt x="9879" y="164"/>
                  </a:lnTo>
                  <a:lnTo>
                    <a:pt x="9470" y="82"/>
                  </a:lnTo>
                  <a:lnTo>
                    <a:pt x="9061" y="41"/>
                  </a:lnTo>
                  <a:lnTo>
                    <a:pt x="86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3"/>
            <p:cNvSpPr/>
            <p:nvPr/>
          </p:nvSpPr>
          <p:spPr>
            <a:xfrm>
              <a:off x="3005975" y="787250"/>
              <a:ext cx="304250" cy="304250"/>
            </a:xfrm>
            <a:custGeom>
              <a:avLst/>
              <a:gdLst/>
              <a:ahLst/>
              <a:cxnLst/>
              <a:rect l="l" t="t" r="r" b="b"/>
              <a:pathLst>
                <a:path w="12170" h="12170" extrusionOk="0">
                  <a:moveTo>
                    <a:pt x="6422" y="0"/>
                  </a:moveTo>
                  <a:lnTo>
                    <a:pt x="6341" y="1432"/>
                  </a:lnTo>
                  <a:lnTo>
                    <a:pt x="6688" y="1452"/>
                  </a:lnTo>
                  <a:lnTo>
                    <a:pt x="7056" y="1534"/>
                  </a:lnTo>
                  <a:lnTo>
                    <a:pt x="7404" y="1616"/>
                  </a:lnTo>
                  <a:lnTo>
                    <a:pt x="7752" y="1759"/>
                  </a:lnTo>
                  <a:lnTo>
                    <a:pt x="8079" y="1902"/>
                  </a:lnTo>
                  <a:lnTo>
                    <a:pt x="8406" y="2086"/>
                  </a:lnTo>
                  <a:lnTo>
                    <a:pt x="8713" y="2270"/>
                  </a:lnTo>
                  <a:lnTo>
                    <a:pt x="8999" y="2495"/>
                  </a:lnTo>
                  <a:lnTo>
                    <a:pt x="9286" y="2741"/>
                  </a:lnTo>
                  <a:lnTo>
                    <a:pt x="9551" y="3007"/>
                  </a:lnTo>
                  <a:lnTo>
                    <a:pt x="9776" y="3293"/>
                  </a:lnTo>
                  <a:lnTo>
                    <a:pt x="10001" y="3579"/>
                  </a:lnTo>
                  <a:lnTo>
                    <a:pt x="10186" y="3886"/>
                  </a:lnTo>
                  <a:lnTo>
                    <a:pt x="10349" y="4213"/>
                  </a:lnTo>
                  <a:lnTo>
                    <a:pt x="10492" y="4561"/>
                  </a:lnTo>
                  <a:lnTo>
                    <a:pt x="10595" y="4888"/>
                  </a:lnTo>
                  <a:lnTo>
                    <a:pt x="10676" y="5256"/>
                  </a:lnTo>
                  <a:lnTo>
                    <a:pt x="10717" y="5604"/>
                  </a:lnTo>
                  <a:lnTo>
                    <a:pt x="10738" y="5972"/>
                  </a:lnTo>
                  <a:lnTo>
                    <a:pt x="10738" y="6340"/>
                  </a:lnTo>
                  <a:lnTo>
                    <a:pt x="10697" y="6709"/>
                  </a:lnTo>
                  <a:lnTo>
                    <a:pt x="10615" y="7077"/>
                  </a:lnTo>
                  <a:lnTo>
                    <a:pt x="10533" y="7424"/>
                  </a:lnTo>
                  <a:lnTo>
                    <a:pt x="10410" y="7772"/>
                  </a:lnTo>
                  <a:lnTo>
                    <a:pt x="10267" y="8120"/>
                  </a:lnTo>
                  <a:lnTo>
                    <a:pt x="10083" y="8447"/>
                  </a:lnTo>
                  <a:lnTo>
                    <a:pt x="9899" y="8754"/>
                  </a:lnTo>
                  <a:lnTo>
                    <a:pt x="9674" y="9040"/>
                  </a:lnTo>
                  <a:lnTo>
                    <a:pt x="9449" y="9326"/>
                  </a:lnTo>
                  <a:lnTo>
                    <a:pt x="9183" y="9592"/>
                  </a:lnTo>
                  <a:lnTo>
                    <a:pt x="8917" y="9817"/>
                  </a:lnTo>
                  <a:lnTo>
                    <a:pt x="8611" y="10022"/>
                  </a:lnTo>
                  <a:lnTo>
                    <a:pt x="8304" y="10206"/>
                  </a:lnTo>
                  <a:lnTo>
                    <a:pt x="7977" y="10369"/>
                  </a:lnTo>
                  <a:lnTo>
                    <a:pt x="7629" y="10492"/>
                  </a:lnTo>
                  <a:lnTo>
                    <a:pt x="7281" y="10594"/>
                  </a:lnTo>
                  <a:lnTo>
                    <a:pt x="6934" y="10676"/>
                  </a:lnTo>
                  <a:lnTo>
                    <a:pt x="6566" y="10717"/>
                  </a:lnTo>
                  <a:lnTo>
                    <a:pt x="6197" y="10738"/>
                  </a:lnTo>
                  <a:lnTo>
                    <a:pt x="5829" y="10738"/>
                  </a:lnTo>
                  <a:lnTo>
                    <a:pt x="5461" y="10697"/>
                  </a:lnTo>
                  <a:lnTo>
                    <a:pt x="5093" y="10635"/>
                  </a:lnTo>
                  <a:lnTo>
                    <a:pt x="4745" y="10553"/>
                  </a:lnTo>
                  <a:lnTo>
                    <a:pt x="4398" y="10431"/>
                  </a:lnTo>
                  <a:lnTo>
                    <a:pt x="4050" y="10308"/>
                  </a:lnTo>
                  <a:lnTo>
                    <a:pt x="3723" y="10124"/>
                  </a:lnTo>
                  <a:lnTo>
                    <a:pt x="3416" y="9940"/>
                  </a:lnTo>
                  <a:lnTo>
                    <a:pt x="3130" y="9735"/>
                  </a:lnTo>
                  <a:lnTo>
                    <a:pt x="2843" y="9490"/>
                  </a:lnTo>
                  <a:lnTo>
                    <a:pt x="2598" y="9224"/>
                  </a:lnTo>
                  <a:lnTo>
                    <a:pt x="2373" y="8938"/>
                  </a:lnTo>
                  <a:lnTo>
                    <a:pt x="2168" y="8631"/>
                  </a:lnTo>
                  <a:lnTo>
                    <a:pt x="1984" y="8324"/>
                  </a:lnTo>
                  <a:lnTo>
                    <a:pt x="1841" y="7977"/>
                  </a:lnTo>
                  <a:lnTo>
                    <a:pt x="1698" y="7649"/>
                  </a:lnTo>
                  <a:lnTo>
                    <a:pt x="1596" y="7281"/>
                  </a:lnTo>
                  <a:lnTo>
                    <a:pt x="1514" y="6934"/>
                  </a:lnTo>
                  <a:lnTo>
                    <a:pt x="1453" y="6565"/>
                  </a:lnTo>
                  <a:lnTo>
                    <a:pt x="1432" y="6197"/>
                  </a:lnTo>
                  <a:lnTo>
                    <a:pt x="1432" y="5829"/>
                  </a:lnTo>
                  <a:lnTo>
                    <a:pt x="1453" y="5461"/>
                  </a:lnTo>
                  <a:lnTo>
                    <a:pt x="1514" y="5113"/>
                  </a:lnTo>
                  <a:lnTo>
                    <a:pt x="1596" y="4745"/>
                  </a:lnTo>
                  <a:lnTo>
                    <a:pt x="1718" y="4418"/>
                  </a:lnTo>
                  <a:lnTo>
                    <a:pt x="1882" y="4050"/>
                  </a:lnTo>
                  <a:lnTo>
                    <a:pt x="2066" y="3702"/>
                  </a:lnTo>
                  <a:lnTo>
                    <a:pt x="2271" y="3395"/>
                  </a:lnTo>
                  <a:lnTo>
                    <a:pt x="2516" y="3109"/>
                  </a:lnTo>
                  <a:lnTo>
                    <a:pt x="2761" y="2843"/>
                  </a:lnTo>
                  <a:lnTo>
                    <a:pt x="3048" y="2598"/>
                  </a:lnTo>
                  <a:lnTo>
                    <a:pt x="3355" y="2414"/>
                  </a:lnTo>
                  <a:lnTo>
                    <a:pt x="3661" y="2250"/>
                  </a:lnTo>
                  <a:lnTo>
                    <a:pt x="3068" y="941"/>
                  </a:lnTo>
                  <a:lnTo>
                    <a:pt x="2843" y="1043"/>
                  </a:lnTo>
                  <a:lnTo>
                    <a:pt x="2639" y="1166"/>
                  </a:lnTo>
                  <a:lnTo>
                    <a:pt x="2414" y="1309"/>
                  </a:lnTo>
                  <a:lnTo>
                    <a:pt x="2209" y="1452"/>
                  </a:lnTo>
                  <a:lnTo>
                    <a:pt x="2025" y="1596"/>
                  </a:lnTo>
                  <a:lnTo>
                    <a:pt x="1821" y="1759"/>
                  </a:lnTo>
                  <a:lnTo>
                    <a:pt x="1473" y="2127"/>
                  </a:lnTo>
                  <a:lnTo>
                    <a:pt x="1146" y="2516"/>
                  </a:lnTo>
                  <a:lnTo>
                    <a:pt x="839" y="2945"/>
                  </a:lnTo>
                  <a:lnTo>
                    <a:pt x="594" y="3416"/>
                  </a:lnTo>
                  <a:lnTo>
                    <a:pt x="471" y="3641"/>
                  </a:lnTo>
                  <a:lnTo>
                    <a:pt x="369" y="3886"/>
                  </a:lnTo>
                  <a:lnTo>
                    <a:pt x="225" y="4357"/>
                  </a:lnTo>
                  <a:lnTo>
                    <a:pt x="103" y="4807"/>
                  </a:lnTo>
                  <a:lnTo>
                    <a:pt x="41" y="5277"/>
                  </a:lnTo>
                  <a:lnTo>
                    <a:pt x="0" y="5768"/>
                  </a:lnTo>
                  <a:lnTo>
                    <a:pt x="0" y="6238"/>
                  </a:lnTo>
                  <a:lnTo>
                    <a:pt x="21" y="6709"/>
                  </a:lnTo>
                  <a:lnTo>
                    <a:pt x="103" y="7199"/>
                  </a:lnTo>
                  <a:lnTo>
                    <a:pt x="205" y="7649"/>
                  </a:lnTo>
                  <a:lnTo>
                    <a:pt x="348" y="8120"/>
                  </a:lnTo>
                  <a:lnTo>
                    <a:pt x="512" y="8549"/>
                  </a:lnTo>
                  <a:lnTo>
                    <a:pt x="716" y="8999"/>
                  </a:lnTo>
                  <a:lnTo>
                    <a:pt x="962" y="9408"/>
                  </a:lnTo>
                  <a:lnTo>
                    <a:pt x="1228" y="9797"/>
                  </a:lnTo>
                  <a:lnTo>
                    <a:pt x="1534" y="10165"/>
                  </a:lnTo>
                  <a:lnTo>
                    <a:pt x="1862" y="10513"/>
                  </a:lnTo>
                  <a:lnTo>
                    <a:pt x="2230" y="10840"/>
                  </a:lnTo>
                  <a:lnTo>
                    <a:pt x="2434" y="11003"/>
                  </a:lnTo>
                  <a:lnTo>
                    <a:pt x="2639" y="11147"/>
                  </a:lnTo>
                  <a:lnTo>
                    <a:pt x="3089" y="11412"/>
                  </a:lnTo>
                  <a:lnTo>
                    <a:pt x="3559" y="11658"/>
                  </a:lnTo>
                  <a:lnTo>
                    <a:pt x="4050" y="11842"/>
                  </a:lnTo>
                  <a:lnTo>
                    <a:pt x="4541" y="11985"/>
                  </a:lnTo>
                  <a:lnTo>
                    <a:pt x="5052" y="12087"/>
                  </a:lnTo>
                  <a:lnTo>
                    <a:pt x="5584" y="12149"/>
                  </a:lnTo>
                  <a:lnTo>
                    <a:pt x="6095" y="12169"/>
                  </a:lnTo>
                  <a:lnTo>
                    <a:pt x="6525" y="12169"/>
                  </a:lnTo>
                  <a:lnTo>
                    <a:pt x="6954" y="12108"/>
                  </a:lnTo>
                  <a:lnTo>
                    <a:pt x="7384" y="12046"/>
                  </a:lnTo>
                  <a:lnTo>
                    <a:pt x="7813" y="11944"/>
                  </a:lnTo>
                  <a:lnTo>
                    <a:pt x="8222" y="11801"/>
                  </a:lnTo>
                  <a:lnTo>
                    <a:pt x="8631" y="11637"/>
                  </a:lnTo>
                  <a:lnTo>
                    <a:pt x="9020" y="11453"/>
                  </a:lnTo>
                  <a:lnTo>
                    <a:pt x="9388" y="11228"/>
                  </a:lnTo>
                  <a:lnTo>
                    <a:pt x="9776" y="10963"/>
                  </a:lnTo>
                  <a:lnTo>
                    <a:pt x="10145" y="10635"/>
                  </a:lnTo>
                  <a:lnTo>
                    <a:pt x="10492" y="10308"/>
                  </a:lnTo>
                  <a:lnTo>
                    <a:pt x="10799" y="9940"/>
                  </a:lnTo>
                  <a:lnTo>
                    <a:pt x="11085" y="9551"/>
                  </a:lnTo>
                  <a:lnTo>
                    <a:pt x="11331" y="9163"/>
                  </a:lnTo>
                  <a:lnTo>
                    <a:pt x="11556" y="8733"/>
                  </a:lnTo>
                  <a:lnTo>
                    <a:pt x="11740" y="8283"/>
                  </a:lnTo>
                  <a:lnTo>
                    <a:pt x="11903" y="7833"/>
                  </a:lnTo>
                  <a:lnTo>
                    <a:pt x="12026" y="7383"/>
                  </a:lnTo>
                  <a:lnTo>
                    <a:pt x="12108" y="6913"/>
                  </a:lnTo>
                  <a:lnTo>
                    <a:pt x="12169" y="6422"/>
                  </a:lnTo>
                  <a:lnTo>
                    <a:pt x="12169" y="5952"/>
                  </a:lnTo>
                  <a:lnTo>
                    <a:pt x="12149" y="5481"/>
                  </a:lnTo>
                  <a:lnTo>
                    <a:pt x="12088" y="5011"/>
                  </a:lnTo>
                  <a:lnTo>
                    <a:pt x="11985" y="4541"/>
                  </a:lnTo>
                  <a:lnTo>
                    <a:pt x="11842" y="4070"/>
                  </a:lnTo>
                  <a:lnTo>
                    <a:pt x="11658" y="3620"/>
                  </a:lnTo>
                  <a:lnTo>
                    <a:pt x="11454" y="3211"/>
                  </a:lnTo>
                  <a:lnTo>
                    <a:pt x="11208" y="2802"/>
                  </a:lnTo>
                  <a:lnTo>
                    <a:pt x="10922" y="2414"/>
                  </a:lnTo>
                  <a:lnTo>
                    <a:pt x="10615" y="2046"/>
                  </a:lnTo>
                  <a:lnTo>
                    <a:pt x="10267" y="1698"/>
                  </a:lnTo>
                  <a:lnTo>
                    <a:pt x="9920" y="1391"/>
                  </a:lnTo>
                  <a:lnTo>
                    <a:pt x="9531" y="1105"/>
                  </a:lnTo>
                  <a:lnTo>
                    <a:pt x="9142" y="839"/>
                  </a:lnTo>
                  <a:lnTo>
                    <a:pt x="8713" y="614"/>
                  </a:lnTo>
                  <a:lnTo>
                    <a:pt x="8283" y="409"/>
                  </a:lnTo>
                  <a:lnTo>
                    <a:pt x="7834" y="246"/>
                  </a:lnTo>
                  <a:lnTo>
                    <a:pt x="7363" y="123"/>
                  </a:lnTo>
                  <a:lnTo>
                    <a:pt x="6893" y="41"/>
                  </a:lnTo>
                  <a:lnTo>
                    <a:pt x="6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3"/>
            <p:cNvSpPr/>
            <p:nvPr/>
          </p:nvSpPr>
          <p:spPr>
            <a:xfrm>
              <a:off x="2642950" y="1075625"/>
              <a:ext cx="714825" cy="1262400"/>
            </a:xfrm>
            <a:custGeom>
              <a:avLst/>
              <a:gdLst/>
              <a:ahLst/>
              <a:cxnLst/>
              <a:rect l="l" t="t" r="r" b="b"/>
              <a:pathLst>
                <a:path w="28593" h="50496" extrusionOk="0">
                  <a:moveTo>
                    <a:pt x="24318" y="0"/>
                  </a:moveTo>
                  <a:lnTo>
                    <a:pt x="22866" y="921"/>
                  </a:lnTo>
                  <a:lnTo>
                    <a:pt x="23316" y="1657"/>
                  </a:lnTo>
                  <a:lnTo>
                    <a:pt x="23745" y="2393"/>
                  </a:lnTo>
                  <a:lnTo>
                    <a:pt x="24154" y="3170"/>
                  </a:lnTo>
                  <a:lnTo>
                    <a:pt x="24522" y="3947"/>
                  </a:lnTo>
                  <a:lnTo>
                    <a:pt x="24870" y="4745"/>
                  </a:lnTo>
                  <a:lnTo>
                    <a:pt x="25177" y="5563"/>
                  </a:lnTo>
                  <a:lnTo>
                    <a:pt x="25484" y="6402"/>
                  </a:lnTo>
                  <a:lnTo>
                    <a:pt x="25750" y="7261"/>
                  </a:lnTo>
                  <a:lnTo>
                    <a:pt x="25975" y="8120"/>
                  </a:lnTo>
                  <a:lnTo>
                    <a:pt x="26199" y="8999"/>
                  </a:lnTo>
                  <a:lnTo>
                    <a:pt x="26384" y="9878"/>
                  </a:lnTo>
                  <a:lnTo>
                    <a:pt x="26527" y="10778"/>
                  </a:lnTo>
                  <a:lnTo>
                    <a:pt x="26649" y="11699"/>
                  </a:lnTo>
                  <a:lnTo>
                    <a:pt x="26752" y="12619"/>
                  </a:lnTo>
                  <a:lnTo>
                    <a:pt x="26813" y="13560"/>
                  </a:lnTo>
                  <a:lnTo>
                    <a:pt x="26854" y="14501"/>
                  </a:lnTo>
                  <a:lnTo>
                    <a:pt x="26874" y="15339"/>
                  </a:lnTo>
                  <a:lnTo>
                    <a:pt x="26854" y="16198"/>
                  </a:lnTo>
                  <a:lnTo>
                    <a:pt x="26834" y="17057"/>
                  </a:lnTo>
                  <a:lnTo>
                    <a:pt x="26772" y="17916"/>
                  </a:lnTo>
                  <a:lnTo>
                    <a:pt x="26690" y="18795"/>
                  </a:lnTo>
                  <a:lnTo>
                    <a:pt x="26588" y="19675"/>
                  </a:lnTo>
                  <a:lnTo>
                    <a:pt x="26465" y="20554"/>
                  </a:lnTo>
                  <a:lnTo>
                    <a:pt x="26322" y="21434"/>
                  </a:lnTo>
                  <a:lnTo>
                    <a:pt x="26159" y="22313"/>
                  </a:lnTo>
                  <a:lnTo>
                    <a:pt x="25954" y="23213"/>
                  </a:lnTo>
                  <a:lnTo>
                    <a:pt x="25750" y="24113"/>
                  </a:lnTo>
                  <a:lnTo>
                    <a:pt x="25504" y="25013"/>
                  </a:lnTo>
                  <a:lnTo>
                    <a:pt x="25259" y="25933"/>
                  </a:lnTo>
                  <a:lnTo>
                    <a:pt x="24972" y="26833"/>
                  </a:lnTo>
                  <a:lnTo>
                    <a:pt x="24666" y="27753"/>
                  </a:lnTo>
                  <a:lnTo>
                    <a:pt x="24338" y="28674"/>
                  </a:lnTo>
                  <a:lnTo>
                    <a:pt x="23929" y="29778"/>
                  </a:lnTo>
                  <a:lnTo>
                    <a:pt x="23500" y="30842"/>
                  </a:lnTo>
                  <a:lnTo>
                    <a:pt x="23029" y="31885"/>
                  </a:lnTo>
                  <a:lnTo>
                    <a:pt x="22559" y="32907"/>
                  </a:lnTo>
                  <a:lnTo>
                    <a:pt x="22068" y="33889"/>
                  </a:lnTo>
                  <a:lnTo>
                    <a:pt x="21536" y="34850"/>
                  </a:lnTo>
                  <a:lnTo>
                    <a:pt x="21005" y="35791"/>
                  </a:lnTo>
                  <a:lnTo>
                    <a:pt x="20453" y="36691"/>
                  </a:lnTo>
                  <a:lnTo>
                    <a:pt x="19880" y="37570"/>
                  </a:lnTo>
                  <a:lnTo>
                    <a:pt x="19266" y="38409"/>
                  </a:lnTo>
                  <a:lnTo>
                    <a:pt x="18653" y="39227"/>
                  </a:lnTo>
                  <a:lnTo>
                    <a:pt x="18019" y="40004"/>
                  </a:lnTo>
                  <a:lnTo>
                    <a:pt x="17364" y="40761"/>
                  </a:lnTo>
                  <a:lnTo>
                    <a:pt x="16689" y="41477"/>
                  </a:lnTo>
                  <a:lnTo>
                    <a:pt x="15994" y="42172"/>
                  </a:lnTo>
                  <a:lnTo>
                    <a:pt x="15299" y="42847"/>
                  </a:lnTo>
                  <a:lnTo>
                    <a:pt x="14501" y="43522"/>
                  </a:lnTo>
                  <a:lnTo>
                    <a:pt x="13703" y="44156"/>
                  </a:lnTo>
                  <a:lnTo>
                    <a:pt x="12885" y="44769"/>
                  </a:lnTo>
                  <a:lnTo>
                    <a:pt x="12047" y="45322"/>
                  </a:lnTo>
                  <a:lnTo>
                    <a:pt x="11188" y="45853"/>
                  </a:lnTo>
                  <a:lnTo>
                    <a:pt x="10308" y="46324"/>
                  </a:lnTo>
                  <a:lnTo>
                    <a:pt x="9429" y="46774"/>
                  </a:lnTo>
                  <a:lnTo>
                    <a:pt x="8529" y="47162"/>
                  </a:lnTo>
                  <a:lnTo>
                    <a:pt x="7731" y="47489"/>
                  </a:lnTo>
                  <a:lnTo>
                    <a:pt x="6913" y="47776"/>
                  </a:lnTo>
                  <a:lnTo>
                    <a:pt x="6116" y="48021"/>
                  </a:lnTo>
                  <a:lnTo>
                    <a:pt x="5298" y="48226"/>
                  </a:lnTo>
                  <a:lnTo>
                    <a:pt x="4459" y="48410"/>
                  </a:lnTo>
                  <a:lnTo>
                    <a:pt x="3641" y="48553"/>
                  </a:lnTo>
                  <a:lnTo>
                    <a:pt x="2823" y="48655"/>
                  </a:lnTo>
                  <a:lnTo>
                    <a:pt x="2005" y="48737"/>
                  </a:lnTo>
                  <a:lnTo>
                    <a:pt x="1044" y="48778"/>
                  </a:lnTo>
                  <a:lnTo>
                    <a:pt x="553" y="48778"/>
                  </a:lnTo>
                  <a:lnTo>
                    <a:pt x="82" y="48757"/>
                  </a:lnTo>
                  <a:lnTo>
                    <a:pt x="1" y="50475"/>
                  </a:lnTo>
                  <a:lnTo>
                    <a:pt x="839" y="50496"/>
                  </a:lnTo>
                  <a:lnTo>
                    <a:pt x="1494" y="50475"/>
                  </a:lnTo>
                  <a:lnTo>
                    <a:pt x="2148" y="50435"/>
                  </a:lnTo>
                  <a:lnTo>
                    <a:pt x="2987" y="50373"/>
                  </a:lnTo>
                  <a:lnTo>
                    <a:pt x="3805" y="50271"/>
                  </a:lnTo>
                  <a:lnTo>
                    <a:pt x="4643" y="50128"/>
                  </a:lnTo>
                  <a:lnTo>
                    <a:pt x="5461" y="49944"/>
                  </a:lnTo>
                  <a:lnTo>
                    <a:pt x="6300" y="49739"/>
                  </a:lnTo>
                  <a:lnTo>
                    <a:pt x="7118" y="49494"/>
                  </a:lnTo>
                  <a:lnTo>
                    <a:pt x="7936" y="49228"/>
                  </a:lnTo>
                  <a:lnTo>
                    <a:pt x="8754" y="48921"/>
                  </a:lnTo>
                  <a:lnTo>
                    <a:pt x="9265" y="48717"/>
                  </a:lnTo>
                  <a:lnTo>
                    <a:pt x="9777" y="48492"/>
                  </a:lnTo>
                  <a:lnTo>
                    <a:pt x="10268" y="48267"/>
                  </a:lnTo>
                  <a:lnTo>
                    <a:pt x="10779" y="48021"/>
                  </a:lnTo>
                  <a:lnTo>
                    <a:pt x="11270" y="47755"/>
                  </a:lnTo>
                  <a:lnTo>
                    <a:pt x="11781" y="47489"/>
                  </a:lnTo>
                  <a:lnTo>
                    <a:pt x="12272" y="47203"/>
                  </a:lnTo>
                  <a:lnTo>
                    <a:pt x="12742" y="46896"/>
                  </a:lnTo>
                  <a:lnTo>
                    <a:pt x="13233" y="46590"/>
                  </a:lnTo>
                  <a:lnTo>
                    <a:pt x="13703" y="46283"/>
                  </a:lnTo>
                  <a:lnTo>
                    <a:pt x="14174" y="45956"/>
                  </a:lnTo>
                  <a:lnTo>
                    <a:pt x="14644" y="45608"/>
                  </a:lnTo>
                  <a:lnTo>
                    <a:pt x="15094" y="45240"/>
                  </a:lnTo>
                  <a:lnTo>
                    <a:pt x="15565" y="44892"/>
                  </a:lnTo>
                  <a:lnTo>
                    <a:pt x="15994" y="44503"/>
                  </a:lnTo>
                  <a:lnTo>
                    <a:pt x="16444" y="44115"/>
                  </a:lnTo>
                  <a:lnTo>
                    <a:pt x="17201" y="43420"/>
                  </a:lnTo>
                  <a:lnTo>
                    <a:pt x="17916" y="42683"/>
                  </a:lnTo>
                  <a:lnTo>
                    <a:pt x="18632" y="41927"/>
                  </a:lnTo>
                  <a:lnTo>
                    <a:pt x="19328" y="41129"/>
                  </a:lnTo>
                  <a:lnTo>
                    <a:pt x="19982" y="40311"/>
                  </a:lnTo>
                  <a:lnTo>
                    <a:pt x="20637" y="39452"/>
                  </a:lnTo>
                  <a:lnTo>
                    <a:pt x="21271" y="38572"/>
                  </a:lnTo>
                  <a:lnTo>
                    <a:pt x="21864" y="37652"/>
                  </a:lnTo>
                  <a:lnTo>
                    <a:pt x="22457" y="36711"/>
                  </a:lnTo>
                  <a:lnTo>
                    <a:pt x="23029" y="35730"/>
                  </a:lnTo>
                  <a:lnTo>
                    <a:pt x="23561" y="34727"/>
                  </a:lnTo>
                  <a:lnTo>
                    <a:pt x="24093" y="33684"/>
                  </a:lnTo>
                  <a:lnTo>
                    <a:pt x="24584" y="32621"/>
                  </a:lnTo>
                  <a:lnTo>
                    <a:pt x="25075" y="31537"/>
                  </a:lnTo>
                  <a:lnTo>
                    <a:pt x="25525" y="30412"/>
                  </a:lnTo>
                  <a:lnTo>
                    <a:pt x="25954" y="29267"/>
                  </a:lnTo>
                  <a:lnTo>
                    <a:pt x="26302" y="28306"/>
                  </a:lnTo>
                  <a:lnTo>
                    <a:pt x="26609" y="27344"/>
                  </a:lnTo>
                  <a:lnTo>
                    <a:pt x="26895" y="26404"/>
                  </a:lnTo>
                  <a:lnTo>
                    <a:pt x="27181" y="25463"/>
                  </a:lnTo>
                  <a:lnTo>
                    <a:pt x="27427" y="24502"/>
                  </a:lnTo>
                  <a:lnTo>
                    <a:pt x="27631" y="23561"/>
                  </a:lnTo>
                  <a:lnTo>
                    <a:pt x="27836" y="22640"/>
                  </a:lnTo>
                  <a:lnTo>
                    <a:pt x="28020" y="21700"/>
                  </a:lnTo>
                  <a:lnTo>
                    <a:pt x="28163" y="20779"/>
                  </a:lnTo>
                  <a:lnTo>
                    <a:pt x="28286" y="19859"/>
                  </a:lnTo>
                  <a:lnTo>
                    <a:pt x="28408" y="18939"/>
                  </a:lnTo>
                  <a:lnTo>
                    <a:pt x="28490" y="18039"/>
                  </a:lnTo>
                  <a:lnTo>
                    <a:pt x="28551" y="17139"/>
                  </a:lnTo>
                  <a:lnTo>
                    <a:pt x="28572" y="16239"/>
                  </a:lnTo>
                  <a:lnTo>
                    <a:pt x="28592" y="15339"/>
                  </a:lnTo>
                  <a:lnTo>
                    <a:pt x="28572" y="14460"/>
                  </a:lnTo>
                  <a:lnTo>
                    <a:pt x="28531" y="13458"/>
                  </a:lnTo>
                  <a:lnTo>
                    <a:pt x="28470" y="12455"/>
                  </a:lnTo>
                  <a:lnTo>
                    <a:pt x="28347" y="11474"/>
                  </a:lnTo>
                  <a:lnTo>
                    <a:pt x="28224" y="10512"/>
                  </a:lnTo>
                  <a:lnTo>
                    <a:pt x="28061" y="9551"/>
                  </a:lnTo>
                  <a:lnTo>
                    <a:pt x="27856" y="8590"/>
                  </a:lnTo>
                  <a:lnTo>
                    <a:pt x="27631" y="7670"/>
                  </a:lnTo>
                  <a:lnTo>
                    <a:pt x="27386" y="6749"/>
                  </a:lnTo>
                  <a:lnTo>
                    <a:pt x="27099" y="5849"/>
                  </a:lnTo>
                  <a:lnTo>
                    <a:pt x="26793" y="4950"/>
                  </a:lnTo>
                  <a:lnTo>
                    <a:pt x="26445" y="4070"/>
                  </a:lnTo>
                  <a:lnTo>
                    <a:pt x="26077" y="3232"/>
                  </a:lnTo>
                  <a:lnTo>
                    <a:pt x="25668" y="2393"/>
                  </a:lnTo>
                  <a:lnTo>
                    <a:pt x="25238" y="1575"/>
                  </a:lnTo>
                  <a:lnTo>
                    <a:pt x="24788" y="777"/>
                  </a:lnTo>
                  <a:lnTo>
                    <a:pt x="243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3"/>
            <p:cNvSpPr/>
            <p:nvPr/>
          </p:nvSpPr>
          <p:spPr>
            <a:xfrm>
              <a:off x="2693050" y="2254675"/>
              <a:ext cx="168775" cy="81825"/>
            </a:xfrm>
            <a:custGeom>
              <a:avLst/>
              <a:gdLst/>
              <a:ahLst/>
              <a:cxnLst/>
              <a:rect l="l" t="t" r="r" b="b"/>
              <a:pathLst>
                <a:path w="6751" h="3273" extrusionOk="0">
                  <a:moveTo>
                    <a:pt x="6525" y="0"/>
                  </a:moveTo>
                  <a:lnTo>
                    <a:pt x="5727" y="327"/>
                  </a:lnTo>
                  <a:lnTo>
                    <a:pt x="4909" y="614"/>
                  </a:lnTo>
                  <a:lnTo>
                    <a:pt x="4112" y="859"/>
                  </a:lnTo>
                  <a:lnTo>
                    <a:pt x="3294" y="1064"/>
                  </a:lnTo>
                  <a:lnTo>
                    <a:pt x="2455" y="1248"/>
                  </a:lnTo>
                  <a:lnTo>
                    <a:pt x="1637" y="1391"/>
                  </a:lnTo>
                  <a:lnTo>
                    <a:pt x="819" y="1493"/>
                  </a:lnTo>
                  <a:lnTo>
                    <a:pt x="1" y="1575"/>
                  </a:lnTo>
                  <a:lnTo>
                    <a:pt x="1" y="2005"/>
                  </a:lnTo>
                  <a:lnTo>
                    <a:pt x="21" y="2434"/>
                  </a:lnTo>
                  <a:lnTo>
                    <a:pt x="62" y="2863"/>
                  </a:lnTo>
                  <a:lnTo>
                    <a:pt x="144" y="3273"/>
                  </a:lnTo>
                  <a:lnTo>
                    <a:pt x="983" y="3211"/>
                  </a:lnTo>
                  <a:lnTo>
                    <a:pt x="1801" y="3109"/>
                  </a:lnTo>
                  <a:lnTo>
                    <a:pt x="2639" y="2966"/>
                  </a:lnTo>
                  <a:lnTo>
                    <a:pt x="3457" y="2782"/>
                  </a:lnTo>
                  <a:lnTo>
                    <a:pt x="4296" y="2577"/>
                  </a:lnTo>
                  <a:lnTo>
                    <a:pt x="5114" y="2332"/>
                  </a:lnTo>
                  <a:lnTo>
                    <a:pt x="5932" y="2066"/>
                  </a:lnTo>
                  <a:lnTo>
                    <a:pt x="6750" y="1759"/>
                  </a:lnTo>
                  <a:lnTo>
                    <a:pt x="6648" y="859"/>
                  </a:lnTo>
                  <a:lnTo>
                    <a:pt x="65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3"/>
            <p:cNvSpPr/>
            <p:nvPr/>
          </p:nvSpPr>
          <p:spPr>
            <a:xfrm>
              <a:off x="3171125" y="1044950"/>
              <a:ext cx="171300" cy="146750"/>
            </a:xfrm>
            <a:custGeom>
              <a:avLst/>
              <a:gdLst/>
              <a:ahLst/>
              <a:cxnLst/>
              <a:rect l="l" t="t" r="r" b="b"/>
              <a:pathLst>
                <a:path w="6852" h="5870" extrusionOk="0">
                  <a:moveTo>
                    <a:pt x="4050" y="0"/>
                  </a:moveTo>
                  <a:lnTo>
                    <a:pt x="3845" y="41"/>
                  </a:lnTo>
                  <a:lnTo>
                    <a:pt x="3661" y="82"/>
                  </a:lnTo>
                  <a:lnTo>
                    <a:pt x="3457" y="164"/>
                  </a:lnTo>
                  <a:lnTo>
                    <a:pt x="3273" y="245"/>
                  </a:lnTo>
                  <a:lnTo>
                    <a:pt x="921" y="1473"/>
                  </a:lnTo>
                  <a:lnTo>
                    <a:pt x="778" y="1554"/>
                  </a:lnTo>
                  <a:lnTo>
                    <a:pt x="634" y="1657"/>
                  </a:lnTo>
                  <a:lnTo>
                    <a:pt x="532" y="1759"/>
                  </a:lnTo>
                  <a:lnTo>
                    <a:pt x="409" y="1882"/>
                  </a:lnTo>
                  <a:lnTo>
                    <a:pt x="307" y="2004"/>
                  </a:lnTo>
                  <a:lnTo>
                    <a:pt x="225" y="2148"/>
                  </a:lnTo>
                  <a:lnTo>
                    <a:pt x="164" y="2291"/>
                  </a:lnTo>
                  <a:lnTo>
                    <a:pt x="103" y="2434"/>
                  </a:lnTo>
                  <a:lnTo>
                    <a:pt x="62" y="2597"/>
                  </a:lnTo>
                  <a:lnTo>
                    <a:pt x="21" y="2741"/>
                  </a:lnTo>
                  <a:lnTo>
                    <a:pt x="0" y="2904"/>
                  </a:lnTo>
                  <a:lnTo>
                    <a:pt x="0" y="3068"/>
                  </a:lnTo>
                  <a:lnTo>
                    <a:pt x="21" y="3231"/>
                  </a:lnTo>
                  <a:lnTo>
                    <a:pt x="41" y="3375"/>
                  </a:lnTo>
                  <a:lnTo>
                    <a:pt x="103" y="3538"/>
                  </a:lnTo>
                  <a:lnTo>
                    <a:pt x="164" y="3702"/>
                  </a:lnTo>
                  <a:lnTo>
                    <a:pt x="675" y="4847"/>
                  </a:lnTo>
                  <a:lnTo>
                    <a:pt x="757" y="5011"/>
                  </a:lnTo>
                  <a:lnTo>
                    <a:pt x="859" y="5154"/>
                  </a:lnTo>
                  <a:lnTo>
                    <a:pt x="962" y="5297"/>
                  </a:lnTo>
                  <a:lnTo>
                    <a:pt x="1084" y="5420"/>
                  </a:lnTo>
                  <a:lnTo>
                    <a:pt x="1207" y="5522"/>
                  </a:lnTo>
                  <a:lnTo>
                    <a:pt x="1350" y="5624"/>
                  </a:lnTo>
                  <a:lnTo>
                    <a:pt x="1493" y="5706"/>
                  </a:lnTo>
                  <a:lnTo>
                    <a:pt x="1657" y="5768"/>
                  </a:lnTo>
                  <a:lnTo>
                    <a:pt x="1821" y="5808"/>
                  </a:lnTo>
                  <a:lnTo>
                    <a:pt x="1984" y="5849"/>
                  </a:lnTo>
                  <a:lnTo>
                    <a:pt x="2148" y="5870"/>
                  </a:lnTo>
                  <a:lnTo>
                    <a:pt x="2311" y="5870"/>
                  </a:lnTo>
                  <a:lnTo>
                    <a:pt x="2475" y="5849"/>
                  </a:lnTo>
                  <a:lnTo>
                    <a:pt x="2659" y="5808"/>
                  </a:lnTo>
                  <a:lnTo>
                    <a:pt x="2823" y="5768"/>
                  </a:lnTo>
                  <a:lnTo>
                    <a:pt x="2986" y="5686"/>
                  </a:lnTo>
                  <a:lnTo>
                    <a:pt x="5891" y="4295"/>
                  </a:lnTo>
                  <a:lnTo>
                    <a:pt x="6054" y="4193"/>
                  </a:lnTo>
                  <a:lnTo>
                    <a:pt x="6197" y="4090"/>
                  </a:lnTo>
                  <a:lnTo>
                    <a:pt x="6341" y="3988"/>
                  </a:lnTo>
                  <a:lnTo>
                    <a:pt x="6463" y="3845"/>
                  </a:lnTo>
                  <a:lnTo>
                    <a:pt x="6565" y="3702"/>
                  </a:lnTo>
                  <a:lnTo>
                    <a:pt x="6668" y="3559"/>
                  </a:lnTo>
                  <a:lnTo>
                    <a:pt x="6729" y="3395"/>
                  </a:lnTo>
                  <a:lnTo>
                    <a:pt x="6790" y="3231"/>
                  </a:lnTo>
                  <a:lnTo>
                    <a:pt x="6831" y="3068"/>
                  </a:lnTo>
                  <a:lnTo>
                    <a:pt x="6852" y="2884"/>
                  </a:lnTo>
                  <a:lnTo>
                    <a:pt x="6852" y="2720"/>
                  </a:lnTo>
                  <a:lnTo>
                    <a:pt x="6852" y="2536"/>
                  </a:lnTo>
                  <a:lnTo>
                    <a:pt x="6811" y="2352"/>
                  </a:lnTo>
                  <a:lnTo>
                    <a:pt x="6770" y="2188"/>
                  </a:lnTo>
                  <a:lnTo>
                    <a:pt x="6688" y="2025"/>
                  </a:lnTo>
                  <a:lnTo>
                    <a:pt x="6606" y="1841"/>
                  </a:lnTo>
                  <a:lnTo>
                    <a:pt x="6095" y="1023"/>
                  </a:lnTo>
                  <a:lnTo>
                    <a:pt x="5972" y="839"/>
                  </a:lnTo>
                  <a:lnTo>
                    <a:pt x="5850" y="695"/>
                  </a:lnTo>
                  <a:lnTo>
                    <a:pt x="5707" y="552"/>
                  </a:lnTo>
                  <a:lnTo>
                    <a:pt x="5543" y="409"/>
                  </a:lnTo>
                  <a:lnTo>
                    <a:pt x="5379" y="307"/>
                  </a:lnTo>
                  <a:lnTo>
                    <a:pt x="5195" y="205"/>
                  </a:lnTo>
                  <a:lnTo>
                    <a:pt x="5032" y="143"/>
                  </a:lnTo>
                  <a:lnTo>
                    <a:pt x="4827" y="82"/>
                  </a:lnTo>
                  <a:lnTo>
                    <a:pt x="4643" y="21"/>
                  </a:lnTo>
                  <a:lnTo>
                    <a:pt x="44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3"/>
            <p:cNvSpPr/>
            <p:nvPr/>
          </p:nvSpPr>
          <p:spPr>
            <a:xfrm>
              <a:off x="2231875" y="1865050"/>
              <a:ext cx="261800" cy="758800"/>
            </a:xfrm>
            <a:custGeom>
              <a:avLst/>
              <a:gdLst/>
              <a:ahLst/>
              <a:cxnLst/>
              <a:rect l="l" t="t" r="r" b="b"/>
              <a:pathLst>
                <a:path w="10472" h="30352" extrusionOk="0">
                  <a:moveTo>
                    <a:pt x="9838" y="1"/>
                  </a:moveTo>
                  <a:lnTo>
                    <a:pt x="7772" y="512"/>
                  </a:lnTo>
                  <a:lnTo>
                    <a:pt x="7956" y="1392"/>
                  </a:lnTo>
                  <a:lnTo>
                    <a:pt x="8099" y="2189"/>
                  </a:lnTo>
                  <a:lnTo>
                    <a:pt x="8202" y="3007"/>
                  </a:lnTo>
                  <a:lnTo>
                    <a:pt x="8283" y="3805"/>
                  </a:lnTo>
                  <a:lnTo>
                    <a:pt x="8324" y="4623"/>
                  </a:lnTo>
                  <a:lnTo>
                    <a:pt x="8324" y="5441"/>
                  </a:lnTo>
                  <a:lnTo>
                    <a:pt x="8283" y="6259"/>
                  </a:lnTo>
                  <a:lnTo>
                    <a:pt x="8222" y="7057"/>
                  </a:lnTo>
                  <a:lnTo>
                    <a:pt x="8120" y="7875"/>
                  </a:lnTo>
                  <a:lnTo>
                    <a:pt x="8038" y="8448"/>
                  </a:lnTo>
                  <a:lnTo>
                    <a:pt x="7936" y="9000"/>
                  </a:lnTo>
                  <a:lnTo>
                    <a:pt x="7813" y="9552"/>
                  </a:lnTo>
                  <a:lnTo>
                    <a:pt x="7690" y="10125"/>
                  </a:lnTo>
                  <a:lnTo>
                    <a:pt x="7527" y="10677"/>
                  </a:lnTo>
                  <a:lnTo>
                    <a:pt x="7363" y="11209"/>
                  </a:lnTo>
                  <a:lnTo>
                    <a:pt x="7179" y="11761"/>
                  </a:lnTo>
                  <a:lnTo>
                    <a:pt x="6974" y="12292"/>
                  </a:lnTo>
                  <a:lnTo>
                    <a:pt x="6770" y="12824"/>
                  </a:lnTo>
                  <a:lnTo>
                    <a:pt x="6545" y="13356"/>
                  </a:lnTo>
                  <a:lnTo>
                    <a:pt x="6300" y="13867"/>
                  </a:lnTo>
                  <a:lnTo>
                    <a:pt x="6034" y="14379"/>
                  </a:lnTo>
                  <a:lnTo>
                    <a:pt x="5747" y="14869"/>
                  </a:lnTo>
                  <a:lnTo>
                    <a:pt x="5461" y="15360"/>
                  </a:lnTo>
                  <a:lnTo>
                    <a:pt x="5154" y="15851"/>
                  </a:lnTo>
                  <a:lnTo>
                    <a:pt x="4847" y="16322"/>
                  </a:lnTo>
                  <a:lnTo>
                    <a:pt x="4520" y="16771"/>
                  </a:lnTo>
                  <a:lnTo>
                    <a:pt x="4193" y="17201"/>
                  </a:lnTo>
                  <a:lnTo>
                    <a:pt x="3498" y="18101"/>
                  </a:lnTo>
                  <a:lnTo>
                    <a:pt x="2700" y="19123"/>
                  </a:lnTo>
                  <a:lnTo>
                    <a:pt x="2311" y="19635"/>
                  </a:lnTo>
                  <a:lnTo>
                    <a:pt x="1943" y="20166"/>
                  </a:lnTo>
                  <a:lnTo>
                    <a:pt x="1596" y="20719"/>
                  </a:lnTo>
                  <a:lnTo>
                    <a:pt x="1248" y="21271"/>
                  </a:lnTo>
                  <a:lnTo>
                    <a:pt x="941" y="21864"/>
                  </a:lnTo>
                  <a:lnTo>
                    <a:pt x="655" y="22457"/>
                  </a:lnTo>
                  <a:lnTo>
                    <a:pt x="471" y="22948"/>
                  </a:lnTo>
                  <a:lnTo>
                    <a:pt x="307" y="23459"/>
                  </a:lnTo>
                  <a:lnTo>
                    <a:pt x="184" y="23991"/>
                  </a:lnTo>
                  <a:lnTo>
                    <a:pt x="82" y="24523"/>
                  </a:lnTo>
                  <a:lnTo>
                    <a:pt x="21" y="25054"/>
                  </a:lnTo>
                  <a:lnTo>
                    <a:pt x="0" y="25607"/>
                  </a:lnTo>
                  <a:lnTo>
                    <a:pt x="21" y="26159"/>
                  </a:lnTo>
                  <a:lnTo>
                    <a:pt x="62" y="26691"/>
                  </a:lnTo>
                  <a:lnTo>
                    <a:pt x="164" y="27222"/>
                  </a:lnTo>
                  <a:lnTo>
                    <a:pt x="307" y="27734"/>
                  </a:lnTo>
                  <a:lnTo>
                    <a:pt x="491" y="28245"/>
                  </a:lnTo>
                  <a:lnTo>
                    <a:pt x="594" y="28490"/>
                  </a:lnTo>
                  <a:lnTo>
                    <a:pt x="716" y="28715"/>
                  </a:lnTo>
                  <a:lnTo>
                    <a:pt x="839" y="28961"/>
                  </a:lnTo>
                  <a:lnTo>
                    <a:pt x="982" y="29186"/>
                  </a:lnTo>
                  <a:lnTo>
                    <a:pt x="1125" y="29390"/>
                  </a:lnTo>
                  <a:lnTo>
                    <a:pt x="1309" y="29595"/>
                  </a:lnTo>
                  <a:lnTo>
                    <a:pt x="1473" y="29799"/>
                  </a:lnTo>
                  <a:lnTo>
                    <a:pt x="1677" y="30004"/>
                  </a:lnTo>
                  <a:lnTo>
                    <a:pt x="1882" y="30188"/>
                  </a:lnTo>
                  <a:lnTo>
                    <a:pt x="2087" y="30351"/>
                  </a:lnTo>
                  <a:lnTo>
                    <a:pt x="3375" y="28634"/>
                  </a:lnTo>
                  <a:lnTo>
                    <a:pt x="3130" y="28409"/>
                  </a:lnTo>
                  <a:lnTo>
                    <a:pt x="2884" y="28163"/>
                  </a:lnTo>
                  <a:lnTo>
                    <a:pt x="2700" y="27877"/>
                  </a:lnTo>
                  <a:lnTo>
                    <a:pt x="2536" y="27590"/>
                  </a:lnTo>
                  <a:lnTo>
                    <a:pt x="2393" y="27263"/>
                  </a:lnTo>
                  <a:lnTo>
                    <a:pt x="2291" y="26916"/>
                  </a:lnTo>
                  <a:lnTo>
                    <a:pt x="2209" y="26568"/>
                  </a:lnTo>
                  <a:lnTo>
                    <a:pt x="2168" y="26200"/>
                  </a:lnTo>
                  <a:lnTo>
                    <a:pt x="2148" y="25832"/>
                  </a:lnTo>
                  <a:lnTo>
                    <a:pt x="2148" y="25463"/>
                  </a:lnTo>
                  <a:lnTo>
                    <a:pt x="2168" y="25095"/>
                  </a:lnTo>
                  <a:lnTo>
                    <a:pt x="2230" y="24727"/>
                  </a:lnTo>
                  <a:lnTo>
                    <a:pt x="2291" y="24359"/>
                  </a:lnTo>
                  <a:lnTo>
                    <a:pt x="2393" y="23991"/>
                  </a:lnTo>
                  <a:lnTo>
                    <a:pt x="2496" y="23643"/>
                  </a:lnTo>
                  <a:lnTo>
                    <a:pt x="2639" y="23296"/>
                  </a:lnTo>
                  <a:lnTo>
                    <a:pt x="2864" y="22784"/>
                  </a:lnTo>
                  <a:lnTo>
                    <a:pt x="3130" y="22293"/>
                  </a:lnTo>
                  <a:lnTo>
                    <a:pt x="3436" y="21803"/>
                  </a:lnTo>
                  <a:lnTo>
                    <a:pt x="3743" y="21332"/>
                  </a:lnTo>
                  <a:lnTo>
                    <a:pt x="4091" y="20841"/>
                  </a:lnTo>
                  <a:lnTo>
                    <a:pt x="4438" y="20371"/>
                  </a:lnTo>
                  <a:lnTo>
                    <a:pt x="5175" y="19430"/>
                  </a:lnTo>
                  <a:lnTo>
                    <a:pt x="5891" y="18510"/>
                  </a:lnTo>
                  <a:lnTo>
                    <a:pt x="6259" y="18039"/>
                  </a:lnTo>
                  <a:lnTo>
                    <a:pt x="6606" y="17549"/>
                  </a:lnTo>
                  <a:lnTo>
                    <a:pt x="6934" y="17037"/>
                  </a:lnTo>
                  <a:lnTo>
                    <a:pt x="7281" y="16526"/>
                  </a:lnTo>
                  <a:lnTo>
                    <a:pt x="7588" y="15994"/>
                  </a:lnTo>
                  <a:lnTo>
                    <a:pt x="7895" y="15442"/>
                  </a:lnTo>
                  <a:lnTo>
                    <a:pt x="8181" y="14890"/>
                  </a:lnTo>
                  <a:lnTo>
                    <a:pt x="8447" y="14338"/>
                  </a:lnTo>
                  <a:lnTo>
                    <a:pt x="8692" y="13765"/>
                  </a:lnTo>
                  <a:lnTo>
                    <a:pt x="8938" y="13192"/>
                  </a:lnTo>
                  <a:lnTo>
                    <a:pt x="9142" y="12620"/>
                  </a:lnTo>
                  <a:lnTo>
                    <a:pt x="9347" y="12047"/>
                  </a:lnTo>
                  <a:lnTo>
                    <a:pt x="9531" y="11454"/>
                  </a:lnTo>
                  <a:lnTo>
                    <a:pt x="9715" y="10861"/>
                  </a:lnTo>
                  <a:lnTo>
                    <a:pt x="9858" y="10247"/>
                  </a:lnTo>
                  <a:lnTo>
                    <a:pt x="10001" y="9654"/>
                  </a:lnTo>
                  <a:lnTo>
                    <a:pt x="10124" y="9041"/>
                  </a:lnTo>
                  <a:lnTo>
                    <a:pt x="10206" y="8427"/>
                  </a:lnTo>
                  <a:lnTo>
                    <a:pt x="10349" y="7466"/>
                  </a:lnTo>
                  <a:lnTo>
                    <a:pt x="10431" y="6484"/>
                  </a:lnTo>
                  <a:lnTo>
                    <a:pt x="10472" y="5502"/>
                  </a:lnTo>
                  <a:lnTo>
                    <a:pt x="10451" y="4541"/>
                  </a:lnTo>
                  <a:lnTo>
                    <a:pt x="10410" y="3560"/>
                  </a:lnTo>
                  <a:lnTo>
                    <a:pt x="10308" y="2578"/>
                  </a:lnTo>
                  <a:lnTo>
                    <a:pt x="10185" y="1617"/>
                  </a:lnTo>
                  <a:lnTo>
                    <a:pt x="10001" y="655"/>
                  </a:lnTo>
                  <a:lnTo>
                    <a:pt x="98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3"/>
            <p:cNvSpPr/>
            <p:nvPr/>
          </p:nvSpPr>
          <p:spPr>
            <a:xfrm>
              <a:off x="2430775" y="1881425"/>
              <a:ext cx="62900" cy="194325"/>
            </a:xfrm>
            <a:custGeom>
              <a:avLst/>
              <a:gdLst/>
              <a:ahLst/>
              <a:cxnLst/>
              <a:rect l="l" t="t" r="r" b="b"/>
              <a:pathLst>
                <a:path w="2516" h="7773" extrusionOk="0">
                  <a:moveTo>
                    <a:pt x="2045" y="0"/>
                  </a:moveTo>
                  <a:lnTo>
                    <a:pt x="1698" y="21"/>
                  </a:lnTo>
                  <a:lnTo>
                    <a:pt x="1350" y="82"/>
                  </a:lnTo>
                  <a:lnTo>
                    <a:pt x="1023" y="164"/>
                  </a:lnTo>
                  <a:lnTo>
                    <a:pt x="716" y="307"/>
                  </a:lnTo>
                  <a:lnTo>
                    <a:pt x="348" y="512"/>
                  </a:lnTo>
                  <a:lnTo>
                    <a:pt x="0" y="737"/>
                  </a:lnTo>
                  <a:lnTo>
                    <a:pt x="143" y="1534"/>
                  </a:lnTo>
                  <a:lnTo>
                    <a:pt x="246" y="2352"/>
                  </a:lnTo>
                  <a:lnTo>
                    <a:pt x="327" y="3150"/>
                  </a:lnTo>
                  <a:lnTo>
                    <a:pt x="368" y="3968"/>
                  </a:lnTo>
                  <a:lnTo>
                    <a:pt x="368" y="4786"/>
                  </a:lnTo>
                  <a:lnTo>
                    <a:pt x="327" y="5604"/>
                  </a:lnTo>
                  <a:lnTo>
                    <a:pt x="266" y="6402"/>
                  </a:lnTo>
                  <a:lnTo>
                    <a:pt x="164" y="7220"/>
                  </a:lnTo>
                  <a:lnTo>
                    <a:pt x="409" y="7363"/>
                  </a:lnTo>
                  <a:lnTo>
                    <a:pt x="655" y="7486"/>
                  </a:lnTo>
                  <a:lnTo>
                    <a:pt x="921" y="7588"/>
                  </a:lnTo>
                  <a:lnTo>
                    <a:pt x="1186" y="7670"/>
                  </a:lnTo>
                  <a:lnTo>
                    <a:pt x="1452" y="7731"/>
                  </a:lnTo>
                  <a:lnTo>
                    <a:pt x="1718" y="7772"/>
                  </a:lnTo>
                  <a:lnTo>
                    <a:pt x="2250" y="7772"/>
                  </a:lnTo>
                  <a:lnTo>
                    <a:pt x="2393" y="6811"/>
                  </a:lnTo>
                  <a:lnTo>
                    <a:pt x="2475" y="5829"/>
                  </a:lnTo>
                  <a:lnTo>
                    <a:pt x="2516" y="4847"/>
                  </a:lnTo>
                  <a:lnTo>
                    <a:pt x="2495" y="3886"/>
                  </a:lnTo>
                  <a:lnTo>
                    <a:pt x="2454" y="2905"/>
                  </a:lnTo>
                  <a:lnTo>
                    <a:pt x="2352" y="1923"/>
                  </a:lnTo>
                  <a:lnTo>
                    <a:pt x="2229" y="962"/>
                  </a:lnTo>
                  <a:lnTo>
                    <a:pt x="20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3"/>
            <p:cNvSpPr/>
            <p:nvPr/>
          </p:nvSpPr>
          <p:spPr>
            <a:xfrm>
              <a:off x="1844825" y="1062325"/>
              <a:ext cx="1131000" cy="912700"/>
            </a:xfrm>
            <a:custGeom>
              <a:avLst/>
              <a:gdLst/>
              <a:ahLst/>
              <a:cxnLst/>
              <a:rect l="l" t="t" r="r" b="b"/>
              <a:pathLst>
                <a:path w="45240" h="36508" extrusionOk="0">
                  <a:moveTo>
                    <a:pt x="44258" y="0"/>
                  </a:moveTo>
                  <a:lnTo>
                    <a:pt x="1023" y="655"/>
                  </a:lnTo>
                  <a:lnTo>
                    <a:pt x="0" y="27917"/>
                  </a:lnTo>
                  <a:lnTo>
                    <a:pt x="0" y="28367"/>
                  </a:lnTo>
                  <a:lnTo>
                    <a:pt x="41" y="28797"/>
                  </a:lnTo>
                  <a:lnTo>
                    <a:pt x="82" y="29226"/>
                  </a:lnTo>
                  <a:lnTo>
                    <a:pt x="164" y="29656"/>
                  </a:lnTo>
                  <a:lnTo>
                    <a:pt x="266" y="30065"/>
                  </a:lnTo>
                  <a:lnTo>
                    <a:pt x="369" y="30474"/>
                  </a:lnTo>
                  <a:lnTo>
                    <a:pt x="512" y="30862"/>
                  </a:lnTo>
                  <a:lnTo>
                    <a:pt x="675" y="31251"/>
                  </a:lnTo>
                  <a:lnTo>
                    <a:pt x="839" y="31640"/>
                  </a:lnTo>
                  <a:lnTo>
                    <a:pt x="1023" y="32008"/>
                  </a:lnTo>
                  <a:lnTo>
                    <a:pt x="1227" y="32376"/>
                  </a:lnTo>
                  <a:lnTo>
                    <a:pt x="1452" y="32723"/>
                  </a:lnTo>
                  <a:lnTo>
                    <a:pt x="1698" y="33051"/>
                  </a:lnTo>
                  <a:lnTo>
                    <a:pt x="1943" y="33378"/>
                  </a:lnTo>
                  <a:lnTo>
                    <a:pt x="2230" y="33685"/>
                  </a:lnTo>
                  <a:lnTo>
                    <a:pt x="2495" y="33991"/>
                  </a:lnTo>
                  <a:lnTo>
                    <a:pt x="2802" y="34278"/>
                  </a:lnTo>
                  <a:lnTo>
                    <a:pt x="3109" y="34544"/>
                  </a:lnTo>
                  <a:lnTo>
                    <a:pt x="3436" y="34789"/>
                  </a:lnTo>
                  <a:lnTo>
                    <a:pt x="3784" y="35035"/>
                  </a:lnTo>
                  <a:lnTo>
                    <a:pt x="4132" y="35259"/>
                  </a:lnTo>
                  <a:lnTo>
                    <a:pt x="4479" y="35464"/>
                  </a:lnTo>
                  <a:lnTo>
                    <a:pt x="4847" y="35648"/>
                  </a:lnTo>
                  <a:lnTo>
                    <a:pt x="5236" y="35832"/>
                  </a:lnTo>
                  <a:lnTo>
                    <a:pt x="5625" y="35975"/>
                  </a:lnTo>
                  <a:lnTo>
                    <a:pt x="6013" y="36118"/>
                  </a:lnTo>
                  <a:lnTo>
                    <a:pt x="6422" y="36221"/>
                  </a:lnTo>
                  <a:lnTo>
                    <a:pt x="6831" y="36323"/>
                  </a:lnTo>
                  <a:lnTo>
                    <a:pt x="7261" y="36405"/>
                  </a:lnTo>
                  <a:lnTo>
                    <a:pt x="7690" y="36446"/>
                  </a:lnTo>
                  <a:lnTo>
                    <a:pt x="8120" y="36487"/>
                  </a:lnTo>
                  <a:lnTo>
                    <a:pt x="8570" y="36507"/>
                  </a:lnTo>
                  <a:lnTo>
                    <a:pt x="36671" y="36507"/>
                  </a:lnTo>
                  <a:lnTo>
                    <a:pt x="37120" y="36487"/>
                  </a:lnTo>
                  <a:lnTo>
                    <a:pt x="37550" y="36446"/>
                  </a:lnTo>
                  <a:lnTo>
                    <a:pt x="37979" y="36405"/>
                  </a:lnTo>
                  <a:lnTo>
                    <a:pt x="38409" y="36323"/>
                  </a:lnTo>
                  <a:lnTo>
                    <a:pt x="38818" y="36221"/>
                  </a:lnTo>
                  <a:lnTo>
                    <a:pt x="39227" y="36118"/>
                  </a:lnTo>
                  <a:lnTo>
                    <a:pt x="39616" y="35975"/>
                  </a:lnTo>
                  <a:lnTo>
                    <a:pt x="40004" y="35832"/>
                  </a:lnTo>
                  <a:lnTo>
                    <a:pt x="40393" y="35648"/>
                  </a:lnTo>
                  <a:lnTo>
                    <a:pt x="40761" y="35464"/>
                  </a:lnTo>
                  <a:lnTo>
                    <a:pt x="41129" y="35259"/>
                  </a:lnTo>
                  <a:lnTo>
                    <a:pt x="41477" y="35035"/>
                  </a:lnTo>
                  <a:lnTo>
                    <a:pt x="41804" y="34789"/>
                  </a:lnTo>
                  <a:lnTo>
                    <a:pt x="42131" y="34544"/>
                  </a:lnTo>
                  <a:lnTo>
                    <a:pt x="42438" y="34278"/>
                  </a:lnTo>
                  <a:lnTo>
                    <a:pt x="42745" y="33991"/>
                  </a:lnTo>
                  <a:lnTo>
                    <a:pt x="43031" y="33685"/>
                  </a:lnTo>
                  <a:lnTo>
                    <a:pt x="43297" y="33378"/>
                  </a:lnTo>
                  <a:lnTo>
                    <a:pt x="43542" y="33051"/>
                  </a:lnTo>
                  <a:lnTo>
                    <a:pt x="43788" y="32723"/>
                  </a:lnTo>
                  <a:lnTo>
                    <a:pt x="44013" y="32376"/>
                  </a:lnTo>
                  <a:lnTo>
                    <a:pt x="44217" y="32008"/>
                  </a:lnTo>
                  <a:lnTo>
                    <a:pt x="44401" y="31640"/>
                  </a:lnTo>
                  <a:lnTo>
                    <a:pt x="44585" y="31251"/>
                  </a:lnTo>
                  <a:lnTo>
                    <a:pt x="44729" y="30862"/>
                  </a:lnTo>
                  <a:lnTo>
                    <a:pt x="44872" y="30474"/>
                  </a:lnTo>
                  <a:lnTo>
                    <a:pt x="44974" y="30065"/>
                  </a:lnTo>
                  <a:lnTo>
                    <a:pt x="45076" y="29656"/>
                  </a:lnTo>
                  <a:lnTo>
                    <a:pt x="45158" y="29226"/>
                  </a:lnTo>
                  <a:lnTo>
                    <a:pt x="45199" y="28797"/>
                  </a:lnTo>
                  <a:lnTo>
                    <a:pt x="45240" y="28367"/>
                  </a:lnTo>
                  <a:lnTo>
                    <a:pt x="45240" y="27917"/>
                  </a:lnTo>
                  <a:lnTo>
                    <a:pt x="442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3"/>
            <p:cNvSpPr/>
            <p:nvPr/>
          </p:nvSpPr>
          <p:spPr>
            <a:xfrm>
              <a:off x="1870375" y="983075"/>
              <a:ext cx="1080925" cy="183075"/>
            </a:xfrm>
            <a:custGeom>
              <a:avLst/>
              <a:gdLst/>
              <a:ahLst/>
              <a:cxnLst/>
              <a:rect l="l" t="t" r="r" b="b"/>
              <a:pathLst>
                <a:path w="43237" h="7323" extrusionOk="0">
                  <a:moveTo>
                    <a:pt x="19942" y="0"/>
                  </a:moveTo>
                  <a:lnTo>
                    <a:pt x="18571" y="41"/>
                  </a:lnTo>
                  <a:lnTo>
                    <a:pt x="17283" y="82"/>
                  </a:lnTo>
                  <a:lnTo>
                    <a:pt x="16035" y="164"/>
                  </a:lnTo>
                  <a:lnTo>
                    <a:pt x="14829" y="246"/>
                  </a:lnTo>
                  <a:lnTo>
                    <a:pt x="13683" y="348"/>
                  </a:lnTo>
                  <a:lnTo>
                    <a:pt x="12579" y="471"/>
                  </a:lnTo>
                  <a:lnTo>
                    <a:pt x="11536" y="594"/>
                  </a:lnTo>
                  <a:lnTo>
                    <a:pt x="10554" y="737"/>
                  </a:lnTo>
                  <a:lnTo>
                    <a:pt x="9593" y="880"/>
                  </a:lnTo>
                  <a:lnTo>
                    <a:pt x="8693" y="1043"/>
                  </a:lnTo>
                  <a:lnTo>
                    <a:pt x="7854" y="1207"/>
                  </a:lnTo>
                  <a:lnTo>
                    <a:pt x="7057" y="1371"/>
                  </a:lnTo>
                  <a:lnTo>
                    <a:pt x="6300" y="1555"/>
                  </a:lnTo>
                  <a:lnTo>
                    <a:pt x="5584" y="1739"/>
                  </a:lnTo>
                  <a:lnTo>
                    <a:pt x="4930" y="1902"/>
                  </a:lnTo>
                  <a:lnTo>
                    <a:pt x="3723" y="2271"/>
                  </a:lnTo>
                  <a:lnTo>
                    <a:pt x="2701" y="2618"/>
                  </a:lnTo>
                  <a:lnTo>
                    <a:pt x="1862" y="2945"/>
                  </a:lnTo>
                  <a:lnTo>
                    <a:pt x="1167" y="3232"/>
                  </a:lnTo>
                  <a:lnTo>
                    <a:pt x="655" y="3477"/>
                  </a:lnTo>
                  <a:lnTo>
                    <a:pt x="287" y="3661"/>
                  </a:lnTo>
                  <a:lnTo>
                    <a:pt x="1" y="3825"/>
                  </a:lnTo>
                  <a:lnTo>
                    <a:pt x="1433" y="4357"/>
                  </a:lnTo>
                  <a:lnTo>
                    <a:pt x="2885" y="4827"/>
                  </a:lnTo>
                  <a:lnTo>
                    <a:pt x="4316" y="5257"/>
                  </a:lnTo>
                  <a:lnTo>
                    <a:pt x="5748" y="5625"/>
                  </a:lnTo>
                  <a:lnTo>
                    <a:pt x="7180" y="5972"/>
                  </a:lnTo>
                  <a:lnTo>
                    <a:pt x="8611" y="6259"/>
                  </a:lnTo>
                  <a:lnTo>
                    <a:pt x="10022" y="6525"/>
                  </a:lnTo>
                  <a:lnTo>
                    <a:pt x="11413" y="6729"/>
                  </a:lnTo>
                  <a:lnTo>
                    <a:pt x="12804" y="6913"/>
                  </a:lnTo>
                  <a:lnTo>
                    <a:pt x="14195" y="7056"/>
                  </a:lnTo>
                  <a:lnTo>
                    <a:pt x="15565" y="7159"/>
                  </a:lnTo>
                  <a:lnTo>
                    <a:pt x="16894" y="7240"/>
                  </a:lnTo>
                  <a:lnTo>
                    <a:pt x="18244" y="7302"/>
                  </a:lnTo>
                  <a:lnTo>
                    <a:pt x="19553" y="7322"/>
                  </a:lnTo>
                  <a:lnTo>
                    <a:pt x="20841" y="7302"/>
                  </a:lnTo>
                  <a:lnTo>
                    <a:pt x="22109" y="7281"/>
                  </a:lnTo>
                  <a:lnTo>
                    <a:pt x="23234" y="7220"/>
                  </a:lnTo>
                  <a:lnTo>
                    <a:pt x="24359" y="7159"/>
                  </a:lnTo>
                  <a:lnTo>
                    <a:pt x="25443" y="7077"/>
                  </a:lnTo>
                  <a:lnTo>
                    <a:pt x="26507" y="6974"/>
                  </a:lnTo>
                  <a:lnTo>
                    <a:pt x="27550" y="6872"/>
                  </a:lnTo>
                  <a:lnTo>
                    <a:pt x="28572" y="6750"/>
                  </a:lnTo>
                  <a:lnTo>
                    <a:pt x="29574" y="6606"/>
                  </a:lnTo>
                  <a:lnTo>
                    <a:pt x="30556" y="6463"/>
                  </a:lnTo>
                  <a:lnTo>
                    <a:pt x="31497" y="6300"/>
                  </a:lnTo>
                  <a:lnTo>
                    <a:pt x="32397" y="6136"/>
                  </a:lnTo>
                  <a:lnTo>
                    <a:pt x="34156" y="5788"/>
                  </a:lnTo>
                  <a:lnTo>
                    <a:pt x="35751" y="5441"/>
                  </a:lnTo>
                  <a:lnTo>
                    <a:pt x="37244" y="5072"/>
                  </a:lnTo>
                  <a:lnTo>
                    <a:pt x="38573" y="4704"/>
                  </a:lnTo>
                  <a:lnTo>
                    <a:pt x="39759" y="4357"/>
                  </a:lnTo>
                  <a:lnTo>
                    <a:pt x="40802" y="4029"/>
                  </a:lnTo>
                  <a:lnTo>
                    <a:pt x="41661" y="3743"/>
                  </a:lnTo>
                  <a:lnTo>
                    <a:pt x="42827" y="3334"/>
                  </a:lnTo>
                  <a:lnTo>
                    <a:pt x="43236" y="3170"/>
                  </a:lnTo>
                  <a:lnTo>
                    <a:pt x="42929" y="3027"/>
                  </a:lnTo>
                  <a:lnTo>
                    <a:pt x="42541" y="2884"/>
                  </a:lnTo>
                  <a:lnTo>
                    <a:pt x="41968" y="2680"/>
                  </a:lnTo>
                  <a:lnTo>
                    <a:pt x="41252" y="2434"/>
                  </a:lnTo>
                  <a:lnTo>
                    <a:pt x="40352" y="2168"/>
                  </a:lnTo>
                  <a:lnTo>
                    <a:pt x="39289" y="1882"/>
                  </a:lnTo>
                  <a:lnTo>
                    <a:pt x="38041" y="1575"/>
                  </a:lnTo>
                  <a:lnTo>
                    <a:pt x="36610" y="1289"/>
                  </a:lnTo>
                  <a:lnTo>
                    <a:pt x="35015" y="1003"/>
                  </a:lnTo>
                  <a:lnTo>
                    <a:pt x="34135" y="859"/>
                  </a:lnTo>
                  <a:lnTo>
                    <a:pt x="33215" y="737"/>
                  </a:lnTo>
                  <a:lnTo>
                    <a:pt x="32254" y="614"/>
                  </a:lnTo>
                  <a:lnTo>
                    <a:pt x="31231" y="491"/>
                  </a:lnTo>
                  <a:lnTo>
                    <a:pt x="30167" y="389"/>
                  </a:lnTo>
                  <a:lnTo>
                    <a:pt x="29063" y="287"/>
                  </a:lnTo>
                  <a:lnTo>
                    <a:pt x="27897" y="205"/>
                  </a:lnTo>
                  <a:lnTo>
                    <a:pt x="26691" y="123"/>
                  </a:lnTo>
                  <a:lnTo>
                    <a:pt x="25423" y="82"/>
                  </a:lnTo>
                  <a:lnTo>
                    <a:pt x="24114" y="21"/>
                  </a:lnTo>
                  <a:lnTo>
                    <a:pt x="227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3"/>
            <p:cNvSpPr/>
            <p:nvPr/>
          </p:nvSpPr>
          <p:spPr>
            <a:xfrm>
              <a:off x="1867325" y="570450"/>
              <a:ext cx="1087025" cy="599275"/>
            </a:xfrm>
            <a:custGeom>
              <a:avLst/>
              <a:gdLst/>
              <a:ahLst/>
              <a:cxnLst/>
              <a:rect l="l" t="t" r="r" b="b"/>
              <a:pathLst>
                <a:path w="43481" h="23971" extrusionOk="0">
                  <a:moveTo>
                    <a:pt x="21679" y="226"/>
                  </a:moveTo>
                  <a:lnTo>
                    <a:pt x="22375" y="246"/>
                  </a:lnTo>
                  <a:lnTo>
                    <a:pt x="23049" y="267"/>
                  </a:lnTo>
                  <a:lnTo>
                    <a:pt x="23704" y="308"/>
                  </a:lnTo>
                  <a:lnTo>
                    <a:pt x="24358" y="369"/>
                  </a:lnTo>
                  <a:lnTo>
                    <a:pt x="25013" y="451"/>
                  </a:lnTo>
                  <a:lnTo>
                    <a:pt x="25647" y="532"/>
                  </a:lnTo>
                  <a:lnTo>
                    <a:pt x="26281" y="635"/>
                  </a:lnTo>
                  <a:lnTo>
                    <a:pt x="26894" y="757"/>
                  </a:lnTo>
                  <a:lnTo>
                    <a:pt x="27508" y="880"/>
                  </a:lnTo>
                  <a:lnTo>
                    <a:pt x="28122" y="1023"/>
                  </a:lnTo>
                  <a:lnTo>
                    <a:pt x="28694" y="1187"/>
                  </a:lnTo>
                  <a:lnTo>
                    <a:pt x="29287" y="1351"/>
                  </a:lnTo>
                  <a:lnTo>
                    <a:pt x="29860" y="1535"/>
                  </a:lnTo>
                  <a:lnTo>
                    <a:pt x="30412" y="1739"/>
                  </a:lnTo>
                  <a:lnTo>
                    <a:pt x="30964" y="1944"/>
                  </a:lnTo>
                  <a:lnTo>
                    <a:pt x="31517" y="2169"/>
                  </a:lnTo>
                  <a:lnTo>
                    <a:pt x="32048" y="2414"/>
                  </a:lnTo>
                  <a:lnTo>
                    <a:pt x="32560" y="2659"/>
                  </a:lnTo>
                  <a:lnTo>
                    <a:pt x="33071" y="2925"/>
                  </a:lnTo>
                  <a:lnTo>
                    <a:pt x="33582" y="3212"/>
                  </a:lnTo>
                  <a:lnTo>
                    <a:pt x="34073" y="3498"/>
                  </a:lnTo>
                  <a:lnTo>
                    <a:pt x="34543" y="3805"/>
                  </a:lnTo>
                  <a:lnTo>
                    <a:pt x="35034" y="4132"/>
                  </a:lnTo>
                  <a:lnTo>
                    <a:pt x="35484" y="4480"/>
                  </a:lnTo>
                  <a:lnTo>
                    <a:pt x="35934" y="4827"/>
                  </a:lnTo>
                  <a:lnTo>
                    <a:pt x="36384" y="5196"/>
                  </a:lnTo>
                  <a:lnTo>
                    <a:pt x="36814" y="5564"/>
                  </a:lnTo>
                  <a:lnTo>
                    <a:pt x="37243" y="5952"/>
                  </a:lnTo>
                  <a:lnTo>
                    <a:pt x="37652" y="6361"/>
                  </a:lnTo>
                  <a:lnTo>
                    <a:pt x="38041" y="6770"/>
                  </a:lnTo>
                  <a:lnTo>
                    <a:pt x="38429" y="7200"/>
                  </a:lnTo>
                  <a:lnTo>
                    <a:pt x="38797" y="7629"/>
                  </a:lnTo>
                  <a:lnTo>
                    <a:pt x="39145" y="8059"/>
                  </a:lnTo>
                  <a:lnTo>
                    <a:pt x="39472" y="8509"/>
                  </a:lnTo>
                  <a:lnTo>
                    <a:pt x="39779" y="8938"/>
                  </a:lnTo>
                  <a:lnTo>
                    <a:pt x="40086" y="9388"/>
                  </a:lnTo>
                  <a:lnTo>
                    <a:pt x="40372" y="9838"/>
                  </a:lnTo>
                  <a:lnTo>
                    <a:pt x="40638" y="10308"/>
                  </a:lnTo>
                  <a:lnTo>
                    <a:pt x="40904" y="10758"/>
                  </a:lnTo>
                  <a:lnTo>
                    <a:pt x="41129" y="11208"/>
                  </a:lnTo>
                  <a:lnTo>
                    <a:pt x="41354" y="11679"/>
                  </a:lnTo>
                  <a:lnTo>
                    <a:pt x="41579" y="12129"/>
                  </a:lnTo>
                  <a:lnTo>
                    <a:pt x="41947" y="13029"/>
                  </a:lnTo>
                  <a:lnTo>
                    <a:pt x="42274" y="13949"/>
                  </a:lnTo>
                  <a:lnTo>
                    <a:pt x="42561" y="14828"/>
                  </a:lnTo>
                  <a:lnTo>
                    <a:pt x="42785" y="15708"/>
                  </a:lnTo>
                  <a:lnTo>
                    <a:pt x="42970" y="16546"/>
                  </a:lnTo>
                  <a:lnTo>
                    <a:pt x="43113" y="17364"/>
                  </a:lnTo>
                  <a:lnTo>
                    <a:pt x="43195" y="18162"/>
                  </a:lnTo>
                  <a:lnTo>
                    <a:pt x="43256" y="18898"/>
                  </a:lnTo>
                  <a:lnTo>
                    <a:pt x="43256" y="19614"/>
                  </a:lnTo>
                  <a:lnTo>
                    <a:pt x="42704" y="19860"/>
                  </a:lnTo>
                  <a:lnTo>
                    <a:pt x="42213" y="20044"/>
                  </a:lnTo>
                  <a:lnTo>
                    <a:pt x="41558" y="20289"/>
                  </a:lnTo>
                  <a:lnTo>
                    <a:pt x="40781" y="20575"/>
                  </a:lnTo>
                  <a:lnTo>
                    <a:pt x="39840" y="20862"/>
                  </a:lnTo>
                  <a:lnTo>
                    <a:pt x="38756" y="21189"/>
                  </a:lnTo>
                  <a:lnTo>
                    <a:pt x="37509" y="21516"/>
                  </a:lnTo>
                  <a:lnTo>
                    <a:pt x="36139" y="21864"/>
                  </a:lnTo>
                  <a:lnTo>
                    <a:pt x="34605" y="22191"/>
                  </a:lnTo>
                  <a:lnTo>
                    <a:pt x="32907" y="22518"/>
                  </a:lnTo>
                  <a:lnTo>
                    <a:pt x="31087" y="22825"/>
                  </a:lnTo>
                  <a:lnTo>
                    <a:pt x="30105" y="22948"/>
                  </a:lnTo>
                  <a:lnTo>
                    <a:pt x="29103" y="23091"/>
                  </a:lnTo>
                  <a:lnTo>
                    <a:pt x="28040" y="23214"/>
                  </a:lnTo>
                  <a:lnTo>
                    <a:pt x="26956" y="23336"/>
                  </a:lnTo>
                  <a:lnTo>
                    <a:pt x="25831" y="23439"/>
                  </a:lnTo>
                  <a:lnTo>
                    <a:pt x="24665" y="23520"/>
                  </a:lnTo>
                  <a:lnTo>
                    <a:pt x="23459" y="23602"/>
                  </a:lnTo>
                  <a:lnTo>
                    <a:pt x="22231" y="23664"/>
                  </a:lnTo>
                  <a:lnTo>
                    <a:pt x="20984" y="23725"/>
                  </a:lnTo>
                  <a:lnTo>
                    <a:pt x="19757" y="23745"/>
                  </a:lnTo>
                  <a:lnTo>
                    <a:pt x="18591" y="23745"/>
                  </a:lnTo>
                  <a:lnTo>
                    <a:pt x="17446" y="23725"/>
                  </a:lnTo>
                  <a:lnTo>
                    <a:pt x="16321" y="23684"/>
                  </a:lnTo>
                  <a:lnTo>
                    <a:pt x="15257" y="23623"/>
                  </a:lnTo>
                  <a:lnTo>
                    <a:pt x="14214" y="23541"/>
                  </a:lnTo>
                  <a:lnTo>
                    <a:pt x="13192" y="23459"/>
                  </a:lnTo>
                  <a:lnTo>
                    <a:pt x="12230" y="23357"/>
                  </a:lnTo>
                  <a:lnTo>
                    <a:pt x="11290" y="23234"/>
                  </a:lnTo>
                  <a:lnTo>
                    <a:pt x="10390" y="23111"/>
                  </a:lnTo>
                  <a:lnTo>
                    <a:pt x="9531" y="22968"/>
                  </a:lnTo>
                  <a:lnTo>
                    <a:pt x="8713" y="22825"/>
                  </a:lnTo>
                  <a:lnTo>
                    <a:pt x="7915" y="22661"/>
                  </a:lnTo>
                  <a:lnTo>
                    <a:pt x="7158" y="22518"/>
                  </a:lnTo>
                  <a:lnTo>
                    <a:pt x="6443" y="22334"/>
                  </a:lnTo>
                  <a:lnTo>
                    <a:pt x="5113" y="22007"/>
                  </a:lnTo>
                  <a:lnTo>
                    <a:pt x="3947" y="21680"/>
                  </a:lnTo>
                  <a:lnTo>
                    <a:pt x="2925" y="21352"/>
                  </a:lnTo>
                  <a:lnTo>
                    <a:pt x="2066" y="21046"/>
                  </a:lnTo>
                  <a:lnTo>
                    <a:pt x="1371" y="20759"/>
                  </a:lnTo>
                  <a:lnTo>
                    <a:pt x="818" y="20534"/>
                  </a:lnTo>
                  <a:lnTo>
                    <a:pt x="225" y="20269"/>
                  </a:lnTo>
                  <a:lnTo>
                    <a:pt x="225" y="19880"/>
                  </a:lnTo>
                  <a:lnTo>
                    <a:pt x="266" y="19164"/>
                  </a:lnTo>
                  <a:lnTo>
                    <a:pt x="348" y="18182"/>
                  </a:lnTo>
                  <a:lnTo>
                    <a:pt x="409" y="17610"/>
                  </a:lnTo>
                  <a:lnTo>
                    <a:pt x="491" y="16976"/>
                  </a:lnTo>
                  <a:lnTo>
                    <a:pt x="614" y="16301"/>
                  </a:lnTo>
                  <a:lnTo>
                    <a:pt x="757" y="15585"/>
                  </a:lnTo>
                  <a:lnTo>
                    <a:pt x="921" y="14849"/>
                  </a:lnTo>
                  <a:lnTo>
                    <a:pt x="1125" y="14051"/>
                  </a:lnTo>
                  <a:lnTo>
                    <a:pt x="1371" y="13254"/>
                  </a:lnTo>
                  <a:lnTo>
                    <a:pt x="1657" y="12435"/>
                  </a:lnTo>
                  <a:lnTo>
                    <a:pt x="1984" y="11597"/>
                  </a:lnTo>
                  <a:lnTo>
                    <a:pt x="2352" y="10758"/>
                  </a:lnTo>
                  <a:lnTo>
                    <a:pt x="2761" y="9920"/>
                  </a:lnTo>
                  <a:lnTo>
                    <a:pt x="2986" y="9490"/>
                  </a:lnTo>
                  <a:lnTo>
                    <a:pt x="3232" y="9061"/>
                  </a:lnTo>
                  <a:lnTo>
                    <a:pt x="3498" y="8631"/>
                  </a:lnTo>
                  <a:lnTo>
                    <a:pt x="3784" y="8202"/>
                  </a:lnTo>
                  <a:lnTo>
                    <a:pt x="4091" y="7772"/>
                  </a:lnTo>
                  <a:lnTo>
                    <a:pt x="4397" y="7343"/>
                  </a:lnTo>
                  <a:lnTo>
                    <a:pt x="4745" y="6913"/>
                  </a:lnTo>
                  <a:lnTo>
                    <a:pt x="5093" y="6484"/>
                  </a:lnTo>
                  <a:lnTo>
                    <a:pt x="5461" y="6075"/>
                  </a:lnTo>
                  <a:lnTo>
                    <a:pt x="5870" y="5666"/>
                  </a:lnTo>
                  <a:lnTo>
                    <a:pt x="6279" y="5257"/>
                  </a:lnTo>
                  <a:lnTo>
                    <a:pt x="6708" y="4868"/>
                  </a:lnTo>
                  <a:lnTo>
                    <a:pt x="7179" y="4480"/>
                  </a:lnTo>
                  <a:lnTo>
                    <a:pt x="7649" y="4091"/>
                  </a:lnTo>
                  <a:lnTo>
                    <a:pt x="8161" y="3723"/>
                  </a:lnTo>
                  <a:lnTo>
                    <a:pt x="8692" y="3375"/>
                  </a:lnTo>
                  <a:lnTo>
                    <a:pt x="9244" y="3028"/>
                  </a:lnTo>
                  <a:lnTo>
                    <a:pt x="9817" y="2700"/>
                  </a:lnTo>
                  <a:lnTo>
                    <a:pt x="10410" y="2394"/>
                  </a:lnTo>
                  <a:lnTo>
                    <a:pt x="11044" y="2107"/>
                  </a:lnTo>
                  <a:lnTo>
                    <a:pt x="11699" y="1821"/>
                  </a:lnTo>
                  <a:lnTo>
                    <a:pt x="12374" y="1555"/>
                  </a:lnTo>
                  <a:lnTo>
                    <a:pt x="13089" y="1330"/>
                  </a:lnTo>
                  <a:lnTo>
                    <a:pt x="13826" y="1105"/>
                  </a:lnTo>
                  <a:lnTo>
                    <a:pt x="14582" y="921"/>
                  </a:lnTo>
                  <a:lnTo>
                    <a:pt x="15380" y="737"/>
                  </a:lnTo>
                  <a:lnTo>
                    <a:pt x="16198" y="594"/>
                  </a:lnTo>
                  <a:lnTo>
                    <a:pt x="17057" y="471"/>
                  </a:lnTo>
                  <a:lnTo>
                    <a:pt x="17937" y="369"/>
                  </a:lnTo>
                  <a:lnTo>
                    <a:pt x="18836" y="287"/>
                  </a:lnTo>
                  <a:lnTo>
                    <a:pt x="19573" y="246"/>
                  </a:lnTo>
                  <a:lnTo>
                    <a:pt x="20288" y="226"/>
                  </a:lnTo>
                  <a:close/>
                  <a:moveTo>
                    <a:pt x="20984" y="1"/>
                  </a:moveTo>
                  <a:lnTo>
                    <a:pt x="20288" y="21"/>
                  </a:lnTo>
                  <a:lnTo>
                    <a:pt x="19552" y="42"/>
                  </a:lnTo>
                  <a:lnTo>
                    <a:pt x="18836" y="83"/>
                  </a:lnTo>
                  <a:lnTo>
                    <a:pt x="17916" y="144"/>
                  </a:lnTo>
                  <a:lnTo>
                    <a:pt x="17016" y="246"/>
                  </a:lnTo>
                  <a:lnTo>
                    <a:pt x="16157" y="369"/>
                  </a:lnTo>
                  <a:lnTo>
                    <a:pt x="15319" y="532"/>
                  </a:lnTo>
                  <a:lnTo>
                    <a:pt x="14521" y="696"/>
                  </a:lnTo>
                  <a:lnTo>
                    <a:pt x="13764" y="901"/>
                  </a:lnTo>
                  <a:lnTo>
                    <a:pt x="13008" y="1126"/>
                  </a:lnTo>
                  <a:lnTo>
                    <a:pt x="12292" y="1371"/>
                  </a:lnTo>
                  <a:lnTo>
                    <a:pt x="11617" y="1637"/>
                  </a:lnTo>
                  <a:lnTo>
                    <a:pt x="10942" y="1903"/>
                  </a:lnTo>
                  <a:lnTo>
                    <a:pt x="10308" y="2210"/>
                  </a:lnTo>
                  <a:lnTo>
                    <a:pt x="9715" y="2516"/>
                  </a:lnTo>
                  <a:lnTo>
                    <a:pt x="9122" y="2844"/>
                  </a:lnTo>
                  <a:lnTo>
                    <a:pt x="8570" y="3191"/>
                  </a:lnTo>
                  <a:lnTo>
                    <a:pt x="8038" y="3559"/>
                  </a:lnTo>
                  <a:lnTo>
                    <a:pt x="7527" y="3927"/>
                  </a:lnTo>
                  <a:lnTo>
                    <a:pt x="7036" y="4316"/>
                  </a:lnTo>
                  <a:lnTo>
                    <a:pt x="6565" y="4705"/>
                  </a:lnTo>
                  <a:lnTo>
                    <a:pt x="6136" y="5093"/>
                  </a:lnTo>
                  <a:lnTo>
                    <a:pt x="5706" y="5502"/>
                  </a:lnTo>
                  <a:lnTo>
                    <a:pt x="5318" y="5932"/>
                  </a:lnTo>
                  <a:lnTo>
                    <a:pt x="4929" y="6341"/>
                  </a:lnTo>
                  <a:lnTo>
                    <a:pt x="4561" y="6770"/>
                  </a:lnTo>
                  <a:lnTo>
                    <a:pt x="4234" y="7200"/>
                  </a:lnTo>
                  <a:lnTo>
                    <a:pt x="3907" y="7650"/>
                  </a:lnTo>
                  <a:lnTo>
                    <a:pt x="3600" y="8079"/>
                  </a:lnTo>
                  <a:lnTo>
                    <a:pt x="3334" y="8509"/>
                  </a:lnTo>
                  <a:lnTo>
                    <a:pt x="3048" y="8938"/>
                  </a:lnTo>
                  <a:lnTo>
                    <a:pt x="2802" y="9388"/>
                  </a:lnTo>
                  <a:lnTo>
                    <a:pt x="2577" y="9818"/>
                  </a:lnTo>
                  <a:lnTo>
                    <a:pt x="2148" y="10656"/>
                  </a:lnTo>
                  <a:lnTo>
                    <a:pt x="1759" y="11576"/>
                  </a:lnTo>
                  <a:lnTo>
                    <a:pt x="1411" y="12476"/>
                  </a:lnTo>
                  <a:lnTo>
                    <a:pt x="1125" y="13356"/>
                  </a:lnTo>
                  <a:lnTo>
                    <a:pt x="859" y="14215"/>
                  </a:lnTo>
                  <a:lnTo>
                    <a:pt x="655" y="15053"/>
                  </a:lnTo>
                  <a:lnTo>
                    <a:pt x="491" y="15851"/>
                  </a:lnTo>
                  <a:lnTo>
                    <a:pt x="348" y="16608"/>
                  </a:lnTo>
                  <a:lnTo>
                    <a:pt x="225" y="17303"/>
                  </a:lnTo>
                  <a:lnTo>
                    <a:pt x="143" y="17957"/>
                  </a:lnTo>
                  <a:lnTo>
                    <a:pt x="82" y="18530"/>
                  </a:lnTo>
                  <a:lnTo>
                    <a:pt x="21" y="19491"/>
                  </a:lnTo>
                  <a:lnTo>
                    <a:pt x="0" y="20105"/>
                  </a:lnTo>
                  <a:lnTo>
                    <a:pt x="0" y="20330"/>
                  </a:lnTo>
                  <a:lnTo>
                    <a:pt x="21" y="20391"/>
                  </a:lnTo>
                  <a:lnTo>
                    <a:pt x="62" y="20432"/>
                  </a:lnTo>
                  <a:lnTo>
                    <a:pt x="409" y="20596"/>
                  </a:lnTo>
                  <a:lnTo>
                    <a:pt x="798" y="20759"/>
                  </a:lnTo>
                  <a:lnTo>
                    <a:pt x="1350" y="21005"/>
                  </a:lnTo>
                  <a:lnTo>
                    <a:pt x="2066" y="21271"/>
                  </a:lnTo>
                  <a:lnTo>
                    <a:pt x="2904" y="21557"/>
                  </a:lnTo>
                  <a:lnTo>
                    <a:pt x="3907" y="21884"/>
                  </a:lnTo>
                  <a:lnTo>
                    <a:pt x="5052" y="22211"/>
                  </a:lnTo>
                  <a:lnTo>
                    <a:pt x="6320" y="22539"/>
                  </a:lnTo>
                  <a:lnTo>
                    <a:pt x="7752" y="22845"/>
                  </a:lnTo>
                  <a:lnTo>
                    <a:pt x="8508" y="23009"/>
                  </a:lnTo>
                  <a:lnTo>
                    <a:pt x="9306" y="23152"/>
                  </a:lnTo>
                  <a:lnTo>
                    <a:pt x="10144" y="23295"/>
                  </a:lnTo>
                  <a:lnTo>
                    <a:pt x="11003" y="23418"/>
                  </a:lnTo>
                  <a:lnTo>
                    <a:pt x="11903" y="23541"/>
                  </a:lnTo>
                  <a:lnTo>
                    <a:pt x="12844" y="23643"/>
                  </a:lnTo>
                  <a:lnTo>
                    <a:pt x="13805" y="23725"/>
                  </a:lnTo>
                  <a:lnTo>
                    <a:pt x="14807" y="23807"/>
                  </a:lnTo>
                  <a:lnTo>
                    <a:pt x="15830" y="23868"/>
                  </a:lnTo>
                  <a:lnTo>
                    <a:pt x="16914" y="23929"/>
                  </a:lnTo>
                  <a:lnTo>
                    <a:pt x="17998" y="23950"/>
                  </a:lnTo>
                  <a:lnTo>
                    <a:pt x="19123" y="23970"/>
                  </a:lnTo>
                  <a:lnTo>
                    <a:pt x="20657" y="23950"/>
                  </a:lnTo>
                  <a:lnTo>
                    <a:pt x="22231" y="23889"/>
                  </a:lnTo>
                  <a:lnTo>
                    <a:pt x="23540" y="23807"/>
                  </a:lnTo>
                  <a:lnTo>
                    <a:pt x="24808" y="23725"/>
                  </a:lnTo>
                  <a:lnTo>
                    <a:pt x="26035" y="23623"/>
                  </a:lnTo>
                  <a:lnTo>
                    <a:pt x="27201" y="23520"/>
                  </a:lnTo>
                  <a:lnTo>
                    <a:pt x="28346" y="23398"/>
                  </a:lnTo>
                  <a:lnTo>
                    <a:pt x="29451" y="23255"/>
                  </a:lnTo>
                  <a:lnTo>
                    <a:pt x="30494" y="23111"/>
                  </a:lnTo>
                  <a:lnTo>
                    <a:pt x="31517" y="22968"/>
                  </a:lnTo>
                  <a:lnTo>
                    <a:pt x="32478" y="22805"/>
                  </a:lnTo>
                  <a:lnTo>
                    <a:pt x="33419" y="22641"/>
                  </a:lnTo>
                  <a:lnTo>
                    <a:pt x="35137" y="22293"/>
                  </a:lnTo>
                  <a:lnTo>
                    <a:pt x="36711" y="21946"/>
                  </a:lnTo>
                  <a:lnTo>
                    <a:pt x="38102" y="21598"/>
                  </a:lnTo>
                  <a:lnTo>
                    <a:pt x="39350" y="21250"/>
                  </a:lnTo>
                  <a:lnTo>
                    <a:pt x="40413" y="20903"/>
                  </a:lnTo>
                  <a:lnTo>
                    <a:pt x="41333" y="20616"/>
                  </a:lnTo>
                  <a:lnTo>
                    <a:pt x="42070" y="20330"/>
                  </a:lnTo>
                  <a:lnTo>
                    <a:pt x="42642" y="20105"/>
                  </a:lnTo>
                  <a:lnTo>
                    <a:pt x="43072" y="19921"/>
                  </a:lnTo>
                  <a:lnTo>
                    <a:pt x="43420" y="19778"/>
                  </a:lnTo>
                  <a:lnTo>
                    <a:pt x="43460" y="19737"/>
                  </a:lnTo>
                  <a:lnTo>
                    <a:pt x="43481" y="19675"/>
                  </a:lnTo>
                  <a:lnTo>
                    <a:pt x="43460" y="18960"/>
                  </a:lnTo>
                  <a:lnTo>
                    <a:pt x="43420" y="18203"/>
                  </a:lnTo>
                  <a:lnTo>
                    <a:pt x="43317" y="17405"/>
                  </a:lnTo>
                  <a:lnTo>
                    <a:pt x="43195" y="16587"/>
                  </a:lnTo>
                  <a:lnTo>
                    <a:pt x="43010" y="15728"/>
                  </a:lnTo>
                  <a:lnTo>
                    <a:pt x="42785" y="14828"/>
                  </a:lnTo>
                  <a:lnTo>
                    <a:pt x="42499" y="13928"/>
                  </a:lnTo>
                  <a:lnTo>
                    <a:pt x="42172" y="13008"/>
                  </a:lnTo>
                  <a:lnTo>
                    <a:pt x="41988" y="12538"/>
                  </a:lnTo>
                  <a:lnTo>
                    <a:pt x="41783" y="12088"/>
                  </a:lnTo>
                  <a:lnTo>
                    <a:pt x="41579" y="11617"/>
                  </a:lnTo>
                  <a:lnTo>
                    <a:pt x="41333" y="11147"/>
                  </a:lnTo>
                  <a:lnTo>
                    <a:pt x="41108" y="10677"/>
                  </a:lnTo>
                  <a:lnTo>
                    <a:pt x="40843" y="10227"/>
                  </a:lnTo>
                  <a:lnTo>
                    <a:pt x="40577" y="9756"/>
                  </a:lnTo>
                  <a:lnTo>
                    <a:pt x="40270" y="9306"/>
                  </a:lnTo>
                  <a:lnTo>
                    <a:pt x="39984" y="8836"/>
                  </a:lnTo>
                  <a:lnTo>
                    <a:pt x="39656" y="8386"/>
                  </a:lnTo>
                  <a:lnTo>
                    <a:pt x="39309" y="7957"/>
                  </a:lnTo>
                  <a:lnTo>
                    <a:pt x="38961" y="7507"/>
                  </a:lnTo>
                  <a:lnTo>
                    <a:pt x="38593" y="7077"/>
                  </a:lnTo>
                  <a:lnTo>
                    <a:pt x="38204" y="6627"/>
                  </a:lnTo>
                  <a:lnTo>
                    <a:pt x="37795" y="6218"/>
                  </a:lnTo>
                  <a:lnTo>
                    <a:pt x="37386" y="5809"/>
                  </a:lnTo>
                  <a:lnTo>
                    <a:pt x="36957" y="5400"/>
                  </a:lnTo>
                  <a:lnTo>
                    <a:pt x="36527" y="5032"/>
                  </a:lnTo>
                  <a:lnTo>
                    <a:pt x="36077" y="4664"/>
                  </a:lnTo>
                  <a:lnTo>
                    <a:pt x="35627" y="4296"/>
                  </a:lnTo>
                  <a:lnTo>
                    <a:pt x="35157" y="3968"/>
                  </a:lnTo>
                  <a:lnTo>
                    <a:pt x="34666" y="3641"/>
                  </a:lnTo>
                  <a:lnTo>
                    <a:pt x="34196" y="3334"/>
                  </a:lnTo>
                  <a:lnTo>
                    <a:pt x="33684" y="3028"/>
                  </a:lnTo>
                  <a:lnTo>
                    <a:pt x="33194" y="2741"/>
                  </a:lnTo>
                  <a:lnTo>
                    <a:pt x="32662" y="2475"/>
                  </a:lnTo>
                  <a:lnTo>
                    <a:pt x="32151" y="2210"/>
                  </a:lnTo>
                  <a:lnTo>
                    <a:pt x="31598" y="1985"/>
                  </a:lnTo>
                  <a:lnTo>
                    <a:pt x="31067" y="1739"/>
                  </a:lnTo>
                  <a:lnTo>
                    <a:pt x="30494" y="1535"/>
                  </a:lnTo>
                  <a:lnTo>
                    <a:pt x="29942" y="1330"/>
                  </a:lnTo>
                  <a:lnTo>
                    <a:pt x="29349" y="1146"/>
                  </a:lnTo>
                  <a:lnTo>
                    <a:pt x="28776" y="982"/>
                  </a:lnTo>
                  <a:lnTo>
                    <a:pt x="28183" y="819"/>
                  </a:lnTo>
                  <a:lnTo>
                    <a:pt x="27569" y="676"/>
                  </a:lnTo>
                  <a:lnTo>
                    <a:pt x="26956" y="553"/>
                  </a:lnTo>
                  <a:lnTo>
                    <a:pt x="26322" y="430"/>
                  </a:lnTo>
                  <a:lnTo>
                    <a:pt x="25688" y="328"/>
                  </a:lnTo>
                  <a:lnTo>
                    <a:pt x="25054" y="246"/>
                  </a:lnTo>
                  <a:lnTo>
                    <a:pt x="24399" y="164"/>
                  </a:lnTo>
                  <a:lnTo>
                    <a:pt x="23745" y="103"/>
                  </a:lnTo>
                  <a:lnTo>
                    <a:pt x="23070" y="62"/>
                  </a:lnTo>
                  <a:lnTo>
                    <a:pt x="22375" y="21"/>
                  </a:lnTo>
                  <a:lnTo>
                    <a:pt x="21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3"/>
            <p:cNvSpPr/>
            <p:nvPr/>
          </p:nvSpPr>
          <p:spPr>
            <a:xfrm>
              <a:off x="2357650" y="795950"/>
              <a:ext cx="89000" cy="89500"/>
            </a:xfrm>
            <a:custGeom>
              <a:avLst/>
              <a:gdLst/>
              <a:ahLst/>
              <a:cxnLst/>
              <a:rect l="l" t="t" r="r" b="b"/>
              <a:pathLst>
                <a:path w="3560" h="3580" extrusionOk="0">
                  <a:moveTo>
                    <a:pt x="1596" y="0"/>
                  </a:moveTo>
                  <a:lnTo>
                    <a:pt x="1412" y="41"/>
                  </a:lnTo>
                  <a:lnTo>
                    <a:pt x="1248" y="82"/>
                  </a:lnTo>
                  <a:lnTo>
                    <a:pt x="1085" y="143"/>
                  </a:lnTo>
                  <a:lnTo>
                    <a:pt x="921" y="205"/>
                  </a:lnTo>
                  <a:lnTo>
                    <a:pt x="778" y="307"/>
                  </a:lnTo>
                  <a:lnTo>
                    <a:pt x="635" y="409"/>
                  </a:lnTo>
                  <a:lnTo>
                    <a:pt x="512" y="511"/>
                  </a:lnTo>
                  <a:lnTo>
                    <a:pt x="410" y="654"/>
                  </a:lnTo>
                  <a:lnTo>
                    <a:pt x="287" y="777"/>
                  </a:lnTo>
                  <a:lnTo>
                    <a:pt x="205" y="941"/>
                  </a:lnTo>
                  <a:lnTo>
                    <a:pt x="123" y="1084"/>
                  </a:lnTo>
                  <a:lnTo>
                    <a:pt x="62" y="1248"/>
                  </a:lnTo>
                  <a:lnTo>
                    <a:pt x="21" y="1432"/>
                  </a:lnTo>
                  <a:lnTo>
                    <a:pt x="1" y="1595"/>
                  </a:lnTo>
                  <a:lnTo>
                    <a:pt x="1" y="1779"/>
                  </a:lnTo>
                  <a:lnTo>
                    <a:pt x="1" y="1963"/>
                  </a:lnTo>
                  <a:lnTo>
                    <a:pt x="21" y="2147"/>
                  </a:lnTo>
                  <a:lnTo>
                    <a:pt x="62" y="2311"/>
                  </a:lnTo>
                  <a:lnTo>
                    <a:pt x="123" y="2475"/>
                  </a:lnTo>
                  <a:lnTo>
                    <a:pt x="205" y="2638"/>
                  </a:lnTo>
                  <a:lnTo>
                    <a:pt x="287" y="2781"/>
                  </a:lnTo>
                  <a:lnTo>
                    <a:pt x="410" y="2925"/>
                  </a:lnTo>
                  <a:lnTo>
                    <a:pt x="512" y="3047"/>
                  </a:lnTo>
                  <a:lnTo>
                    <a:pt x="635" y="3170"/>
                  </a:lnTo>
                  <a:lnTo>
                    <a:pt x="778" y="3272"/>
                  </a:lnTo>
                  <a:lnTo>
                    <a:pt x="921" y="3354"/>
                  </a:lnTo>
                  <a:lnTo>
                    <a:pt x="1085" y="3436"/>
                  </a:lnTo>
                  <a:lnTo>
                    <a:pt x="1248" y="3497"/>
                  </a:lnTo>
                  <a:lnTo>
                    <a:pt x="1412" y="3538"/>
                  </a:lnTo>
                  <a:lnTo>
                    <a:pt x="1596" y="3559"/>
                  </a:lnTo>
                  <a:lnTo>
                    <a:pt x="1780" y="3579"/>
                  </a:lnTo>
                  <a:lnTo>
                    <a:pt x="1964" y="3559"/>
                  </a:lnTo>
                  <a:lnTo>
                    <a:pt x="2148" y="3538"/>
                  </a:lnTo>
                  <a:lnTo>
                    <a:pt x="2312" y="3497"/>
                  </a:lnTo>
                  <a:lnTo>
                    <a:pt x="2475" y="3436"/>
                  </a:lnTo>
                  <a:lnTo>
                    <a:pt x="2639" y="3354"/>
                  </a:lnTo>
                  <a:lnTo>
                    <a:pt x="2782" y="3272"/>
                  </a:lnTo>
                  <a:lnTo>
                    <a:pt x="2925" y="3170"/>
                  </a:lnTo>
                  <a:lnTo>
                    <a:pt x="3048" y="3047"/>
                  </a:lnTo>
                  <a:lnTo>
                    <a:pt x="3150" y="2925"/>
                  </a:lnTo>
                  <a:lnTo>
                    <a:pt x="3273" y="2781"/>
                  </a:lnTo>
                  <a:lnTo>
                    <a:pt x="3355" y="2638"/>
                  </a:lnTo>
                  <a:lnTo>
                    <a:pt x="3436" y="2475"/>
                  </a:lnTo>
                  <a:lnTo>
                    <a:pt x="3498" y="2311"/>
                  </a:lnTo>
                  <a:lnTo>
                    <a:pt x="3539" y="2147"/>
                  </a:lnTo>
                  <a:lnTo>
                    <a:pt x="3559" y="1963"/>
                  </a:lnTo>
                  <a:lnTo>
                    <a:pt x="3559" y="1779"/>
                  </a:lnTo>
                  <a:lnTo>
                    <a:pt x="3559" y="1595"/>
                  </a:lnTo>
                  <a:lnTo>
                    <a:pt x="3539" y="1432"/>
                  </a:lnTo>
                  <a:lnTo>
                    <a:pt x="3498" y="1248"/>
                  </a:lnTo>
                  <a:lnTo>
                    <a:pt x="3436" y="1084"/>
                  </a:lnTo>
                  <a:lnTo>
                    <a:pt x="3355" y="941"/>
                  </a:lnTo>
                  <a:lnTo>
                    <a:pt x="3273" y="777"/>
                  </a:lnTo>
                  <a:lnTo>
                    <a:pt x="3150" y="654"/>
                  </a:lnTo>
                  <a:lnTo>
                    <a:pt x="3048" y="511"/>
                  </a:lnTo>
                  <a:lnTo>
                    <a:pt x="2925" y="409"/>
                  </a:lnTo>
                  <a:lnTo>
                    <a:pt x="2782" y="307"/>
                  </a:lnTo>
                  <a:lnTo>
                    <a:pt x="2639" y="205"/>
                  </a:lnTo>
                  <a:lnTo>
                    <a:pt x="2475" y="143"/>
                  </a:lnTo>
                  <a:lnTo>
                    <a:pt x="2312" y="82"/>
                  </a:lnTo>
                  <a:lnTo>
                    <a:pt x="2148" y="41"/>
                  </a:lnTo>
                  <a:lnTo>
                    <a:pt x="19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3"/>
            <p:cNvSpPr/>
            <p:nvPr/>
          </p:nvSpPr>
          <p:spPr>
            <a:xfrm>
              <a:off x="2397025" y="832250"/>
              <a:ext cx="8200" cy="230600"/>
            </a:xfrm>
            <a:custGeom>
              <a:avLst/>
              <a:gdLst/>
              <a:ahLst/>
              <a:cxnLst/>
              <a:rect l="l" t="t" r="r" b="b"/>
              <a:pathLst>
                <a:path w="328" h="9224" extrusionOk="0">
                  <a:moveTo>
                    <a:pt x="103" y="0"/>
                  </a:moveTo>
                  <a:lnTo>
                    <a:pt x="62" y="41"/>
                  </a:lnTo>
                  <a:lnTo>
                    <a:pt x="21" y="82"/>
                  </a:lnTo>
                  <a:lnTo>
                    <a:pt x="0" y="143"/>
                  </a:lnTo>
                  <a:lnTo>
                    <a:pt x="0" y="9060"/>
                  </a:lnTo>
                  <a:lnTo>
                    <a:pt x="21" y="9122"/>
                  </a:lnTo>
                  <a:lnTo>
                    <a:pt x="62" y="9163"/>
                  </a:lnTo>
                  <a:lnTo>
                    <a:pt x="103" y="9203"/>
                  </a:lnTo>
                  <a:lnTo>
                    <a:pt x="164" y="9224"/>
                  </a:lnTo>
                  <a:lnTo>
                    <a:pt x="225" y="9203"/>
                  </a:lnTo>
                  <a:lnTo>
                    <a:pt x="287" y="9163"/>
                  </a:lnTo>
                  <a:lnTo>
                    <a:pt x="307" y="9122"/>
                  </a:lnTo>
                  <a:lnTo>
                    <a:pt x="328" y="9060"/>
                  </a:lnTo>
                  <a:lnTo>
                    <a:pt x="328" y="143"/>
                  </a:lnTo>
                  <a:lnTo>
                    <a:pt x="307" y="82"/>
                  </a:lnTo>
                  <a:lnTo>
                    <a:pt x="287" y="41"/>
                  </a:lnTo>
                  <a:lnTo>
                    <a:pt x="2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3"/>
            <p:cNvSpPr/>
            <p:nvPr/>
          </p:nvSpPr>
          <p:spPr>
            <a:xfrm>
              <a:off x="2001275" y="714125"/>
              <a:ext cx="397300" cy="127850"/>
            </a:xfrm>
            <a:custGeom>
              <a:avLst/>
              <a:gdLst/>
              <a:ahLst/>
              <a:cxnLst/>
              <a:rect l="l" t="t" r="r" b="b"/>
              <a:pathLst>
                <a:path w="15892" h="5114" extrusionOk="0">
                  <a:moveTo>
                    <a:pt x="205" y="1"/>
                  </a:moveTo>
                  <a:lnTo>
                    <a:pt x="1" y="62"/>
                  </a:lnTo>
                  <a:lnTo>
                    <a:pt x="82" y="267"/>
                  </a:lnTo>
                  <a:lnTo>
                    <a:pt x="185" y="430"/>
                  </a:lnTo>
                  <a:lnTo>
                    <a:pt x="307" y="594"/>
                  </a:lnTo>
                  <a:lnTo>
                    <a:pt x="451" y="717"/>
                  </a:lnTo>
                  <a:lnTo>
                    <a:pt x="614" y="839"/>
                  </a:lnTo>
                  <a:lnTo>
                    <a:pt x="778" y="941"/>
                  </a:lnTo>
                  <a:lnTo>
                    <a:pt x="982" y="1044"/>
                  </a:lnTo>
                  <a:lnTo>
                    <a:pt x="1166" y="1105"/>
                  </a:lnTo>
                  <a:lnTo>
                    <a:pt x="1371" y="1166"/>
                  </a:lnTo>
                  <a:lnTo>
                    <a:pt x="1596" y="1207"/>
                  </a:lnTo>
                  <a:lnTo>
                    <a:pt x="1800" y="1228"/>
                  </a:lnTo>
                  <a:lnTo>
                    <a:pt x="2025" y="1248"/>
                  </a:lnTo>
                  <a:lnTo>
                    <a:pt x="2475" y="1269"/>
                  </a:lnTo>
                  <a:lnTo>
                    <a:pt x="2884" y="1228"/>
                  </a:lnTo>
                  <a:lnTo>
                    <a:pt x="3273" y="1166"/>
                  </a:lnTo>
                  <a:lnTo>
                    <a:pt x="4009" y="1085"/>
                  </a:lnTo>
                  <a:lnTo>
                    <a:pt x="4357" y="1044"/>
                  </a:lnTo>
                  <a:lnTo>
                    <a:pt x="4705" y="1044"/>
                  </a:lnTo>
                  <a:lnTo>
                    <a:pt x="5052" y="1064"/>
                  </a:lnTo>
                  <a:lnTo>
                    <a:pt x="5359" y="1146"/>
                  </a:lnTo>
                  <a:lnTo>
                    <a:pt x="5523" y="1187"/>
                  </a:lnTo>
                  <a:lnTo>
                    <a:pt x="5666" y="1248"/>
                  </a:lnTo>
                  <a:lnTo>
                    <a:pt x="5829" y="1330"/>
                  </a:lnTo>
                  <a:lnTo>
                    <a:pt x="5952" y="1412"/>
                  </a:lnTo>
                  <a:lnTo>
                    <a:pt x="6095" y="1535"/>
                  </a:lnTo>
                  <a:lnTo>
                    <a:pt x="6218" y="1637"/>
                  </a:lnTo>
                  <a:lnTo>
                    <a:pt x="6443" y="1903"/>
                  </a:lnTo>
                  <a:lnTo>
                    <a:pt x="6647" y="2210"/>
                  </a:lnTo>
                  <a:lnTo>
                    <a:pt x="6832" y="2516"/>
                  </a:lnTo>
                  <a:lnTo>
                    <a:pt x="7118" y="2987"/>
                  </a:lnTo>
                  <a:lnTo>
                    <a:pt x="7281" y="3191"/>
                  </a:lnTo>
                  <a:lnTo>
                    <a:pt x="7425" y="3375"/>
                  </a:lnTo>
                  <a:lnTo>
                    <a:pt x="7609" y="3559"/>
                  </a:lnTo>
                  <a:lnTo>
                    <a:pt x="7772" y="3723"/>
                  </a:lnTo>
                  <a:lnTo>
                    <a:pt x="7956" y="3887"/>
                  </a:lnTo>
                  <a:lnTo>
                    <a:pt x="8140" y="4030"/>
                  </a:lnTo>
                  <a:lnTo>
                    <a:pt x="8345" y="4152"/>
                  </a:lnTo>
                  <a:lnTo>
                    <a:pt x="8550" y="4255"/>
                  </a:lnTo>
                  <a:lnTo>
                    <a:pt x="8734" y="4357"/>
                  </a:lnTo>
                  <a:lnTo>
                    <a:pt x="8959" y="4439"/>
                  </a:lnTo>
                  <a:lnTo>
                    <a:pt x="9163" y="4521"/>
                  </a:lnTo>
                  <a:lnTo>
                    <a:pt x="9368" y="4561"/>
                  </a:lnTo>
                  <a:lnTo>
                    <a:pt x="9593" y="4602"/>
                  </a:lnTo>
                  <a:lnTo>
                    <a:pt x="9797" y="4623"/>
                  </a:lnTo>
                  <a:lnTo>
                    <a:pt x="10002" y="4623"/>
                  </a:lnTo>
                  <a:lnTo>
                    <a:pt x="10227" y="4602"/>
                  </a:lnTo>
                  <a:lnTo>
                    <a:pt x="10452" y="4561"/>
                  </a:lnTo>
                  <a:lnTo>
                    <a:pt x="10656" y="4521"/>
                  </a:lnTo>
                  <a:lnTo>
                    <a:pt x="10881" y="4439"/>
                  </a:lnTo>
                  <a:lnTo>
                    <a:pt x="11086" y="4377"/>
                  </a:lnTo>
                  <a:lnTo>
                    <a:pt x="11495" y="4193"/>
                  </a:lnTo>
                  <a:lnTo>
                    <a:pt x="11904" y="3989"/>
                  </a:lnTo>
                  <a:lnTo>
                    <a:pt x="12374" y="3743"/>
                  </a:lnTo>
                  <a:lnTo>
                    <a:pt x="12599" y="3641"/>
                  </a:lnTo>
                  <a:lnTo>
                    <a:pt x="12844" y="3559"/>
                  </a:lnTo>
                  <a:lnTo>
                    <a:pt x="13069" y="3478"/>
                  </a:lnTo>
                  <a:lnTo>
                    <a:pt x="13315" y="3416"/>
                  </a:lnTo>
                  <a:lnTo>
                    <a:pt x="13540" y="3396"/>
                  </a:lnTo>
                  <a:lnTo>
                    <a:pt x="13785" y="3375"/>
                  </a:lnTo>
                  <a:lnTo>
                    <a:pt x="13969" y="3396"/>
                  </a:lnTo>
                  <a:lnTo>
                    <a:pt x="14133" y="3416"/>
                  </a:lnTo>
                  <a:lnTo>
                    <a:pt x="14296" y="3478"/>
                  </a:lnTo>
                  <a:lnTo>
                    <a:pt x="14460" y="3539"/>
                  </a:lnTo>
                  <a:lnTo>
                    <a:pt x="14624" y="3600"/>
                  </a:lnTo>
                  <a:lnTo>
                    <a:pt x="14767" y="3702"/>
                  </a:lnTo>
                  <a:lnTo>
                    <a:pt x="14910" y="3805"/>
                  </a:lnTo>
                  <a:lnTo>
                    <a:pt x="15053" y="3907"/>
                  </a:lnTo>
                  <a:lnTo>
                    <a:pt x="15176" y="4030"/>
                  </a:lnTo>
                  <a:lnTo>
                    <a:pt x="15278" y="4173"/>
                  </a:lnTo>
                  <a:lnTo>
                    <a:pt x="15380" y="4296"/>
                  </a:lnTo>
                  <a:lnTo>
                    <a:pt x="15462" y="4459"/>
                  </a:lnTo>
                  <a:lnTo>
                    <a:pt x="15544" y="4602"/>
                  </a:lnTo>
                  <a:lnTo>
                    <a:pt x="15605" y="4766"/>
                  </a:lnTo>
                  <a:lnTo>
                    <a:pt x="15646" y="4930"/>
                  </a:lnTo>
                  <a:lnTo>
                    <a:pt x="15687" y="5114"/>
                  </a:lnTo>
                  <a:lnTo>
                    <a:pt x="15892" y="5093"/>
                  </a:lnTo>
                  <a:lnTo>
                    <a:pt x="15871" y="4889"/>
                  </a:lnTo>
                  <a:lnTo>
                    <a:pt x="15810" y="4705"/>
                  </a:lnTo>
                  <a:lnTo>
                    <a:pt x="15749" y="4521"/>
                  </a:lnTo>
                  <a:lnTo>
                    <a:pt x="15667" y="4357"/>
                  </a:lnTo>
                  <a:lnTo>
                    <a:pt x="15564" y="4193"/>
                  </a:lnTo>
                  <a:lnTo>
                    <a:pt x="15462" y="4030"/>
                  </a:lnTo>
                  <a:lnTo>
                    <a:pt x="15319" y="3887"/>
                  </a:lnTo>
                  <a:lnTo>
                    <a:pt x="15196" y="3743"/>
                  </a:lnTo>
                  <a:lnTo>
                    <a:pt x="15033" y="3621"/>
                  </a:lnTo>
                  <a:lnTo>
                    <a:pt x="14890" y="3518"/>
                  </a:lnTo>
                  <a:lnTo>
                    <a:pt x="14726" y="3416"/>
                  </a:lnTo>
                  <a:lnTo>
                    <a:pt x="14542" y="3334"/>
                  </a:lnTo>
                  <a:lnTo>
                    <a:pt x="14358" y="3273"/>
                  </a:lnTo>
                  <a:lnTo>
                    <a:pt x="14174" y="3212"/>
                  </a:lnTo>
                  <a:lnTo>
                    <a:pt x="13990" y="3171"/>
                  </a:lnTo>
                  <a:lnTo>
                    <a:pt x="13540" y="3171"/>
                  </a:lnTo>
                  <a:lnTo>
                    <a:pt x="13274" y="3212"/>
                  </a:lnTo>
                  <a:lnTo>
                    <a:pt x="13008" y="3273"/>
                  </a:lnTo>
                  <a:lnTo>
                    <a:pt x="12763" y="3355"/>
                  </a:lnTo>
                  <a:lnTo>
                    <a:pt x="12517" y="3437"/>
                  </a:lnTo>
                  <a:lnTo>
                    <a:pt x="12272" y="3559"/>
                  </a:lnTo>
                  <a:lnTo>
                    <a:pt x="11801" y="3784"/>
                  </a:lnTo>
                  <a:lnTo>
                    <a:pt x="11413" y="3989"/>
                  </a:lnTo>
                  <a:lnTo>
                    <a:pt x="11024" y="4152"/>
                  </a:lnTo>
                  <a:lnTo>
                    <a:pt x="10820" y="4234"/>
                  </a:lnTo>
                  <a:lnTo>
                    <a:pt x="10615" y="4296"/>
                  </a:lnTo>
                  <a:lnTo>
                    <a:pt x="10411" y="4357"/>
                  </a:lnTo>
                  <a:lnTo>
                    <a:pt x="10186" y="4398"/>
                  </a:lnTo>
                  <a:lnTo>
                    <a:pt x="9797" y="4398"/>
                  </a:lnTo>
                  <a:lnTo>
                    <a:pt x="9613" y="4377"/>
                  </a:lnTo>
                  <a:lnTo>
                    <a:pt x="9408" y="4357"/>
                  </a:lnTo>
                  <a:lnTo>
                    <a:pt x="9204" y="4296"/>
                  </a:lnTo>
                  <a:lnTo>
                    <a:pt x="9020" y="4234"/>
                  </a:lnTo>
                  <a:lnTo>
                    <a:pt x="8815" y="4152"/>
                  </a:lnTo>
                  <a:lnTo>
                    <a:pt x="8631" y="4071"/>
                  </a:lnTo>
                  <a:lnTo>
                    <a:pt x="8447" y="3968"/>
                  </a:lnTo>
                  <a:lnTo>
                    <a:pt x="8263" y="3846"/>
                  </a:lnTo>
                  <a:lnTo>
                    <a:pt x="8079" y="3702"/>
                  </a:lnTo>
                  <a:lnTo>
                    <a:pt x="7915" y="3559"/>
                  </a:lnTo>
                  <a:lnTo>
                    <a:pt x="7752" y="3396"/>
                  </a:lnTo>
                  <a:lnTo>
                    <a:pt x="7588" y="3232"/>
                  </a:lnTo>
                  <a:lnTo>
                    <a:pt x="7445" y="3048"/>
                  </a:lnTo>
                  <a:lnTo>
                    <a:pt x="7302" y="2864"/>
                  </a:lnTo>
                  <a:lnTo>
                    <a:pt x="7016" y="2394"/>
                  </a:lnTo>
                  <a:lnTo>
                    <a:pt x="6832" y="2087"/>
                  </a:lnTo>
                  <a:lnTo>
                    <a:pt x="6607" y="1780"/>
                  </a:lnTo>
                  <a:lnTo>
                    <a:pt x="6504" y="1637"/>
                  </a:lnTo>
                  <a:lnTo>
                    <a:pt x="6361" y="1494"/>
                  </a:lnTo>
                  <a:lnTo>
                    <a:pt x="6238" y="1371"/>
                  </a:lnTo>
                  <a:lnTo>
                    <a:pt x="6095" y="1248"/>
                  </a:lnTo>
                  <a:lnTo>
                    <a:pt x="5932" y="1146"/>
                  </a:lnTo>
                  <a:lnTo>
                    <a:pt x="5768" y="1064"/>
                  </a:lnTo>
                  <a:lnTo>
                    <a:pt x="5604" y="982"/>
                  </a:lnTo>
                  <a:lnTo>
                    <a:pt x="5441" y="941"/>
                  </a:lnTo>
                  <a:lnTo>
                    <a:pt x="5277" y="901"/>
                  </a:lnTo>
                  <a:lnTo>
                    <a:pt x="5093" y="860"/>
                  </a:lnTo>
                  <a:lnTo>
                    <a:pt x="4745" y="819"/>
                  </a:lnTo>
                  <a:lnTo>
                    <a:pt x="4377" y="839"/>
                  </a:lnTo>
                  <a:lnTo>
                    <a:pt x="4009" y="860"/>
                  </a:lnTo>
                  <a:lnTo>
                    <a:pt x="3252" y="962"/>
                  </a:lnTo>
                  <a:lnTo>
                    <a:pt x="2864" y="1003"/>
                  </a:lnTo>
                  <a:lnTo>
                    <a:pt x="2475" y="1044"/>
                  </a:lnTo>
                  <a:lnTo>
                    <a:pt x="2066" y="1044"/>
                  </a:lnTo>
                  <a:lnTo>
                    <a:pt x="1657" y="1003"/>
                  </a:lnTo>
                  <a:lnTo>
                    <a:pt x="1473" y="962"/>
                  </a:lnTo>
                  <a:lnTo>
                    <a:pt x="1269" y="921"/>
                  </a:lnTo>
                  <a:lnTo>
                    <a:pt x="1085" y="860"/>
                  </a:lnTo>
                  <a:lnTo>
                    <a:pt x="921" y="778"/>
                  </a:lnTo>
                  <a:lnTo>
                    <a:pt x="757" y="676"/>
                  </a:lnTo>
                  <a:lnTo>
                    <a:pt x="614" y="573"/>
                  </a:lnTo>
                  <a:lnTo>
                    <a:pt x="491" y="451"/>
                  </a:lnTo>
                  <a:lnTo>
                    <a:pt x="369" y="328"/>
                  </a:lnTo>
                  <a:lnTo>
                    <a:pt x="267" y="164"/>
                  </a:lnTo>
                  <a:lnTo>
                    <a:pt x="2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3"/>
            <p:cNvSpPr/>
            <p:nvPr/>
          </p:nvSpPr>
          <p:spPr>
            <a:xfrm>
              <a:off x="2376050" y="570975"/>
              <a:ext cx="55250" cy="271000"/>
            </a:xfrm>
            <a:custGeom>
              <a:avLst/>
              <a:gdLst/>
              <a:ahLst/>
              <a:cxnLst/>
              <a:rect l="l" t="t" r="r" b="b"/>
              <a:pathLst>
                <a:path w="2210" h="10840" extrusionOk="0">
                  <a:moveTo>
                    <a:pt x="205" y="0"/>
                  </a:moveTo>
                  <a:lnTo>
                    <a:pt x="1" y="82"/>
                  </a:lnTo>
                  <a:lnTo>
                    <a:pt x="83" y="266"/>
                  </a:lnTo>
                  <a:lnTo>
                    <a:pt x="185" y="430"/>
                  </a:lnTo>
                  <a:lnTo>
                    <a:pt x="287" y="593"/>
                  </a:lnTo>
                  <a:lnTo>
                    <a:pt x="410" y="757"/>
                  </a:lnTo>
                  <a:lnTo>
                    <a:pt x="696" y="1043"/>
                  </a:lnTo>
                  <a:lnTo>
                    <a:pt x="983" y="1330"/>
                  </a:lnTo>
                  <a:lnTo>
                    <a:pt x="1310" y="1657"/>
                  </a:lnTo>
                  <a:lnTo>
                    <a:pt x="1473" y="1820"/>
                  </a:lnTo>
                  <a:lnTo>
                    <a:pt x="1617" y="2004"/>
                  </a:lnTo>
                  <a:lnTo>
                    <a:pt x="1739" y="2168"/>
                  </a:lnTo>
                  <a:lnTo>
                    <a:pt x="1841" y="2352"/>
                  </a:lnTo>
                  <a:lnTo>
                    <a:pt x="1923" y="2557"/>
                  </a:lnTo>
                  <a:lnTo>
                    <a:pt x="1964" y="2761"/>
                  </a:lnTo>
                  <a:lnTo>
                    <a:pt x="1985" y="2904"/>
                  </a:lnTo>
                  <a:lnTo>
                    <a:pt x="1985" y="3027"/>
                  </a:lnTo>
                  <a:lnTo>
                    <a:pt x="1964" y="3293"/>
                  </a:lnTo>
                  <a:lnTo>
                    <a:pt x="1903" y="3559"/>
                  </a:lnTo>
                  <a:lnTo>
                    <a:pt x="1801" y="3825"/>
                  </a:lnTo>
                  <a:lnTo>
                    <a:pt x="1657" y="4091"/>
                  </a:lnTo>
                  <a:lnTo>
                    <a:pt x="1514" y="4336"/>
                  </a:lnTo>
                  <a:lnTo>
                    <a:pt x="1167" y="4847"/>
                  </a:lnTo>
                  <a:lnTo>
                    <a:pt x="1064" y="5011"/>
                  </a:lnTo>
                  <a:lnTo>
                    <a:pt x="901" y="5256"/>
                  </a:lnTo>
                  <a:lnTo>
                    <a:pt x="758" y="5522"/>
                  </a:lnTo>
                  <a:lnTo>
                    <a:pt x="614" y="5849"/>
                  </a:lnTo>
                  <a:lnTo>
                    <a:pt x="512" y="6177"/>
                  </a:lnTo>
                  <a:lnTo>
                    <a:pt x="471" y="6340"/>
                  </a:lnTo>
                  <a:lnTo>
                    <a:pt x="430" y="6524"/>
                  </a:lnTo>
                  <a:lnTo>
                    <a:pt x="430" y="6688"/>
                  </a:lnTo>
                  <a:lnTo>
                    <a:pt x="430" y="6852"/>
                  </a:lnTo>
                  <a:lnTo>
                    <a:pt x="471" y="7036"/>
                  </a:lnTo>
                  <a:lnTo>
                    <a:pt x="512" y="7199"/>
                  </a:lnTo>
                  <a:lnTo>
                    <a:pt x="594" y="7363"/>
                  </a:lnTo>
                  <a:lnTo>
                    <a:pt x="676" y="7526"/>
                  </a:lnTo>
                  <a:lnTo>
                    <a:pt x="798" y="7670"/>
                  </a:lnTo>
                  <a:lnTo>
                    <a:pt x="942" y="7813"/>
                  </a:lnTo>
                  <a:lnTo>
                    <a:pt x="1248" y="8038"/>
                  </a:lnTo>
                  <a:lnTo>
                    <a:pt x="1494" y="8222"/>
                  </a:lnTo>
                  <a:lnTo>
                    <a:pt x="1637" y="8365"/>
                  </a:lnTo>
                  <a:lnTo>
                    <a:pt x="1801" y="8549"/>
                  </a:lnTo>
                  <a:lnTo>
                    <a:pt x="1862" y="8651"/>
                  </a:lnTo>
                  <a:lnTo>
                    <a:pt x="1903" y="8754"/>
                  </a:lnTo>
                  <a:lnTo>
                    <a:pt x="1923" y="8876"/>
                  </a:lnTo>
                  <a:lnTo>
                    <a:pt x="1944" y="8999"/>
                  </a:lnTo>
                  <a:lnTo>
                    <a:pt x="1923" y="9101"/>
                  </a:lnTo>
                  <a:lnTo>
                    <a:pt x="1882" y="9204"/>
                  </a:lnTo>
                  <a:lnTo>
                    <a:pt x="1780" y="9408"/>
                  </a:lnTo>
                  <a:lnTo>
                    <a:pt x="1637" y="9592"/>
                  </a:lnTo>
                  <a:lnTo>
                    <a:pt x="1473" y="9776"/>
                  </a:lnTo>
                  <a:lnTo>
                    <a:pt x="1248" y="10001"/>
                  </a:lnTo>
                  <a:lnTo>
                    <a:pt x="1167" y="10124"/>
                  </a:lnTo>
                  <a:lnTo>
                    <a:pt x="1085" y="10267"/>
                  </a:lnTo>
                  <a:lnTo>
                    <a:pt x="1023" y="10390"/>
                  </a:lnTo>
                  <a:lnTo>
                    <a:pt x="1003" y="10533"/>
                  </a:lnTo>
                  <a:lnTo>
                    <a:pt x="1003" y="10676"/>
                  </a:lnTo>
                  <a:lnTo>
                    <a:pt x="1044" y="10840"/>
                  </a:lnTo>
                  <a:lnTo>
                    <a:pt x="1248" y="10758"/>
                  </a:lnTo>
                  <a:lnTo>
                    <a:pt x="1207" y="10635"/>
                  </a:lnTo>
                  <a:lnTo>
                    <a:pt x="1207" y="10533"/>
                  </a:lnTo>
                  <a:lnTo>
                    <a:pt x="1248" y="10431"/>
                  </a:lnTo>
                  <a:lnTo>
                    <a:pt x="1289" y="10328"/>
                  </a:lnTo>
                  <a:lnTo>
                    <a:pt x="1351" y="10226"/>
                  </a:lnTo>
                  <a:lnTo>
                    <a:pt x="1432" y="10124"/>
                  </a:lnTo>
                  <a:lnTo>
                    <a:pt x="1617" y="9919"/>
                  </a:lnTo>
                  <a:lnTo>
                    <a:pt x="1801" y="9715"/>
                  </a:lnTo>
                  <a:lnTo>
                    <a:pt x="1964" y="9490"/>
                  </a:lnTo>
                  <a:lnTo>
                    <a:pt x="2046" y="9388"/>
                  </a:lnTo>
                  <a:lnTo>
                    <a:pt x="2087" y="9265"/>
                  </a:lnTo>
                  <a:lnTo>
                    <a:pt x="2128" y="9142"/>
                  </a:lnTo>
                  <a:lnTo>
                    <a:pt x="2148" y="9019"/>
                  </a:lnTo>
                  <a:lnTo>
                    <a:pt x="2148" y="8897"/>
                  </a:lnTo>
                  <a:lnTo>
                    <a:pt x="2128" y="8774"/>
                  </a:lnTo>
                  <a:lnTo>
                    <a:pt x="2087" y="8651"/>
                  </a:lnTo>
                  <a:lnTo>
                    <a:pt x="2046" y="8529"/>
                  </a:lnTo>
                  <a:lnTo>
                    <a:pt x="1964" y="8406"/>
                  </a:lnTo>
                  <a:lnTo>
                    <a:pt x="1862" y="8283"/>
                  </a:lnTo>
                  <a:lnTo>
                    <a:pt x="1760" y="8160"/>
                  </a:lnTo>
                  <a:lnTo>
                    <a:pt x="1617" y="8058"/>
                  </a:lnTo>
                  <a:lnTo>
                    <a:pt x="1392" y="7874"/>
                  </a:lnTo>
                  <a:lnTo>
                    <a:pt x="1105" y="7649"/>
                  </a:lnTo>
                  <a:lnTo>
                    <a:pt x="962" y="7526"/>
                  </a:lnTo>
                  <a:lnTo>
                    <a:pt x="860" y="7404"/>
                  </a:lnTo>
                  <a:lnTo>
                    <a:pt x="778" y="7261"/>
                  </a:lnTo>
                  <a:lnTo>
                    <a:pt x="717" y="7097"/>
                  </a:lnTo>
                  <a:lnTo>
                    <a:pt x="676" y="6954"/>
                  </a:lnTo>
                  <a:lnTo>
                    <a:pt x="655" y="6790"/>
                  </a:lnTo>
                  <a:lnTo>
                    <a:pt x="655" y="6627"/>
                  </a:lnTo>
                  <a:lnTo>
                    <a:pt x="676" y="6463"/>
                  </a:lnTo>
                  <a:lnTo>
                    <a:pt x="696" y="6299"/>
                  </a:lnTo>
                  <a:lnTo>
                    <a:pt x="737" y="6136"/>
                  </a:lnTo>
                  <a:lnTo>
                    <a:pt x="860" y="5849"/>
                  </a:lnTo>
                  <a:lnTo>
                    <a:pt x="983" y="5563"/>
                  </a:lnTo>
                  <a:lnTo>
                    <a:pt x="1126" y="5318"/>
                  </a:lnTo>
                  <a:lnTo>
                    <a:pt x="1248" y="5134"/>
                  </a:lnTo>
                  <a:lnTo>
                    <a:pt x="1351" y="4970"/>
                  </a:lnTo>
                  <a:lnTo>
                    <a:pt x="1698" y="4459"/>
                  </a:lnTo>
                  <a:lnTo>
                    <a:pt x="1862" y="4172"/>
                  </a:lnTo>
                  <a:lnTo>
                    <a:pt x="1985" y="3906"/>
                  </a:lnTo>
                  <a:lnTo>
                    <a:pt x="2107" y="3620"/>
                  </a:lnTo>
                  <a:lnTo>
                    <a:pt x="2169" y="3334"/>
                  </a:lnTo>
                  <a:lnTo>
                    <a:pt x="2189" y="3170"/>
                  </a:lnTo>
                  <a:lnTo>
                    <a:pt x="2210" y="3027"/>
                  </a:lnTo>
                  <a:lnTo>
                    <a:pt x="2210" y="2884"/>
                  </a:lnTo>
                  <a:lnTo>
                    <a:pt x="2189" y="2720"/>
                  </a:lnTo>
                  <a:lnTo>
                    <a:pt x="2128" y="2495"/>
                  </a:lnTo>
                  <a:lnTo>
                    <a:pt x="2026" y="2270"/>
                  </a:lnTo>
                  <a:lnTo>
                    <a:pt x="1923" y="2066"/>
                  </a:lnTo>
                  <a:lnTo>
                    <a:pt x="1780" y="1882"/>
                  </a:lnTo>
                  <a:lnTo>
                    <a:pt x="1637" y="1698"/>
                  </a:lnTo>
                  <a:lnTo>
                    <a:pt x="1473" y="1514"/>
                  </a:lnTo>
                  <a:lnTo>
                    <a:pt x="1126" y="1186"/>
                  </a:lnTo>
                  <a:lnTo>
                    <a:pt x="860" y="900"/>
                  </a:lnTo>
                  <a:lnTo>
                    <a:pt x="594" y="634"/>
                  </a:lnTo>
                  <a:lnTo>
                    <a:pt x="471" y="471"/>
                  </a:lnTo>
                  <a:lnTo>
                    <a:pt x="369" y="327"/>
                  </a:lnTo>
                  <a:lnTo>
                    <a:pt x="267" y="164"/>
                  </a:lnTo>
                  <a:lnTo>
                    <a:pt x="2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3"/>
            <p:cNvSpPr/>
            <p:nvPr/>
          </p:nvSpPr>
          <p:spPr>
            <a:xfrm>
              <a:off x="2412875" y="716675"/>
              <a:ext cx="388600" cy="128875"/>
            </a:xfrm>
            <a:custGeom>
              <a:avLst/>
              <a:gdLst/>
              <a:ahLst/>
              <a:cxnLst/>
              <a:rect l="l" t="t" r="r" b="b"/>
              <a:pathLst>
                <a:path w="15544" h="5155" extrusionOk="0">
                  <a:moveTo>
                    <a:pt x="15339" y="1"/>
                  </a:moveTo>
                  <a:lnTo>
                    <a:pt x="15257" y="328"/>
                  </a:lnTo>
                  <a:lnTo>
                    <a:pt x="15176" y="635"/>
                  </a:lnTo>
                  <a:lnTo>
                    <a:pt x="15053" y="942"/>
                  </a:lnTo>
                  <a:lnTo>
                    <a:pt x="14930" y="1228"/>
                  </a:lnTo>
                  <a:lnTo>
                    <a:pt x="14787" y="1494"/>
                  </a:lnTo>
                  <a:lnTo>
                    <a:pt x="14705" y="1596"/>
                  </a:lnTo>
                  <a:lnTo>
                    <a:pt x="14603" y="1698"/>
                  </a:lnTo>
                  <a:lnTo>
                    <a:pt x="14521" y="1780"/>
                  </a:lnTo>
                  <a:lnTo>
                    <a:pt x="14419" y="1842"/>
                  </a:lnTo>
                  <a:lnTo>
                    <a:pt x="14296" y="1903"/>
                  </a:lnTo>
                  <a:lnTo>
                    <a:pt x="14173" y="1923"/>
                  </a:lnTo>
                  <a:lnTo>
                    <a:pt x="13989" y="1944"/>
                  </a:lnTo>
                  <a:lnTo>
                    <a:pt x="13826" y="1923"/>
                  </a:lnTo>
                  <a:lnTo>
                    <a:pt x="13642" y="1883"/>
                  </a:lnTo>
                  <a:lnTo>
                    <a:pt x="13478" y="1821"/>
                  </a:lnTo>
                  <a:lnTo>
                    <a:pt x="13294" y="1719"/>
                  </a:lnTo>
                  <a:lnTo>
                    <a:pt x="13130" y="1617"/>
                  </a:lnTo>
                  <a:lnTo>
                    <a:pt x="12783" y="1392"/>
                  </a:lnTo>
                  <a:lnTo>
                    <a:pt x="12353" y="1085"/>
                  </a:lnTo>
                  <a:lnTo>
                    <a:pt x="12026" y="921"/>
                  </a:lnTo>
                  <a:lnTo>
                    <a:pt x="11678" y="778"/>
                  </a:lnTo>
                  <a:lnTo>
                    <a:pt x="11331" y="696"/>
                  </a:lnTo>
                  <a:lnTo>
                    <a:pt x="10983" y="635"/>
                  </a:lnTo>
                  <a:lnTo>
                    <a:pt x="10615" y="635"/>
                  </a:lnTo>
                  <a:lnTo>
                    <a:pt x="10247" y="655"/>
                  </a:lnTo>
                  <a:lnTo>
                    <a:pt x="9899" y="696"/>
                  </a:lnTo>
                  <a:lnTo>
                    <a:pt x="9531" y="799"/>
                  </a:lnTo>
                  <a:lnTo>
                    <a:pt x="9183" y="901"/>
                  </a:lnTo>
                  <a:lnTo>
                    <a:pt x="8856" y="1064"/>
                  </a:lnTo>
                  <a:lnTo>
                    <a:pt x="8529" y="1228"/>
                  </a:lnTo>
                  <a:lnTo>
                    <a:pt x="8222" y="1412"/>
                  </a:lnTo>
                  <a:lnTo>
                    <a:pt x="7936" y="1637"/>
                  </a:lnTo>
                  <a:lnTo>
                    <a:pt x="7649" y="1883"/>
                  </a:lnTo>
                  <a:lnTo>
                    <a:pt x="7404" y="2128"/>
                  </a:lnTo>
                  <a:lnTo>
                    <a:pt x="7179" y="2394"/>
                  </a:lnTo>
                  <a:lnTo>
                    <a:pt x="6934" y="2782"/>
                  </a:lnTo>
                  <a:lnTo>
                    <a:pt x="6688" y="3171"/>
                  </a:lnTo>
                  <a:lnTo>
                    <a:pt x="6381" y="3641"/>
                  </a:lnTo>
                  <a:lnTo>
                    <a:pt x="6218" y="3887"/>
                  </a:lnTo>
                  <a:lnTo>
                    <a:pt x="6054" y="4112"/>
                  </a:lnTo>
                  <a:lnTo>
                    <a:pt x="5850" y="4316"/>
                  </a:lnTo>
                  <a:lnTo>
                    <a:pt x="5666" y="4500"/>
                  </a:lnTo>
                  <a:lnTo>
                    <a:pt x="5441" y="4644"/>
                  </a:lnTo>
                  <a:lnTo>
                    <a:pt x="5236" y="4766"/>
                  </a:lnTo>
                  <a:lnTo>
                    <a:pt x="5011" y="4848"/>
                  </a:lnTo>
                  <a:lnTo>
                    <a:pt x="4807" y="4909"/>
                  </a:lnTo>
                  <a:lnTo>
                    <a:pt x="4582" y="4950"/>
                  </a:lnTo>
                  <a:lnTo>
                    <a:pt x="4377" y="4930"/>
                  </a:lnTo>
                  <a:lnTo>
                    <a:pt x="4213" y="4909"/>
                  </a:lnTo>
                  <a:lnTo>
                    <a:pt x="4050" y="4869"/>
                  </a:lnTo>
                  <a:lnTo>
                    <a:pt x="3886" y="4807"/>
                  </a:lnTo>
                  <a:lnTo>
                    <a:pt x="3743" y="4725"/>
                  </a:lnTo>
                  <a:lnTo>
                    <a:pt x="3457" y="4541"/>
                  </a:lnTo>
                  <a:lnTo>
                    <a:pt x="3150" y="4337"/>
                  </a:lnTo>
                  <a:lnTo>
                    <a:pt x="2884" y="4153"/>
                  </a:lnTo>
                  <a:lnTo>
                    <a:pt x="2618" y="3969"/>
                  </a:lnTo>
                  <a:lnTo>
                    <a:pt x="2311" y="3825"/>
                  </a:lnTo>
                  <a:lnTo>
                    <a:pt x="2168" y="3764"/>
                  </a:lnTo>
                  <a:lnTo>
                    <a:pt x="2005" y="3723"/>
                  </a:lnTo>
                  <a:lnTo>
                    <a:pt x="1861" y="3682"/>
                  </a:lnTo>
                  <a:lnTo>
                    <a:pt x="1534" y="3682"/>
                  </a:lnTo>
                  <a:lnTo>
                    <a:pt x="1391" y="3703"/>
                  </a:lnTo>
                  <a:lnTo>
                    <a:pt x="1227" y="3723"/>
                  </a:lnTo>
                  <a:lnTo>
                    <a:pt x="1084" y="3764"/>
                  </a:lnTo>
                  <a:lnTo>
                    <a:pt x="941" y="3825"/>
                  </a:lnTo>
                  <a:lnTo>
                    <a:pt x="798" y="3887"/>
                  </a:lnTo>
                  <a:lnTo>
                    <a:pt x="675" y="3969"/>
                  </a:lnTo>
                  <a:lnTo>
                    <a:pt x="532" y="4071"/>
                  </a:lnTo>
                  <a:lnTo>
                    <a:pt x="430" y="4173"/>
                  </a:lnTo>
                  <a:lnTo>
                    <a:pt x="307" y="4275"/>
                  </a:lnTo>
                  <a:lnTo>
                    <a:pt x="205" y="4398"/>
                  </a:lnTo>
                  <a:lnTo>
                    <a:pt x="123" y="4521"/>
                  </a:lnTo>
                  <a:lnTo>
                    <a:pt x="41" y="4664"/>
                  </a:lnTo>
                  <a:lnTo>
                    <a:pt x="0" y="4807"/>
                  </a:lnTo>
                  <a:lnTo>
                    <a:pt x="184" y="4889"/>
                  </a:lnTo>
                  <a:lnTo>
                    <a:pt x="246" y="4746"/>
                  </a:lnTo>
                  <a:lnTo>
                    <a:pt x="307" y="4644"/>
                  </a:lnTo>
                  <a:lnTo>
                    <a:pt x="389" y="4521"/>
                  </a:lnTo>
                  <a:lnTo>
                    <a:pt x="471" y="4419"/>
                  </a:lnTo>
                  <a:lnTo>
                    <a:pt x="675" y="4235"/>
                  </a:lnTo>
                  <a:lnTo>
                    <a:pt x="900" y="4091"/>
                  </a:lnTo>
                  <a:lnTo>
                    <a:pt x="1146" y="3969"/>
                  </a:lnTo>
                  <a:lnTo>
                    <a:pt x="1412" y="3907"/>
                  </a:lnTo>
                  <a:lnTo>
                    <a:pt x="1555" y="3887"/>
                  </a:lnTo>
                  <a:lnTo>
                    <a:pt x="1677" y="3887"/>
                  </a:lnTo>
                  <a:lnTo>
                    <a:pt x="1821" y="3907"/>
                  </a:lnTo>
                  <a:lnTo>
                    <a:pt x="1964" y="3928"/>
                  </a:lnTo>
                  <a:lnTo>
                    <a:pt x="2107" y="3969"/>
                  </a:lnTo>
                  <a:lnTo>
                    <a:pt x="2250" y="4030"/>
                  </a:lnTo>
                  <a:lnTo>
                    <a:pt x="2516" y="4173"/>
                  </a:lnTo>
                  <a:lnTo>
                    <a:pt x="2782" y="4337"/>
                  </a:lnTo>
                  <a:lnTo>
                    <a:pt x="3027" y="4521"/>
                  </a:lnTo>
                  <a:lnTo>
                    <a:pt x="3334" y="4725"/>
                  </a:lnTo>
                  <a:lnTo>
                    <a:pt x="3641" y="4909"/>
                  </a:lnTo>
                  <a:lnTo>
                    <a:pt x="3825" y="4991"/>
                  </a:lnTo>
                  <a:lnTo>
                    <a:pt x="3988" y="5073"/>
                  </a:lnTo>
                  <a:lnTo>
                    <a:pt x="4173" y="5114"/>
                  </a:lnTo>
                  <a:lnTo>
                    <a:pt x="4357" y="5155"/>
                  </a:lnTo>
                  <a:lnTo>
                    <a:pt x="4745" y="5155"/>
                  </a:lnTo>
                  <a:lnTo>
                    <a:pt x="4950" y="5093"/>
                  </a:lnTo>
                  <a:lnTo>
                    <a:pt x="5175" y="5032"/>
                  </a:lnTo>
                  <a:lnTo>
                    <a:pt x="5400" y="4930"/>
                  </a:lnTo>
                  <a:lnTo>
                    <a:pt x="5604" y="4787"/>
                  </a:lnTo>
                  <a:lnTo>
                    <a:pt x="5829" y="4644"/>
                  </a:lnTo>
                  <a:lnTo>
                    <a:pt x="6013" y="4459"/>
                  </a:lnTo>
                  <a:lnTo>
                    <a:pt x="6218" y="4235"/>
                  </a:lnTo>
                  <a:lnTo>
                    <a:pt x="6402" y="4010"/>
                  </a:lnTo>
                  <a:lnTo>
                    <a:pt x="6565" y="3764"/>
                  </a:lnTo>
                  <a:lnTo>
                    <a:pt x="6872" y="3273"/>
                  </a:lnTo>
                  <a:lnTo>
                    <a:pt x="7097" y="2905"/>
                  </a:lnTo>
                  <a:lnTo>
                    <a:pt x="7363" y="2537"/>
                  </a:lnTo>
                  <a:lnTo>
                    <a:pt x="7568" y="2271"/>
                  </a:lnTo>
                  <a:lnTo>
                    <a:pt x="7813" y="2026"/>
                  </a:lnTo>
                  <a:lnTo>
                    <a:pt x="8058" y="1801"/>
                  </a:lnTo>
                  <a:lnTo>
                    <a:pt x="8345" y="1596"/>
                  </a:lnTo>
                  <a:lnTo>
                    <a:pt x="8631" y="1412"/>
                  </a:lnTo>
                  <a:lnTo>
                    <a:pt x="8938" y="1249"/>
                  </a:lnTo>
                  <a:lnTo>
                    <a:pt x="9265" y="1105"/>
                  </a:lnTo>
                  <a:lnTo>
                    <a:pt x="9592" y="1003"/>
                  </a:lnTo>
                  <a:lnTo>
                    <a:pt x="9920" y="921"/>
                  </a:lnTo>
                  <a:lnTo>
                    <a:pt x="10267" y="860"/>
                  </a:lnTo>
                  <a:lnTo>
                    <a:pt x="10594" y="839"/>
                  </a:lnTo>
                  <a:lnTo>
                    <a:pt x="10942" y="860"/>
                  </a:lnTo>
                  <a:lnTo>
                    <a:pt x="11290" y="901"/>
                  </a:lnTo>
                  <a:lnTo>
                    <a:pt x="11617" y="983"/>
                  </a:lnTo>
                  <a:lnTo>
                    <a:pt x="11944" y="1105"/>
                  </a:lnTo>
                  <a:lnTo>
                    <a:pt x="12251" y="1269"/>
                  </a:lnTo>
                  <a:lnTo>
                    <a:pt x="12660" y="1555"/>
                  </a:lnTo>
                  <a:lnTo>
                    <a:pt x="13028" y="1801"/>
                  </a:lnTo>
                  <a:lnTo>
                    <a:pt x="13212" y="1923"/>
                  </a:lnTo>
                  <a:lnTo>
                    <a:pt x="13396" y="2026"/>
                  </a:lnTo>
                  <a:lnTo>
                    <a:pt x="13601" y="2087"/>
                  </a:lnTo>
                  <a:lnTo>
                    <a:pt x="13805" y="2148"/>
                  </a:lnTo>
                  <a:lnTo>
                    <a:pt x="14010" y="2169"/>
                  </a:lnTo>
                  <a:lnTo>
                    <a:pt x="14214" y="2148"/>
                  </a:lnTo>
                  <a:lnTo>
                    <a:pt x="14358" y="2108"/>
                  </a:lnTo>
                  <a:lnTo>
                    <a:pt x="14480" y="2046"/>
                  </a:lnTo>
                  <a:lnTo>
                    <a:pt x="14603" y="1964"/>
                  </a:lnTo>
                  <a:lnTo>
                    <a:pt x="14726" y="1883"/>
                  </a:lnTo>
                  <a:lnTo>
                    <a:pt x="14828" y="1780"/>
                  </a:lnTo>
                  <a:lnTo>
                    <a:pt x="14930" y="1658"/>
                  </a:lnTo>
                  <a:lnTo>
                    <a:pt x="15094" y="1392"/>
                  </a:lnTo>
                  <a:lnTo>
                    <a:pt x="15237" y="1064"/>
                  </a:lnTo>
                  <a:lnTo>
                    <a:pt x="15360" y="737"/>
                  </a:lnTo>
                  <a:lnTo>
                    <a:pt x="15462" y="390"/>
                  </a:lnTo>
                  <a:lnTo>
                    <a:pt x="15544" y="62"/>
                  </a:lnTo>
                  <a:lnTo>
                    <a:pt x="153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3"/>
            <p:cNvSpPr/>
            <p:nvPr/>
          </p:nvSpPr>
          <p:spPr>
            <a:xfrm>
              <a:off x="2420025" y="845525"/>
              <a:ext cx="377375" cy="272550"/>
            </a:xfrm>
            <a:custGeom>
              <a:avLst/>
              <a:gdLst/>
              <a:ahLst/>
              <a:cxnLst/>
              <a:rect l="l" t="t" r="r" b="b"/>
              <a:pathLst>
                <a:path w="15095" h="10902" extrusionOk="0">
                  <a:moveTo>
                    <a:pt x="757" y="1"/>
                  </a:moveTo>
                  <a:lnTo>
                    <a:pt x="573" y="21"/>
                  </a:lnTo>
                  <a:lnTo>
                    <a:pt x="369" y="42"/>
                  </a:lnTo>
                  <a:lnTo>
                    <a:pt x="185" y="103"/>
                  </a:lnTo>
                  <a:lnTo>
                    <a:pt x="1" y="185"/>
                  </a:lnTo>
                  <a:lnTo>
                    <a:pt x="82" y="369"/>
                  </a:lnTo>
                  <a:lnTo>
                    <a:pt x="246" y="308"/>
                  </a:lnTo>
                  <a:lnTo>
                    <a:pt x="430" y="267"/>
                  </a:lnTo>
                  <a:lnTo>
                    <a:pt x="594" y="226"/>
                  </a:lnTo>
                  <a:lnTo>
                    <a:pt x="778" y="205"/>
                  </a:lnTo>
                  <a:lnTo>
                    <a:pt x="962" y="205"/>
                  </a:lnTo>
                  <a:lnTo>
                    <a:pt x="1126" y="226"/>
                  </a:lnTo>
                  <a:lnTo>
                    <a:pt x="1310" y="246"/>
                  </a:lnTo>
                  <a:lnTo>
                    <a:pt x="1473" y="287"/>
                  </a:lnTo>
                  <a:lnTo>
                    <a:pt x="1657" y="328"/>
                  </a:lnTo>
                  <a:lnTo>
                    <a:pt x="1821" y="410"/>
                  </a:lnTo>
                  <a:lnTo>
                    <a:pt x="1985" y="492"/>
                  </a:lnTo>
                  <a:lnTo>
                    <a:pt x="2128" y="573"/>
                  </a:lnTo>
                  <a:lnTo>
                    <a:pt x="2271" y="676"/>
                  </a:lnTo>
                  <a:lnTo>
                    <a:pt x="2414" y="798"/>
                  </a:lnTo>
                  <a:lnTo>
                    <a:pt x="2537" y="921"/>
                  </a:lnTo>
                  <a:lnTo>
                    <a:pt x="2639" y="1064"/>
                  </a:lnTo>
                  <a:lnTo>
                    <a:pt x="2782" y="1269"/>
                  </a:lnTo>
                  <a:lnTo>
                    <a:pt x="2884" y="1494"/>
                  </a:lnTo>
                  <a:lnTo>
                    <a:pt x="3109" y="1964"/>
                  </a:lnTo>
                  <a:lnTo>
                    <a:pt x="3253" y="2291"/>
                  </a:lnTo>
                  <a:lnTo>
                    <a:pt x="3416" y="2619"/>
                  </a:lnTo>
                  <a:lnTo>
                    <a:pt x="3539" y="2844"/>
                  </a:lnTo>
                  <a:lnTo>
                    <a:pt x="3682" y="3048"/>
                  </a:lnTo>
                  <a:lnTo>
                    <a:pt x="3846" y="3232"/>
                  </a:lnTo>
                  <a:lnTo>
                    <a:pt x="4030" y="3416"/>
                  </a:lnTo>
                  <a:lnTo>
                    <a:pt x="4234" y="3580"/>
                  </a:lnTo>
                  <a:lnTo>
                    <a:pt x="4439" y="3723"/>
                  </a:lnTo>
                  <a:lnTo>
                    <a:pt x="4643" y="3846"/>
                  </a:lnTo>
                  <a:lnTo>
                    <a:pt x="4868" y="3969"/>
                  </a:lnTo>
                  <a:lnTo>
                    <a:pt x="5093" y="4071"/>
                  </a:lnTo>
                  <a:lnTo>
                    <a:pt x="5339" y="4153"/>
                  </a:lnTo>
                  <a:lnTo>
                    <a:pt x="5584" y="4214"/>
                  </a:lnTo>
                  <a:lnTo>
                    <a:pt x="5829" y="4275"/>
                  </a:lnTo>
                  <a:lnTo>
                    <a:pt x="6075" y="4296"/>
                  </a:lnTo>
                  <a:lnTo>
                    <a:pt x="6586" y="4296"/>
                  </a:lnTo>
                  <a:lnTo>
                    <a:pt x="6832" y="4255"/>
                  </a:lnTo>
                  <a:lnTo>
                    <a:pt x="7179" y="4173"/>
                  </a:lnTo>
                  <a:lnTo>
                    <a:pt x="7527" y="4071"/>
                  </a:lnTo>
                  <a:lnTo>
                    <a:pt x="7875" y="3948"/>
                  </a:lnTo>
                  <a:lnTo>
                    <a:pt x="8202" y="3805"/>
                  </a:lnTo>
                  <a:lnTo>
                    <a:pt x="8713" y="3600"/>
                  </a:lnTo>
                  <a:lnTo>
                    <a:pt x="8999" y="3498"/>
                  </a:lnTo>
                  <a:lnTo>
                    <a:pt x="9265" y="3416"/>
                  </a:lnTo>
                  <a:lnTo>
                    <a:pt x="9572" y="3355"/>
                  </a:lnTo>
                  <a:lnTo>
                    <a:pt x="9899" y="3334"/>
                  </a:lnTo>
                  <a:lnTo>
                    <a:pt x="10206" y="3355"/>
                  </a:lnTo>
                  <a:lnTo>
                    <a:pt x="10513" y="3416"/>
                  </a:lnTo>
                  <a:lnTo>
                    <a:pt x="10656" y="3457"/>
                  </a:lnTo>
                  <a:lnTo>
                    <a:pt x="10779" y="3519"/>
                  </a:lnTo>
                  <a:lnTo>
                    <a:pt x="10902" y="3580"/>
                  </a:lnTo>
                  <a:lnTo>
                    <a:pt x="11024" y="3662"/>
                  </a:lnTo>
                  <a:lnTo>
                    <a:pt x="11126" y="3764"/>
                  </a:lnTo>
                  <a:lnTo>
                    <a:pt x="11229" y="3866"/>
                  </a:lnTo>
                  <a:lnTo>
                    <a:pt x="11311" y="3989"/>
                  </a:lnTo>
                  <a:lnTo>
                    <a:pt x="11392" y="4112"/>
                  </a:lnTo>
                  <a:lnTo>
                    <a:pt x="11454" y="4296"/>
                  </a:lnTo>
                  <a:lnTo>
                    <a:pt x="11474" y="4480"/>
                  </a:lnTo>
                  <a:lnTo>
                    <a:pt x="11495" y="4664"/>
                  </a:lnTo>
                  <a:lnTo>
                    <a:pt x="11474" y="4848"/>
                  </a:lnTo>
                  <a:lnTo>
                    <a:pt x="11454" y="5032"/>
                  </a:lnTo>
                  <a:lnTo>
                    <a:pt x="11413" y="5237"/>
                  </a:lnTo>
                  <a:lnTo>
                    <a:pt x="11311" y="5646"/>
                  </a:lnTo>
                  <a:lnTo>
                    <a:pt x="11229" y="5973"/>
                  </a:lnTo>
                  <a:lnTo>
                    <a:pt x="11167" y="6300"/>
                  </a:lnTo>
                  <a:lnTo>
                    <a:pt x="11126" y="6627"/>
                  </a:lnTo>
                  <a:lnTo>
                    <a:pt x="11126" y="6791"/>
                  </a:lnTo>
                  <a:lnTo>
                    <a:pt x="11147" y="6954"/>
                  </a:lnTo>
                  <a:lnTo>
                    <a:pt x="11167" y="7098"/>
                  </a:lnTo>
                  <a:lnTo>
                    <a:pt x="11208" y="7241"/>
                  </a:lnTo>
                  <a:lnTo>
                    <a:pt x="11249" y="7364"/>
                  </a:lnTo>
                  <a:lnTo>
                    <a:pt x="11311" y="7507"/>
                  </a:lnTo>
                  <a:lnTo>
                    <a:pt x="11474" y="7732"/>
                  </a:lnTo>
                  <a:lnTo>
                    <a:pt x="11658" y="7957"/>
                  </a:lnTo>
                  <a:lnTo>
                    <a:pt x="11883" y="8141"/>
                  </a:lnTo>
                  <a:lnTo>
                    <a:pt x="12129" y="8284"/>
                  </a:lnTo>
                  <a:lnTo>
                    <a:pt x="12251" y="8345"/>
                  </a:lnTo>
                  <a:lnTo>
                    <a:pt x="12395" y="8386"/>
                  </a:lnTo>
                  <a:lnTo>
                    <a:pt x="12538" y="8427"/>
                  </a:lnTo>
                  <a:lnTo>
                    <a:pt x="12681" y="8447"/>
                  </a:lnTo>
                  <a:lnTo>
                    <a:pt x="12967" y="8447"/>
                  </a:lnTo>
                  <a:lnTo>
                    <a:pt x="13274" y="8427"/>
                  </a:lnTo>
                  <a:lnTo>
                    <a:pt x="13785" y="8427"/>
                  </a:lnTo>
                  <a:lnTo>
                    <a:pt x="13928" y="8447"/>
                  </a:lnTo>
                  <a:lnTo>
                    <a:pt x="14072" y="8468"/>
                  </a:lnTo>
                  <a:lnTo>
                    <a:pt x="14194" y="8529"/>
                  </a:lnTo>
                  <a:lnTo>
                    <a:pt x="14317" y="8591"/>
                  </a:lnTo>
                  <a:lnTo>
                    <a:pt x="14419" y="8693"/>
                  </a:lnTo>
                  <a:lnTo>
                    <a:pt x="14481" y="8795"/>
                  </a:lnTo>
                  <a:lnTo>
                    <a:pt x="14521" y="8897"/>
                  </a:lnTo>
                  <a:lnTo>
                    <a:pt x="14542" y="9020"/>
                  </a:lnTo>
                  <a:lnTo>
                    <a:pt x="14562" y="9122"/>
                  </a:lnTo>
                  <a:lnTo>
                    <a:pt x="14562" y="9368"/>
                  </a:lnTo>
                  <a:lnTo>
                    <a:pt x="14542" y="9634"/>
                  </a:lnTo>
                  <a:lnTo>
                    <a:pt x="14521" y="9777"/>
                  </a:lnTo>
                  <a:lnTo>
                    <a:pt x="14521" y="9940"/>
                  </a:lnTo>
                  <a:lnTo>
                    <a:pt x="14521" y="10125"/>
                  </a:lnTo>
                  <a:lnTo>
                    <a:pt x="14542" y="10288"/>
                  </a:lnTo>
                  <a:lnTo>
                    <a:pt x="14603" y="10452"/>
                  </a:lnTo>
                  <a:lnTo>
                    <a:pt x="14665" y="10595"/>
                  </a:lnTo>
                  <a:lnTo>
                    <a:pt x="14767" y="10718"/>
                  </a:lnTo>
                  <a:lnTo>
                    <a:pt x="14869" y="10820"/>
                  </a:lnTo>
                  <a:lnTo>
                    <a:pt x="15033" y="10902"/>
                  </a:lnTo>
                  <a:lnTo>
                    <a:pt x="15094" y="10697"/>
                  </a:lnTo>
                  <a:lnTo>
                    <a:pt x="14992" y="10636"/>
                  </a:lnTo>
                  <a:lnTo>
                    <a:pt x="14910" y="10554"/>
                  </a:lnTo>
                  <a:lnTo>
                    <a:pt x="14828" y="10452"/>
                  </a:lnTo>
                  <a:lnTo>
                    <a:pt x="14787" y="10329"/>
                  </a:lnTo>
                  <a:lnTo>
                    <a:pt x="14746" y="10206"/>
                  </a:lnTo>
                  <a:lnTo>
                    <a:pt x="14726" y="10063"/>
                  </a:lnTo>
                  <a:lnTo>
                    <a:pt x="14726" y="9797"/>
                  </a:lnTo>
                  <a:lnTo>
                    <a:pt x="14746" y="9654"/>
                  </a:lnTo>
                  <a:lnTo>
                    <a:pt x="14767" y="9368"/>
                  </a:lnTo>
                  <a:lnTo>
                    <a:pt x="14767" y="9081"/>
                  </a:lnTo>
                  <a:lnTo>
                    <a:pt x="14746" y="8959"/>
                  </a:lnTo>
                  <a:lnTo>
                    <a:pt x="14726" y="8816"/>
                  </a:lnTo>
                  <a:lnTo>
                    <a:pt x="14665" y="8693"/>
                  </a:lnTo>
                  <a:lnTo>
                    <a:pt x="14583" y="8570"/>
                  </a:lnTo>
                  <a:lnTo>
                    <a:pt x="14460" y="8427"/>
                  </a:lnTo>
                  <a:lnTo>
                    <a:pt x="14317" y="8345"/>
                  </a:lnTo>
                  <a:lnTo>
                    <a:pt x="14174" y="8263"/>
                  </a:lnTo>
                  <a:lnTo>
                    <a:pt x="14010" y="8222"/>
                  </a:lnTo>
                  <a:lnTo>
                    <a:pt x="13826" y="8202"/>
                  </a:lnTo>
                  <a:lnTo>
                    <a:pt x="13642" y="8202"/>
                  </a:lnTo>
                  <a:lnTo>
                    <a:pt x="13274" y="8222"/>
                  </a:lnTo>
                  <a:lnTo>
                    <a:pt x="12701" y="8222"/>
                  </a:lnTo>
                  <a:lnTo>
                    <a:pt x="12456" y="8182"/>
                  </a:lnTo>
                  <a:lnTo>
                    <a:pt x="12210" y="8079"/>
                  </a:lnTo>
                  <a:lnTo>
                    <a:pt x="12006" y="7957"/>
                  </a:lnTo>
                  <a:lnTo>
                    <a:pt x="11801" y="7793"/>
                  </a:lnTo>
                  <a:lnTo>
                    <a:pt x="11638" y="7609"/>
                  </a:lnTo>
                  <a:lnTo>
                    <a:pt x="11515" y="7404"/>
                  </a:lnTo>
                  <a:lnTo>
                    <a:pt x="11413" y="7179"/>
                  </a:lnTo>
                  <a:lnTo>
                    <a:pt x="11351" y="6934"/>
                  </a:lnTo>
                  <a:lnTo>
                    <a:pt x="11351" y="6770"/>
                  </a:lnTo>
                  <a:lnTo>
                    <a:pt x="11351" y="6627"/>
                  </a:lnTo>
                  <a:lnTo>
                    <a:pt x="11372" y="6320"/>
                  </a:lnTo>
                  <a:lnTo>
                    <a:pt x="11454" y="5993"/>
                  </a:lnTo>
                  <a:lnTo>
                    <a:pt x="11515" y="5686"/>
                  </a:lnTo>
                  <a:lnTo>
                    <a:pt x="11638" y="5277"/>
                  </a:lnTo>
                  <a:lnTo>
                    <a:pt x="11679" y="5052"/>
                  </a:lnTo>
                  <a:lnTo>
                    <a:pt x="11699" y="4848"/>
                  </a:lnTo>
                  <a:lnTo>
                    <a:pt x="11699" y="4643"/>
                  </a:lnTo>
                  <a:lnTo>
                    <a:pt x="11699" y="4439"/>
                  </a:lnTo>
                  <a:lnTo>
                    <a:pt x="11658" y="4234"/>
                  </a:lnTo>
                  <a:lnTo>
                    <a:pt x="11576" y="4030"/>
                  </a:lnTo>
                  <a:lnTo>
                    <a:pt x="11495" y="3866"/>
                  </a:lnTo>
                  <a:lnTo>
                    <a:pt x="11413" y="3744"/>
                  </a:lnTo>
                  <a:lnTo>
                    <a:pt x="11290" y="3621"/>
                  </a:lnTo>
                  <a:lnTo>
                    <a:pt x="11167" y="3519"/>
                  </a:lnTo>
                  <a:lnTo>
                    <a:pt x="11045" y="3416"/>
                  </a:lnTo>
                  <a:lnTo>
                    <a:pt x="10902" y="3334"/>
                  </a:lnTo>
                  <a:lnTo>
                    <a:pt x="10758" y="3273"/>
                  </a:lnTo>
                  <a:lnTo>
                    <a:pt x="10595" y="3212"/>
                  </a:lnTo>
                  <a:lnTo>
                    <a:pt x="10431" y="3171"/>
                  </a:lnTo>
                  <a:lnTo>
                    <a:pt x="10247" y="3150"/>
                  </a:lnTo>
                  <a:lnTo>
                    <a:pt x="9899" y="3130"/>
                  </a:lnTo>
                  <a:lnTo>
                    <a:pt x="9552" y="3150"/>
                  </a:lnTo>
                  <a:lnTo>
                    <a:pt x="9204" y="3212"/>
                  </a:lnTo>
                  <a:lnTo>
                    <a:pt x="8938" y="3294"/>
                  </a:lnTo>
                  <a:lnTo>
                    <a:pt x="8652" y="3396"/>
                  </a:lnTo>
                  <a:lnTo>
                    <a:pt x="8120" y="3600"/>
                  </a:lnTo>
                  <a:lnTo>
                    <a:pt x="7793" y="3744"/>
                  </a:lnTo>
                  <a:lnTo>
                    <a:pt x="7466" y="3866"/>
                  </a:lnTo>
                  <a:lnTo>
                    <a:pt x="7138" y="3969"/>
                  </a:lnTo>
                  <a:lnTo>
                    <a:pt x="6791" y="4050"/>
                  </a:lnTo>
                  <a:lnTo>
                    <a:pt x="6566" y="4071"/>
                  </a:lnTo>
                  <a:lnTo>
                    <a:pt x="6320" y="4091"/>
                  </a:lnTo>
                  <a:lnTo>
                    <a:pt x="6095" y="4071"/>
                  </a:lnTo>
                  <a:lnTo>
                    <a:pt x="5850" y="4050"/>
                  </a:lnTo>
                  <a:lnTo>
                    <a:pt x="5625" y="4009"/>
                  </a:lnTo>
                  <a:lnTo>
                    <a:pt x="5400" y="3948"/>
                  </a:lnTo>
                  <a:lnTo>
                    <a:pt x="5175" y="3866"/>
                  </a:lnTo>
                  <a:lnTo>
                    <a:pt x="4970" y="3784"/>
                  </a:lnTo>
                  <a:lnTo>
                    <a:pt x="4746" y="3662"/>
                  </a:lnTo>
                  <a:lnTo>
                    <a:pt x="4561" y="3539"/>
                  </a:lnTo>
                  <a:lnTo>
                    <a:pt x="4357" y="3396"/>
                  </a:lnTo>
                  <a:lnTo>
                    <a:pt x="4173" y="3253"/>
                  </a:lnTo>
                  <a:lnTo>
                    <a:pt x="4009" y="3089"/>
                  </a:lnTo>
                  <a:lnTo>
                    <a:pt x="3866" y="2905"/>
                  </a:lnTo>
                  <a:lnTo>
                    <a:pt x="3723" y="2721"/>
                  </a:lnTo>
                  <a:lnTo>
                    <a:pt x="3600" y="2516"/>
                  </a:lnTo>
                  <a:lnTo>
                    <a:pt x="3437" y="2210"/>
                  </a:lnTo>
                  <a:lnTo>
                    <a:pt x="3293" y="1882"/>
                  </a:lnTo>
                  <a:lnTo>
                    <a:pt x="3089" y="1392"/>
                  </a:lnTo>
                  <a:lnTo>
                    <a:pt x="2966" y="1167"/>
                  </a:lnTo>
                  <a:lnTo>
                    <a:pt x="2823" y="942"/>
                  </a:lnTo>
                  <a:lnTo>
                    <a:pt x="2700" y="778"/>
                  </a:lnTo>
                  <a:lnTo>
                    <a:pt x="2557" y="635"/>
                  </a:lnTo>
                  <a:lnTo>
                    <a:pt x="2414" y="512"/>
                  </a:lnTo>
                  <a:lnTo>
                    <a:pt x="2250" y="389"/>
                  </a:lnTo>
                  <a:lnTo>
                    <a:pt x="2087" y="287"/>
                  </a:lnTo>
                  <a:lnTo>
                    <a:pt x="1903" y="205"/>
                  </a:lnTo>
                  <a:lnTo>
                    <a:pt x="1719" y="144"/>
                  </a:lnTo>
                  <a:lnTo>
                    <a:pt x="1535" y="83"/>
                  </a:lnTo>
                  <a:lnTo>
                    <a:pt x="1351" y="42"/>
                  </a:lnTo>
                  <a:lnTo>
                    <a:pt x="1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3"/>
            <p:cNvSpPr/>
            <p:nvPr/>
          </p:nvSpPr>
          <p:spPr>
            <a:xfrm>
              <a:off x="2234950" y="835825"/>
              <a:ext cx="174875" cy="329800"/>
            </a:xfrm>
            <a:custGeom>
              <a:avLst/>
              <a:gdLst/>
              <a:ahLst/>
              <a:cxnLst/>
              <a:rect l="l" t="t" r="r" b="b"/>
              <a:pathLst>
                <a:path w="6995" h="13192" extrusionOk="0">
                  <a:moveTo>
                    <a:pt x="6422" y="0"/>
                  </a:moveTo>
                  <a:lnTo>
                    <a:pt x="6238" y="21"/>
                  </a:lnTo>
                  <a:lnTo>
                    <a:pt x="6054" y="41"/>
                  </a:lnTo>
                  <a:lnTo>
                    <a:pt x="5870" y="103"/>
                  </a:lnTo>
                  <a:lnTo>
                    <a:pt x="5686" y="164"/>
                  </a:lnTo>
                  <a:lnTo>
                    <a:pt x="5522" y="246"/>
                  </a:lnTo>
                  <a:lnTo>
                    <a:pt x="5359" y="348"/>
                  </a:lnTo>
                  <a:lnTo>
                    <a:pt x="5195" y="471"/>
                  </a:lnTo>
                  <a:lnTo>
                    <a:pt x="5052" y="593"/>
                  </a:lnTo>
                  <a:lnTo>
                    <a:pt x="4909" y="737"/>
                  </a:lnTo>
                  <a:lnTo>
                    <a:pt x="4786" y="880"/>
                  </a:lnTo>
                  <a:lnTo>
                    <a:pt x="4663" y="1043"/>
                  </a:lnTo>
                  <a:lnTo>
                    <a:pt x="4561" y="1207"/>
                  </a:lnTo>
                  <a:lnTo>
                    <a:pt x="4479" y="1371"/>
                  </a:lnTo>
                  <a:lnTo>
                    <a:pt x="4397" y="1555"/>
                  </a:lnTo>
                  <a:lnTo>
                    <a:pt x="4336" y="1759"/>
                  </a:lnTo>
                  <a:lnTo>
                    <a:pt x="4295" y="1964"/>
                  </a:lnTo>
                  <a:lnTo>
                    <a:pt x="4254" y="2148"/>
                  </a:lnTo>
                  <a:lnTo>
                    <a:pt x="4213" y="2557"/>
                  </a:lnTo>
                  <a:lnTo>
                    <a:pt x="4213" y="2945"/>
                  </a:lnTo>
                  <a:lnTo>
                    <a:pt x="4254" y="3313"/>
                  </a:lnTo>
                  <a:lnTo>
                    <a:pt x="4295" y="3682"/>
                  </a:lnTo>
                  <a:lnTo>
                    <a:pt x="4377" y="4029"/>
                  </a:lnTo>
                  <a:lnTo>
                    <a:pt x="4438" y="4336"/>
                  </a:lnTo>
                  <a:lnTo>
                    <a:pt x="4500" y="4541"/>
                  </a:lnTo>
                  <a:lnTo>
                    <a:pt x="4602" y="4909"/>
                  </a:lnTo>
                  <a:lnTo>
                    <a:pt x="4663" y="5297"/>
                  </a:lnTo>
                  <a:lnTo>
                    <a:pt x="4704" y="5502"/>
                  </a:lnTo>
                  <a:lnTo>
                    <a:pt x="4704" y="5686"/>
                  </a:lnTo>
                  <a:lnTo>
                    <a:pt x="4704" y="5870"/>
                  </a:lnTo>
                  <a:lnTo>
                    <a:pt x="4663" y="6074"/>
                  </a:lnTo>
                  <a:lnTo>
                    <a:pt x="4622" y="6279"/>
                  </a:lnTo>
                  <a:lnTo>
                    <a:pt x="4520" y="6484"/>
                  </a:lnTo>
                  <a:lnTo>
                    <a:pt x="4418" y="6668"/>
                  </a:lnTo>
                  <a:lnTo>
                    <a:pt x="4275" y="6831"/>
                  </a:lnTo>
                  <a:lnTo>
                    <a:pt x="4131" y="6995"/>
                  </a:lnTo>
                  <a:lnTo>
                    <a:pt x="3947" y="7118"/>
                  </a:lnTo>
                  <a:lnTo>
                    <a:pt x="3763" y="7220"/>
                  </a:lnTo>
                  <a:lnTo>
                    <a:pt x="3579" y="7302"/>
                  </a:lnTo>
                  <a:lnTo>
                    <a:pt x="3293" y="7383"/>
                  </a:lnTo>
                  <a:lnTo>
                    <a:pt x="2986" y="7424"/>
                  </a:lnTo>
                  <a:lnTo>
                    <a:pt x="2741" y="7465"/>
                  </a:lnTo>
                  <a:lnTo>
                    <a:pt x="2495" y="7527"/>
                  </a:lnTo>
                  <a:lnTo>
                    <a:pt x="2291" y="7588"/>
                  </a:lnTo>
                  <a:lnTo>
                    <a:pt x="2107" y="7670"/>
                  </a:lnTo>
                  <a:lnTo>
                    <a:pt x="1923" y="7772"/>
                  </a:lnTo>
                  <a:lnTo>
                    <a:pt x="1739" y="7895"/>
                  </a:lnTo>
                  <a:lnTo>
                    <a:pt x="1595" y="8017"/>
                  </a:lnTo>
                  <a:lnTo>
                    <a:pt x="1452" y="8181"/>
                  </a:lnTo>
                  <a:lnTo>
                    <a:pt x="1309" y="8345"/>
                  </a:lnTo>
                  <a:lnTo>
                    <a:pt x="1186" y="8508"/>
                  </a:lnTo>
                  <a:lnTo>
                    <a:pt x="1084" y="8692"/>
                  </a:lnTo>
                  <a:lnTo>
                    <a:pt x="1002" y="8897"/>
                  </a:lnTo>
                  <a:lnTo>
                    <a:pt x="920" y="9081"/>
                  </a:lnTo>
                  <a:lnTo>
                    <a:pt x="880" y="9285"/>
                  </a:lnTo>
                  <a:lnTo>
                    <a:pt x="839" y="9490"/>
                  </a:lnTo>
                  <a:lnTo>
                    <a:pt x="839" y="9694"/>
                  </a:lnTo>
                  <a:lnTo>
                    <a:pt x="839" y="9919"/>
                  </a:lnTo>
                  <a:lnTo>
                    <a:pt x="880" y="10124"/>
                  </a:lnTo>
                  <a:lnTo>
                    <a:pt x="920" y="10308"/>
                  </a:lnTo>
                  <a:lnTo>
                    <a:pt x="982" y="10513"/>
                  </a:lnTo>
                  <a:lnTo>
                    <a:pt x="1125" y="10881"/>
                  </a:lnTo>
                  <a:lnTo>
                    <a:pt x="1248" y="11187"/>
                  </a:lnTo>
                  <a:lnTo>
                    <a:pt x="1329" y="11494"/>
                  </a:lnTo>
                  <a:lnTo>
                    <a:pt x="1370" y="11637"/>
                  </a:lnTo>
                  <a:lnTo>
                    <a:pt x="1391" y="11781"/>
                  </a:lnTo>
                  <a:lnTo>
                    <a:pt x="1391" y="11944"/>
                  </a:lnTo>
                  <a:lnTo>
                    <a:pt x="1391" y="12087"/>
                  </a:lnTo>
                  <a:lnTo>
                    <a:pt x="1370" y="12190"/>
                  </a:lnTo>
                  <a:lnTo>
                    <a:pt x="1329" y="12271"/>
                  </a:lnTo>
                  <a:lnTo>
                    <a:pt x="1268" y="12353"/>
                  </a:lnTo>
                  <a:lnTo>
                    <a:pt x="1207" y="12455"/>
                  </a:lnTo>
                  <a:lnTo>
                    <a:pt x="1043" y="12599"/>
                  </a:lnTo>
                  <a:lnTo>
                    <a:pt x="859" y="12721"/>
                  </a:lnTo>
                  <a:lnTo>
                    <a:pt x="655" y="12824"/>
                  </a:lnTo>
                  <a:lnTo>
                    <a:pt x="430" y="12905"/>
                  </a:lnTo>
                  <a:lnTo>
                    <a:pt x="205" y="12946"/>
                  </a:lnTo>
                  <a:lnTo>
                    <a:pt x="0" y="12967"/>
                  </a:lnTo>
                  <a:lnTo>
                    <a:pt x="21" y="13192"/>
                  </a:lnTo>
                  <a:lnTo>
                    <a:pt x="246" y="13151"/>
                  </a:lnTo>
                  <a:lnTo>
                    <a:pt x="511" y="13089"/>
                  </a:lnTo>
                  <a:lnTo>
                    <a:pt x="757" y="13008"/>
                  </a:lnTo>
                  <a:lnTo>
                    <a:pt x="1002" y="12885"/>
                  </a:lnTo>
                  <a:lnTo>
                    <a:pt x="1207" y="12742"/>
                  </a:lnTo>
                  <a:lnTo>
                    <a:pt x="1309" y="12660"/>
                  </a:lnTo>
                  <a:lnTo>
                    <a:pt x="1391" y="12558"/>
                  </a:lnTo>
                  <a:lnTo>
                    <a:pt x="1473" y="12455"/>
                  </a:lnTo>
                  <a:lnTo>
                    <a:pt x="1534" y="12353"/>
                  </a:lnTo>
                  <a:lnTo>
                    <a:pt x="1575" y="12230"/>
                  </a:lnTo>
                  <a:lnTo>
                    <a:pt x="1595" y="12108"/>
                  </a:lnTo>
                  <a:lnTo>
                    <a:pt x="1616" y="11944"/>
                  </a:lnTo>
                  <a:lnTo>
                    <a:pt x="1595" y="11781"/>
                  </a:lnTo>
                  <a:lnTo>
                    <a:pt x="1575" y="11617"/>
                  </a:lnTo>
                  <a:lnTo>
                    <a:pt x="1554" y="11453"/>
                  </a:lnTo>
                  <a:lnTo>
                    <a:pt x="1452" y="11126"/>
                  </a:lnTo>
                  <a:lnTo>
                    <a:pt x="1329" y="10819"/>
                  </a:lnTo>
                  <a:lnTo>
                    <a:pt x="1186" y="10451"/>
                  </a:lnTo>
                  <a:lnTo>
                    <a:pt x="1125" y="10267"/>
                  </a:lnTo>
                  <a:lnTo>
                    <a:pt x="1084" y="10083"/>
                  </a:lnTo>
                  <a:lnTo>
                    <a:pt x="1064" y="9899"/>
                  </a:lnTo>
                  <a:lnTo>
                    <a:pt x="1043" y="9694"/>
                  </a:lnTo>
                  <a:lnTo>
                    <a:pt x="1064" y="9510"/>
                  </a:lnTo>
                  <a:lnTo>
                    <a:pt x="1084" y="9326"/>
                  </a:lnTo>
                  <a:lnTo>
                    <a:pt x="1145" y="9142"/>
                  </a:lnTo>
                  <a:lnTo>
                    <a:pt x="1207" y="8958"/>
                  </a:lnTo>
                  <a:lnTo>
                    <a:pt x="1268" y="8795"/>
                  </a:lnTo>
                  <a:lnTo>
                    <a:pt x="1370" y="8631"/>
                  </a:lnTo>
                  <a:lnTo>
                    <a:pt x="1473" y="8467"/>
                  </a:lnTo>
                  <a:lnTo>
                    <a:pt x="1595" y="8324"/>
                  </a:lnTo>
                  <a:lnTo>
                    <a:pt x="1739" y="8181"/>
                  </a:lnTo>
                  <a:lnTo>
                    <a:pt x="1882" y="8058"/>
                  </a:lnTo>
                  <a:lnTo>
                    <a:pt x="2025" y="7956"/>
                  </a:lnTo>
                  <a:lnTo>
                    <a:pt x="2188" y="7854"/>
                  </a:lnTo>
                  <a:lnTo>
                    <a:pt x="2373" y="7792"/>
                  </a:lnTo>
                  <a:lnTo>
                    <a:pt x="2536" y="7731"/>
                  </a:lnTo>
                  <a:lnTo>
                    <a:pt x="2782" y="7670"/>
                  </a:lnTo>
                  <a:lnTo>
                    <a:pt x="3027" y="7629"/>
                  </a:lnTo>
                  <a:lnTo>
                    <a:pt x="3334" y="7588"/>
                  </a:lnTo>
                  <a:lnTo>
                    <a:pt x="3641" y="7506"/>
                  </a:lnTo>
                  <a:lnTo>
                    <a:pt x="3866" y="7424"/>
                  </a:lnTo>
                  <a:lnTo>
                    <a:pt x="4070" y="7302"/>
                  </a:lnTo>
                  <a:lnTo>
                    <a:pt x="4275" y="7158"/>
                  </a:lnTo>
                  <a:lnTo>
                    <a:pt x="4438" y="6974"/>
                  </a:lnTo>
                  <a:lnTo>
                    <a:pt x="4602" y="6790"/>
                  </a:lnTo>
                  <a:lnTo>
                    <a:pt x="4724" y="6586"/>
                  </a:lnTo>
                  <a:lnTo>
                    <a:pt x="4827" y="6340"/>
                  </a:lnTo>
                  <a:lnTo>
                    <a:pt x="4888" y="6115"/>
                  </a:lnTo>
                  <a:lnTo>
                    <a:pt x="4909" y="5911"/>
                  </a:lnTo>
                  <a:lnTo>
                    <a:pt x="4929" y="5706"/>
                  </a:lnTo>
                  <a:lnTo>
                    <a:pt x="4909" y="5502"/>
                  </a:lnTo>
                  <a:lnTo>
                    <a:pt x="4888" y="5297"/>
                  </a:lnTo>
                  <a:lnTo>
                    <a:pt x="4806" y="4888"/>
                  </a:lnTo>
                  <a:lnTo>
                    <a:pt x="4704" y="4479"/>
                  </a:lnTo>
                  <a:lnTo>
                    <a:pt x="4663" y="4275"/>
                  </a:lnTo>
                  <a:lnTo>
                    <a:pt x="4561" y="3845"/>
                  </a:lnTo>
                  <a:lnTo>
                    <a:pt x="4479" y="3436"/>
                  </a:lnTo>
                  <a:lnTo>
                    <a:pt x="4438" y="3048"/>
                  </a:lnTo>
                  <a:lnTo>
                    <a:pt x="4438" y="2700"/>
                  </a:lnTo>
                  <a:lnTo>
                    <a:pt x="4438" y="2352"/>
                  </a:lnTo>
                  <a:lnTo>
                    <a:pt x="4500" y="2045"/>
                  </a:lnTo>
                  <a:lnTo>
                    <a:pt x="4561" y="1739"/>
                  </a:lnTo>
                  <a:lnTo>
                    <a:pt x="4684" y="1452"/>
                  </a:lnTo>
                  <a:lnTo>
                    <a:pt x="4745" y="1309"/>
                  </a:lnTo>
                  <a:lnTo>
                    <a:pt x="4847" y="1166"/>
                  </a:lnTo>
                  <a:lnTo>
                    <a:pt x="4949" y="1023"/>
                  </a:lnTo>
                  <a:lnTo>
                    <a:pt x="5052" y="880"/>
                  </a:lnTo>
                  <a:lnTo>
                    <a:pt x="5174" y="757"/>
                  </a:lnTo>
                  <a:lnTo>
                    <a:pt x="5318" y="655"/>
                  </a:lnTo>
                  <a:lnTo>
                    <a:pt x="5461" y="552"/>
                  </a:lnTo>
                  <a:lnTo>
                    <a:pt x="5604" y="450"/>
                  </a:lnTo>
                  <a:lnTo>
                    <a:pt x="5768" y="368"/>
                  </a:lnTo>
                  <a:lnTo>
                    <a:pt x="5911" y="307"/>
                  </a:lnTo>
                  <a:lnTo>
                    <a:pt x="6095" y="266"/>
                  </a:lnTo>
                  <a:lnTo>
                    <a:pt x="6258" y="246"/>
                  </a:lnTo>
                  <a:lnTo>
                    <a:pt x="6422" y="225"/>
                  </a:lnTo>
                  <a:lnTo>
                    <a:pt x="6586" y="246"/>
                  </a:lnTo>
                  <a:lnTo>
                    <a:pt x="6749" y="266"/>
                  </a:lnTo>
                  <a:lnTo>
                    <a:pt x="6913" y="327"/>
                  </a:lnTo>
                  <a:lnTo>
                    <a:pt x="6995" y="123"/>
                  </a:lnTo>
                  <a:lnTo>
                    <a:pt x="6811" y="62"/>
                  </a:lnTo>
                  <a:lnTo>
                    <a:pt x="6627" y="21"/>
                  </a:lnTo>
                  <a:lnTo>
                    <a:pt x="64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3"/>
            <p:cNvSpPr/>
            <p:nvPr/>
          </p:nvSpPr>
          <p:spPr>
            <a:xfrm>
              <a:off x="1871925" y="833250"/>
              <a:ext cx="530750" cy="210700"/>
            </a:xfrm>
            <a:custGeom>
              <a:avLst/>
              <a:gdLst/>
              <a:ahLst/>
              <a:cxnLst/>
              <a:rect l="l" t="t" r="r" b="b"/>
              <a:pathLst>
                <a:path w="21230" h="8428" extrusionOk="0">
                  <a:moveTo>
                    <a:pt x="20104" y="1"/>
                  </a:moveTo>
                  <a:lnTo>
                    <a:pt x="19818" y="21"/>
                  </a:lnTo>
                  <a:lnTo>
                    <a:pt x="19532" y="62"/>
                  </a:lnTo>
                  <a:lnTo>
                    <a:pt x="19245" y="103"/>
                  </a:lnTo>
                  <a:lnTo>
                    <a:pt x="18939" y="165"/>
                  </a:lnTo>
                  <a:lnTo>
                    <a:pt x="18652" y="246"/>
                  </a:lnTo>
                  <a:lnTo>
                    <a:pt x="18366" y="349"/>
                  </a:lnTo>
                  <a:lnTo>
                    <a:pt x="18100" y="471"/>
                  </a:lnTo>
                  <a:lnTo>
                    <a:pt x="17814" y="615"/>
                  </a:lnTo>
                  <a:lnTo>
                    <a:pt x="17548" y="758"/>
                  </a:lnTo>
                  <a:lnTo>
                    <a:pt x="17282" y="921"/>
                  </a:lnTo>
                  <a:lnTo>
                    <a:pt x="17016" y="1105"/>
                  </a:lnTo>
                  <a:lnTo>
                    <a:pt x="16771" y="1310"/>
                  </a:lnTo>
                  <a:lnTo>
                    <a:pt x="16382" y="1678"/>
                  </a:lnTo>
                  <a:lnTo>
                    <a:pt x="16014" y="2067"/>
                  </a:lnTo>
                  <a:lnTo>
                    <a:pt x="15666" y="2496"/>
                  </a:lnTo>
                  <a:lnTo>
                    <a:pt x="15339" y="2967"/>
                  </a:lnTo>
                  <a:lnTo>
                    <a:pt x="15032" y="3478"/>
                  </a:lnTo>
                  <a:lnTo>
                    <a:pt x="14746" y="4030"/>
                  </a:lnTo>
                  <a:lnTo>
                    <a:pt x="14480" y="4623"/>
                  </a:lnTo>
                  <a:lnTo>
                    <a:pt x="14214" y="5257"/>
                  </a:lnTo>
                  <a:lnTo>
                    <a:pt x="14194" y="5318"/>
                  </a:lnTo>
                  <a:lnTo>
                    <a:pt x="14051" y="5687"/>
                  </a:lnTo>
                  <a:lnTo>
                    <a:pt x="13887" y="6055"/>
                  </a:lnTo>
                  <a:lnTo>
                    <a:pt x="13785" y="6218"/>
                  </a:lnTo>
                  <a:lnTo>
                    <a:pt x="13683" y="6362"/>
                  </a:lnTo>
                  <a:lnTo>
                    <a:pt x="13539" y="6505"/>
                  </a:lnTo>
                  <a:lnTo>
                    <a:pt x="13396" y="6627"/>
                  </a:lnTo>
                  <a:lnTo>
                    <a:pt x="13253" y="6709"/>
                  </a:lnTo>
                  <a:lnTo>
                    <a:pt x="13130" y="6771"/>
                  </a:lnTo>
                  <a:lnTo>
                    <a:pt x="12967" y="6811"/>
                  </a:lnTo>
                  <a:lnTo>
                    <a:pt x="12824" y="6832"/>
                  </a:lnTo>
                  <a:lnTo>
                    <a:pt x="12517" y="6832"/>
                  </a:lnTo>
                  <a:lnTo>
                    <a:pt x="12353" y="6811"/>
                  </a:lnTo>
                  <a:lnTo>
                    <a:pt x="12190" y="6771"/>
                  </a:lnTo>
                  <a:lnTo>
                    <a:pt x="11862" y="6689"/>
                  </a:lnTo>
                  <a:lnTo>
                    <a:pt x="11515" y="6546"/>
                  </a:lnTo>
                  <a:lnTo>
                    <a:pt x="11167" y="6382"/>
                  </a:lnTo>
                  <a:lnTo>
                    <a:pt x="10819" y="6198"/>
                  </a:lnTo>
                  <a:lnTo>
                    <a:pt x="10022" y="5789"/>
                  </a:lnTo>
                  <a:lnTo>
                    <a:pt x="9613" y="5584"/>
                  </a:lnTo>
                  <a:lnTo>
                    <a:pt x="9183" y="5421"/>
                  </a:lnTo>
                  <a:lnTo>
                    <a:pt x="8754" y="5257"/>
                  </a:lnTo>
                  <a:lnTo>
                    <a:pt x="8324" y="5134"/>
                  </a:lnTo>
                  <a:lnTo>
                    <a:pt x="7874" y="5032"/>
                  </a:lnTo>
                  <a:lnTo>
                    <a:pt x="7424" y="4991"/>
                  </a:lnTo>
                  <a:lnTo>
                    <a:pt x="7179" y="4971"/>
                  </a:lnTo>
                  <a:lnTo>
                    <a:pt x="6933" y="4971"/>
                  </a:lnTo>
                  <a:lnTo>
                    <a:pt x="6688" y="4991"/>
                  </a:lnTo>
                  <a:lnTo>
                    <a:pt x="6443" y="5012"/>
                  </a:lnTo>
                  <a:lnTo>
                    <a:pt x="6197" y="5053"/>
                  </a:lnTo>
                  <a:lnTo>
                    <a:pt x="5972" y="5114"/>
                  </a:lnTo>
                  <a:lnTo>
                    <a:pt x="5747" y="5175"/>
                  </a:lnTo>
                  <a:lnTo>
                    <a:pt x="5522" y="5257"/>
                  </a:lnTo>
                  <a:lnTo>
                    <a:pt x="5318" y="5359"/>
                  </a:lnTo>
                  <a:lnTo>
                    <a:pt x="5113" y="5462"/>
                  </a:lnTo>
                  <a:lnTo>
                    <a:pt x="4929" y="5584"/>
                  </a:lnTo>
                  <a:lnTo>
                    <a:pt x="4745" y="5707"/>
                  </a:lnTo>
                  <a:lnTo>
                    <a:pt x="4582" y="5850"/>
                  </a:lnTo>
                  <a:lnTo>
                    <a:pt x="4438" y="5993"/>
                  </a:lnTo>
                  <a:lnTo>
                    <a:pt x="4295" y="6157"/>
                  </a:lnTo>
                  <a:lnTo>
                    <a:pt x="4152" y="6321"/>
                  </a:lnTo>
                  <a:lnTo>
                    <a:pt x="3968" y="6627"/>
                  </a:lnTo>
                  <a:lnTo>
                    <a:pt x="3804" y="6955"/>
                  </a:lnTo>
                  <a:lnTo>
                    <a:pt x="3661" y="7221"/>
                  </a:lnTo>
                  <a:lnTo>
                    <a:pt x="3518" y="7466"/>
                  </a:lnTo>
                  <a:lnTo>
                    <a:pt x="3354" y="7691"/>
                  </a:lnTo>
                  <a:lnTo>
                    <a:pt x="3252" y="7814"/>
                  </a:lnTo>
                  <a:lnTo>
                    <a:pt x="3150" y="7895"/>
                  </a:lnTo>
                  <a:lnTo>
                    <a:pt x="3007" y="7998"/>
                  </a:lnTo>
                  <a:lnTo>
                    <a:pt x="2843" y="8100"/>
                  </a:lnTo>
                  <a:lnTo>
                    <a:pt x="2680" y="8161"/>
                  </a:lnTo>
                  <a:lnTo>
                    <a:pt x="2516" y="8202"/>
                  </a:lnTo>
                  <a:lnTo>
                    <a:pt x="2332" y="8223"/>
                  </a:lnTo>
                  <a:lnTo>
                    <a:pt x="2148" y="8223"/>
                  </a:lnTo>
                  <a:lnTo>
                    <a:pt x="1964" y="8182"/>
                  </a:lnTo>
                  <a:lnTo>
                    <a:pt x="1800" y="8141"/>
                  </a:lnTo>
                  <a:lnTo>
                    <a:pt x="1555" y="8039"/>
                  </a:lnTo>
                  <a:lnTo>
                    <a:pt x="1309" y="7916"/>
                  </a:lnTo>
                  <a:lnTo>
                    <a:pt x="982" y="7752"/>
                  </a:lnTo>
                  <a:lnTo>
                    <a:pt x="818" y="7691"/>
                  </a:lnTo>
                  <a:lnTo>
                    <a:pt x="655" y="7630"/>
                  </a:lnTo>
                  <a:lnTo>
                    <a:pt x="491" y="7609"/>
                  </a:lnTo>
                  <a:lnTo>
                    <a:pt x="328" y="7609"/>
                  </a:lnTo>
                  <a:lnTo>
                    <a:pt x="164" y="7650"/>
                  </a:lnTo>
                  <a:lnTo>
                    <a:pt x="0" y="7732"/>
                  </a:lnTo>
                  <a:lnTo>
                    <a:pt x="123" y="7916"/>
                  </a:lnTo>
                  <a:lnTo>
                    <a:pt x="246" y="7855"/>
                  </a:lnTo>
                  <a:lnTo>
                    <a:pt x="368" y="7834"/>
                  </a:lnTo>
                  <a:lnTo>
                    <a:pt x="491" y="7834"/>
                  </a:lnTo>
                  <a:lnTo>
                    <a:pt x="634" y="7855"/>
                  </a:lnTo>
                  <a:lnTo>
                    <a:pt x="777" y="7895"/>
                  </a:lnTo>
                  <a:lnTo>
                    <a:pt x="921" y="7957"/>
                  </a:lnTo>
                  <a:lnTo>
                    <a:pt x="1207" y="8100"/>
                  </a:lnTo>
                  <a:lnTo>
                    <a:pt x="1473" y="8243"/>
                  </a:lnTo>
                  <a:lnTo>
                    <a:pt x="1718" y="8345"/>
                  </a:lnTo>
                  <a:lnTo>
                    <a:pt x="1984" y="8407"/>
                  </a:lnTo>
                  <a:lnTo>
                    <a:pt x="2250" y="8427"/>
                  </a:lnTo>
                  <a:lnTo>
                    <a:pt x="2536" y="8407"/>
                  </a:lnTo>
                  <a:lnTo>
                    <a:pt x="2802" y="8345"/>
                  </a:lnTo>
                  <a:lnTo>
                    <a:pt x="2945" y="8284"/>
                  </a:lnTo>
                  <a:lnTo>
                    <a:pt x="3068" y="8223"/>
                  </a:lnTo>
                  <a:lnTo>
                    <a:pt x="3170" y="8161"/>
                  </a:lnTo>
                  <a:lnTo>
                    <a:pt x="3293" y="8059"/>
                  </a:lnTo>
                  <a:lnTo>
                    <a:pt x="3416" y="7957"/>
                  </a:lnTo>
                  <a:lnTo>
                    <a:pt x="3518" y="7834"/>
                  </a:lnTo>
                  <a:lnTo>
                    <a:pt x="3702" y="7589"/>
                  </a:lnTo>
                  <a:lnTo>
                    <a:pt x="3866" y="7323"/>
                  </a:lnTo>
                  <a:lnTo>
                    <a:pt x="4009" y="7036"/>
                  </a:lnTo>
                  <a:lnTo>
                    <a:pt x="4152" y="6750"/>
                  </a:lnTo>
                  <a:lnTo>
                    <a:pt x="4336" y="6443"/>
                  </a:lnTo>
                  <a:lnTo>
                    <a:pt x="4459" y="6280"/>
                  </a:lnTo>
                  <a:lnTo>
                    <a:pt x="4582" y="6137"/>
                  </a:lnTo>
                  <a:lnTo>
                    <a:pt x="4725" y="5993"/>
                  </a:lnTo>
                  <a:lnTo>
                    <a:pt x="4888" y="5871"/>
                  </a:lnTo>
                  <a:lnTo>
                    <a:pt x="5052" y="5748"/>
                  </a:lnTo>
                  <a:lnTo>
                    <a:pt x="5236" y="5646"/>
                  </a:lnTo>
                  <a:lnTo>
                    <a:pt x="5420" y="5543"/>
                  </a:lnTo>
                  <a:lnTo>
                    <a:pt x="5625" y="5462"/>
                  </a:lnTo>
                  <a:lnTo>
                    <a:pt x="5829" y="5380"/>
                  </a:lnTo>
                  <a:lnTo>
                    <a:pt x="6034" y="5318"/>
                  </a:lnTo>
                  <a:lnTo>
                    <a:pt x="6259" y="5257"/>
                  </a:lnTo>
                  <a:lnTo>
                    <a:pt x="6484" y="5237"/>
                  </a:lnTo>
                  <a:lnTo>
                    <a:pt x="6709" y="5196"/>
                  </a:lnTo>
                  <a:lnTo>
                    <a:pt x="6933" y="5196"/>
                  </a:lnTo>
                  <a:lnTo>
                    <a:pt x="7179" y="5175"/>
                  </a:lnTo>
                  <a:lnTo>
                    <a:pt x="7404" y="5196"/>
                  </a:lnTo>
                  <a:lnTo>
                    <a:pt x="7854" y="5257"/>
                  </a:lnTo>
                  <a:lnTo>
                    <a:pt x="8283" y="5339"/>
                  </a:lnTo>
                  <a:lnTo>
                    <a:pt x="8692" y="5462"/>
                  </a:lnTo>
                  <a:lnTo>
                    <a:pt x="9122" y="5625"/>
                  </a:lnTo>
                  <a:lnTo>
                    <a:pt x="9531" y="5789"/>
                  </a:lnTo>
                  <a:lnTo>
                    <a:pt x="9940" y="5973"/>
                  </a:lnTo>
                  <a:lnTo>
                    <a:pt x="10717" y="6402"/>
                  </a:lnTo>
                  <a:lnTo>
                    <a:pt x="11085" y="6587"/>
                  </a:lnTo>
                  <a:lnTo>
                    <a:pt x="11453" y="6750"/>
                  </a:lnTo>
                  <a:lnTo>
                    <a:pt x="11821" y="6893"/>
                  </a:lnTo>
                  <a:lnTo>
                    <a:pt x="12190" y="6996"/>
                  </a:lnTo>
                  <a:lnTo>
                    <a:pt x="12353" y="7036"/>
                  </a:lnTo>
                  <a:lnTo>
                    <a:pt x="12537" y="7057"/>
                  </a:lnTo>
                  <a:lnTo>
                    <a:pt x="12701" y="7057"/>
                  </a:lnTo>
                  <a:lnTo>
                    <a:pt x="12885" y="7036"/>
                  </a:lnTo>
                  <a:lnTo>
                    <a:pt x="13049" y="7016"/>
                  </a:lnTo>
                  <a:lnTo>
                    <a:pt x="13212" y="6955"/>
                  </a:lnTo>
                  <a:lnTo>
                    <a:pt x="13355" y="6893"/>
                  </a:lnTo>
                  <a:lnTo>
                    <a:pt x="13519" y="6791"/>
                  </a:lnTo>
                  <a:lnTo>
                    <a:pt x="13683" y="6668"/>
                  </a:lnTo>
                  <a:lnTo>
                    <a:pt x="13826" y="6525"/>
                  </a:lnTo>
                  <a:lnTo>
                    <a:pt x="13948" y="6341"/>
                  </a:lnTo>
                  <a:lnTo>
                    <a:pt x="14071" y="6177"/>
                  </a:lnTo>
                  <a:lnTo>
                    <a:pt x="14153" y="5973"/>
                  </a:lnTo>
                  <a:lnTo>
                    <a:pt x="14255" y="5789"/>
                  </a:lnTo>
                  <a:lnTo>
                    <a:pt x="14398" y="5400"/>
                  </a:lnTo>
                  <a:lnTo>
                    <a:pt x="14419" y="5318"/>
                  </a:lnTo>
                  <a:lnTo>
                    <a:pt x="14664" y="4705"/>
                  </a:lnTo>
                  <a:lnTo>
                    <a:pt x="14930" y="4132"/>
                  </a:lnTo>
                  <a:lnTo>
                    <a:pt x="15216" y="3580"/>
                  </a:lnTo>
                  <a:lnTo>
                    <a:pt x="15523" y="3089"/>
                  </a:lnTo>
                  <a:lnTo>
                    <a:pt x="15830" y="2639"/>
                  </a:lnTo>
                  <a:lnTo>
                    <a:pt x="16178" y="2210"/>
                  </a:lnTo>
                  <a:lnTo>
                    <a:pt x="16525" y="1821"/>
                  </a:lnTo>
                  <a:lnTo>
                    <a:pt x="16914" y="1474"/>
                  </a:lnTo>
                  <a:lnTo>
                    <a:pt x="17159" y="1289"/>
                  </a:lnTo>
                  <a:lnTo>
                    <a:pt x="17405" y="1105"/>
                  </a:lnTo>
                  <a:lnTo>
                    <a:pt x="17650" y="942"/>
                  </a:lnTo>
                  <a:lnTo>
                    <a:pt x="17916" y="799"/>
                  </a:lnTo>
                  <a:lnTo>
                    <a:pt x="18182" y="676"/>
                  </a:lnTo>
                  <a:lnTo>
                    <a:pt x="18448" y="553"/>
                  </a:lnTo>
                  <a:lnTo>
                    <a:pt x="18714" y="451"/>
                  </a:lnTo>
                  <a:lnTo>
                    <a:pt x="19000" y="390"/>
                  </a:lnTo>
                  <a:lnTo>
                    <a:pt x="19266" y="308"/>
                  </a:lnTo>
                  <a:lnTo>
                    <a:pt x="19552" y="267"/>
                  </a:lnTo>
                  <a:lnTo>
                    <a:pt x="19818" y="246"/>
                  </a:lnTo>
                  <a:lnTo>
                    <a:pt x="20104" y="226"/>
                  </a:lnTo>
                  <a:lnTo>
                    <a:pt x="20370" y="226"/>
                  </a:lnTo>
                  <a:lnTo>
                    <a:pt x="20636" y="246"/>
                  </a:lnTo>
                  <a:lnTo>
                    <a:pt x="20902" y="308"/>
                  </a:lnTo>
                  <a:lnTo>
                    <a:pt x="21168" y="369"/>
                  </a:lnTo>
                  <a:lnTo>
                    <a:pt x="21229" y="144"/>
                  </a:lnTo>
                  <a:lnTo>
                    <a:pt x="20943" y="83"/>
                  </a:lnTo>
                  <a:lnTo>
                    <a:pt x="20677" y="42"/>
                  </a:lnTo>
                  <a:lnTo>
                    <a:pt x="20391" y="21"/>
                  </a:lnTo>
                  <a:lnTo>
                    <a:pt x="201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3"/>
            <p:cNvSpPr/>
            <p:nvPr/>
          </p:nvSpPr>
          <p:spPr>
            <a:xfrm>
              <a:off x="2520250" y="615950"/>
              <a:ext cx="136025" cy="96150"/>
            </a:xfrm>
            <a:custGeom>
              <a:avLst/>
              <a:gdLst/>
              <a:ahLst/>
              <a:cxnLst/>
              <a:rect l="l" t="t" r="r" b="b"/>
              <a:pathLst>
                <a:path w="5441" h="3846" extrusionOk="0">
                  <a:moveTo>
                    <a:pt x="982" y="1"/>
                  </a:moveTo>
                  <a:lnTo>
                    <a:pt x="818" y="21"/>
                  </a:lnTo>
                  <a:lnTo>
                    <a:pt x="655" y="21"/>
                  </a:lnTo>
                  <a:lnTo>
                    <a:pt x="532" y="62"/>
                  </a:lnTo>
                  <a:lnTo>
                    <a:pt x="389" y="103"/>
                  </a:lnTo>
                  <a:lnTo>
                    <a:pt x="287" y="165"/>
                  </a:lnTo>
                  <a:lnTo>
                    <a:pt x="184" y="246"/>
                  </a:lnTo>
                  <a:lnTo>
                    <a:pt x="103" y="328"/>
                  </a:lnTo>
                  <a:lnTo>
                    <a:pt x="62" y="430"/>
                  </a:lnTo>
                  <a:lnTo>
                    <a:pt x="21" y="553"/>
                  </a:lnTo>
                  <a:lnTo>
                    <a:pt x="0" y="696"/>
                  </a:lnTo>
                  <a:lnTo>
                    <a:pt x="21" y="839"/>
                  </a:lnTo>
                  <a:lnTo>
                    <a:pt x="62" y="1024"/>
                  </a:lnTo>
                  <a:lnTo>
                    <a:pt x="123" y="1228"/>
                  </a:lnTo>
                  <a:lnTo>
                    <a:pt x="225" y="1433"/>
                  </a:lnTo>
                  <a:lnTo>
                    <a:pt x="409" y="1760"/>
                  </a:lnTo>
                  <a:lnTo>
                    <a:pt x="614" y="2046"/>
                  </a:lnTo>
                  <a:lnTo>
                    <a:pt x="859" y="2292"/>
                  </a:lnTo>
                  <a:lnTo>
                    <a:pt x="1125" y="2537"/>
                  </a:lnTo>
                  <a:lnTo>
                    <a:pt x="1432" y="2762"/>
                  </a:lnTo>
                  <a:lnTo>
                    <a:pt x="1739" y="2966"/>
                  </a:lnTo>
                  <a:lnTo>
                    <a:pt x="2045" y="3151"/>
                  </a:lnTo>
                  <a:lnTo>
                    <a:pt x="2373" y="3314"/>
                  </a:lnTo>
                  <a:lnTo>
                    <a:pt x="2802" y="3498"/>
                  </a:lnTo>
                  <a:lnTo>
                    <a:pt x="3232" y="3662"/>
                  </a:lnTo>
                  <a:lnTo>
                    <a:pt x="3436" y="3723"/>
                  </a:lnTo>
                  <a:lnTo>
                    <a:pt x="3661" y="3764"/>
                  </a:lnTo>
                  <a:lnTo>
                    <a:pt x="3886" y="3805"/>
                  </a:lnTo>
                  <a:lnTo>
                    <a:pt x="4111" y="3846"/>
                  </a:lnTo>
                  <a:lnTo>
                    <a:pt x="4295" y="3846"/>
                  </a:lnTo>
                  <a:lnTo>
                    <a:pt x="4479" y="3825"/>
                  </a:lnTo>
                  <a:lnTo>
                    <a:pt x="4643" y="3805"/>
                  </a:lnTo>
                  <a:lnTo>
                    <a:pt x="4827" y="3764"/>
                  </a:lnTo>
                  <a:lnTo>
                    <a:pt x="4970" y="3703"/>
                  </a:lnTo>
                  <a:lnTo>
                    <a:pt x="5113" y="3600"/>
                  </a:lnTo>
                  <a:lnTo>
                    <a:pt x="5236" y="3498"/>
                  </a:lnTo>
                  <a:lnTo>
                    <a:pt x="5338" y="3355"/>
                  </a:lnTo>
                  <a:lnTo>
                    <a:pt x="5400" y="3232"/>
                  </a:lnTo>
                  <a:lnTo>
                    <a:pt x="5420" y="3089"/>
                  </a:lnTo>
                  <a:lnTo>
                    <a:pt x="5440" y="2946"/>
                  </a:lnTo>
                  <a:lnTo>
                    <a:pt x="5440" y="2803"/>
                  </a:lnTo>
                  <a:lnTo>
                    <a:pt x="5420" y="2639"/>
                  </a:lnTo>
                  <a:lnTo>
                    <a:pt x="5400" y="2496"/>
                  </a:lnTo>
                  <a:lnTo>
                    <a:pt x="5338" y="2332"/>
                  </a:lnTo>
                  <a:lnTo>
                    <a:pt x="5297" y="2189"/>
                  </a:lnTo>
                  <a:lnTo>
                    <a:pt x="5134" y="1923"/>
                  </a:lnTo>
                  <a:lnTo>
                    <a:pt x="4950" y="1658"/>
                  </a:lnTo>
                  <a:lnTo>
                    <a:pt x="4745" y="1412"/>
                  </a:lnTo>
                  <a:lnTo>
                    <a:pt x="4500" y="1187"/>
                  </a:lnTo>
                  <a:lnTo>
                    <a:pt x="4234" y="983"/>
                  </a:lnTo>
                  <a:lnTo>
                    <a:pt x="3968" y="819"/>
                  </a:lnTo>
                  <a:lnTo>
                    <a:pt x="3784" y="696"/>
                  </a:lnTo>
                  <a:lnTo>
                    <a:pt x="3518" y="594"/>
                  </a:lnTo>
                  <a:lnTo>
                    <a:pt x="3211" y="471"/>
                  </a:lnTo>
                  <a:lnTo>
                    <a:pt x="2864" y="349"/>
                  </a:lnTo>
                  <a:lnTo>
                    <a:pt x="2495" y="226"/>
                  </a:lnTo>
                  <a:lnTo>
                    <a:pt x="2107" y="144"/>
                  </a:lnTo>
                  <a:lnTo>
                    <a:pt x="1718" y="62"/>
                  </a:lnTo>
                  <a:lnTo>
                    <a:pt x="1330" y="21"/>
                  </a:lnTo>
                  <a:lnTo>
                    <a:pt x="9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3"/>
            <p:cNvSpPr/>
            <p:nvPr/>
          </p:nvSpPr>
          <p:spPr>
            <a:xfrm>
              <a:off x="2691525" y="716175"/>
              <a:ext cx="57300" cy="57300"/>
            </a:xfrm>
            <a:custGeom>
              <a:avLst/>
              <a:gdLst/>
              <a:ahLst/>
              <a:cxnLst/>
              <a:rect l="l" t="t" r="r" b="b"/>
              <a:pathLst>
                <a:path w="2292" h="2292" extrusionOk="0">
                  <a:moveTo>
                    <a:pt x="1146" y="1"/>
                  </a:moveTo>
                  <a:lnTo>
                    <a:pt x="921" y="21"/>
                  </a:lnTo>
                  <a:lnTo>
                    <a:pt x="696" y="82"/>
                  </a:lnTo>
                  <a:lnTo>
                    <a:pt x="491" y="185"/>
                  </a:lnTo>
                  <a:lnTo>
                    <a:pt x="328" y="328"/>
                  </a:lnTo>
                  <a:lnTo>
                    <a:pt x="185" y="512"/>
                  </a:lnTo>
                  <a:lnTo>
                    <a:pt x="82" y="696"/>
                  </a:lnTo>
                  <a:lnTo>
                    <a:pt x="21" y="921"/>
                  </a:lnTo>
                  <a:lnTo>
                    <a:pt x="1" y="1146"/>
                  </a:lnTo>
                  <a:lnTo>
                    <a:pt x="21" y="1371"/>
                  </a:lnTo>
                  <a:lnTo>
                    <a:pt x="82" y="1596"/>
                  </a:lnTo>
                  <a:lnTo>
                    <a:pt x="185" y="1780"/>
                  </a:lnTo>
                  <a:lnTo>
                    <a:pt x="328" y="1964"/>
                  </a:lnTo>
                  <a:lnTo>
                    <a:pt x="491" y="2107"/>
                  </a:lnTo>
                  <a:lnTo>
                    <a:pt x="696" y="2209"/>
                  </a:lnTo>
                  <a:lnTo>
                    <a:pt x="921" y="2271"/>
                  </a:lnTo>
                  <a:lnTo>
                    <a:pt x="1146" y="2291"/>
                  </a:lnTo>
                  <a:lnTo>
                    <a:pt x="1371" y="2271"/>
                  </a:lnTo>
                  <a:lnTo>
                    <a:pt x="1596" y="2209"/>
                  </a:lnTo>
                  <a:lnTo>
                    <a:pt x="1780" y="2107"/>
                  </a:lnTo>
                  <a:lnTo>
                    <a:pt x="1964" y="1964"/>
                  </a:lnTo>
                  <a:lnTo>
                    <a:pt x="2107" y="1780"/>
                  </a:lnTo>
                  <a:lnTo>
                    <a:pt x="2209" y="1596"/>
                  </a:lnTo>
                  <a:lnTo>
                    <a:pt x="2271" y="1371"/>
                  </a:lnTo>
                  <a:lnTo>
                    <a:pt x="2291" y="1146"/>
                  </a:lnTo>
                  <a:lnTo>
                    <a:pt x="2271" y="921"/>
                  </a:lnTo>
                  <a:lnTo>
                    <a:pt x="2209" y="696"/>
                  </a:lnTo>
                  <a:lnTo>
                    <a:pt x="2107" y="512"/>
                  </a:lnTo>
                  <a:lnTo>
                    <a:pt x="1964" y="328"/>
                  </a:lnTo>
                  <a:lnTo>
                    <a:pt x="1780" y="185"/>
                  </a:lnTo>
                  <a:lnTo>
                    <a:pt x="1596" y="82"/>
                  </a:lnTo>
                  <a:lnTo>
                    <a:pt x="1371" y="21"/>
                  </a:lnTo>
                  <a:lnTo>
                    <a:pt x="1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3"/>
            <p:cNvSpPr/>
            <p:nvPr/>
          </p:nvSpPr>
          <p:spPr>
            <a:xfrm>
              <a:off x="2139325" y="1147200"/>
              <a:ext cx="12800" cy="830375"/>
            </a:xfrm>
            <a:custGeom>
              <a:avLst/>
              <a:gdLst/>
              <a:ahLst/>
              <a:cxnLst/>
              <a:rect l="l" t="t" r="r" b="b"/>
              <a:pathLst>
                <a:path w="512" h="33215" extrusionOk="0">
                  <a:moveTo>
                    <a:pt x="369" y="0"/>
                  </a:moveTo>
                  <a:lnTo>
                    <a:pt x="328" y="41"/>
                  </a:lnTo>
                  <a:lnTo>
                    <a:pt x="307" y="62"/>
                  </a:lnTo>
                  <a:lnTo>
                    <a:pt x="287" y="103"/>
                  </a:lnTo>
                  <a:lnTo>
                    <a:pt x="307" y="4459"/>
                  </a:lnTo>
                  <a:lnTo>
                    <a:pt x="287" y="14276"/>
                  </a:lnTo>
                  <a:lnTo>
                    <a:pt x="246" y="19880"/>
                  </a:lnTo>
                  <a:lnTo>
                    <a:pt x="205" y="25238"/>
                  </a:lnTo>
                  <a:lnTo>
                    <a:pt x="164" y="27672"/>
                  </a:lnTo>
                  <a:lnTo>
                    <a:pt x="123" y="29819"/>
                  </a:lnTo>
                  <a:lnTo>
                    <a:pt x="62" y="31660"/>
                  </a:lnTo>
                  <a:lnTo>
                    <a:pt x="1" y="33092"/>
                  </a:lnTo>
                  <a:lnTo>
                    <a:pt x="1" y="33133"/>
                  </a:lnTo>
                  <a:lnTo>
                    <a:pt x="21" y="33173"/>
                  </a:lnTo>
                  <a:lnTo>
                    <a:pt x="62" y="33194"/>
                  </a:lnTo>
                  <a:lnTo>
                    <a:pt x="103" y="33214"/>
                  </a:lnTo>
                  <a:lnTo>
                    <a:pt x="144" y="33194"/>
                  </a:lnTo>
                  <a:lnTo>
                    <a:pt x="185" y="33173"/>
                  </a:lnTo>
                  <a:lnTo>
                    <a:pt x="205" y="33153"/>
                  </a:lnTo>
                  <a:lnTo>
                    <a:pt x="226" y="33112"/>
                  </a:lnTo>
                  <a:lnTo>
                    <a:pt x="287" y="31680"/>
                  </a:lnTo>
                  <a:lnTo>
                    <a:pt x="328" y="29840"/>
                  </a:lnTo>
                  <a:lnTo>
                    <a:pt x="389" y="27672"/>
                  </a:lnTo>
                  <a:lnTo>
                    <a:pt x="410" y="25259"/>
                  </a:lnTo>
                  <a:lnTo>
                    <a:pt x="471" y="19880"/>
                  </a:lnTo>
                  <a:lnTo>
                    <a:pt x="491" y="14276"/>
                  </a:lnTo>
                  <a:lnTo>
                    <a:pt x="512" y="4459"/>
                  </a:lnTo>
                  <a:lnTo>
                    <a:pt x="512" y="103"/>
                  </a:lnTo>
                  <a:lnTo>
                    <a:pt x="491" y="62"/>
                  </a:lnTo>
                  <a:lnTo>
                    <a:pt x="471" y="41"/>
                  </a:lnTo>
                  <a:lnTo>
                    <a:pt x="451"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3"/>
            <p:cNvSpPr/>
            <p:nvPr/>
          </p:nvSpPr>
          <p:spPr>
            <a:xfrm>
              <a:off x="2363775" y="1317450"/>
              <a:ext cx="164175" cy="164150"/>
            </a:xfrm>
            <a:custGeom>
              <a:avLst/>
              <a:gdLst/>
              <a:ahLst/>
              <a:cxnLst/>
              <a:rect l="l" t="t" r="r" b="b"/>
              <a:pathLst>
                <a:path w="6567" h="6566" extrusionOk="0">
                  <a:moveTo>
                    <a:pt x="3273" y="1"/>
                  </a:moveTo>
                  <a:lnTo>
                    <a:pt x="2946" y="21"/>
                  </a:lnTo>
                  <a:lnTo>
                    <a:pt x="2619" y="62"/>
                  </a:lnTo>
                  <a:lnTo>
                    <a:pt x="2312" y="144"/>
                  </a:lnTo>
                  <a:lnTo>
                    <a:pt x="2005" y="246"/>
                  </a:lnTo>
                  <a:lnTo>
                    <a:pt x="1719" y="390"/>
                  </a:lnTo>
                  <a:lnTo>
                    <a:pt x="1453" y="553"/>
                  </a:lnTo>
                  <a:lnTo>
                    <a:pt x="1187" y="737"/>
                  </a:lnTo>
                  <a:lnTo>
                    <a:pt x="962" y="962"/>
                  </a:lnTo>
                  <a:lnTo>
                    <a:pt x="758" y="1187"/>
                  </a:lnTo>
                  <a:lnTo>
                    <a:pt x="553" y="1433"/>
                  </a:lnTo>
                  <a:lnTo>
                    <a:pt x="390" y="1719"/>
                  </a:lnTo>
                  <a:lnTo>
                    <a:pt x="267" y="2005"/>
                  </a:lnTo>
                  <a:lnTo>
                    <a:pt x="144" y="2292"/>
                  </a:lnTo>
                  <a:lnTo>
                    <a:pt x="62" y="2619"/>
                  </a:lnTo>
                  <a:lnTo>
                    <a:pt x="21" y="2946"/>
                  </a:lnTo>
                  <a:lnTo>
                    <a:pt x="1" y="3273"/>
                  </a:lnTo>
                  <a:lnTo>
                    <a:pt x="21" y="3621"/>
                  </a:lnTo>
                  <a:lnTo>
                    <a:pt x="62" y="3928"/>
                  </a:lnTo>
                  <a:lnTo>
                    <a:pt x="144" y="4255"/>
                  </a:lnTo>
                  <a:lnTo>
                    <a:pt x="267" y="4562"/>
                  </a:lnTo>
                  <a:lnTo>
                    <a:pt x="390" y="4848"/>
                  </a:lnTo>
                  <a:lnTo>
                    <a:pt x="553" y="5114"/>
                  </a:lnTo>
                  <a:lnTo>
                    <a:pt x="758" y="5359"/>
                  </a:lnTo>
                  <a:lnTo>
                    <a:pt x="962" y="5605"/>
                  </a:lnTo>
                  <a:lnTo>
                    <a:pt x="1187" y="5809"/>
                  </a:lnTo>
                  <a:lnTo>
                    <a:pt x="1453" y="5993"/>
                  </a:lnTo>
                  <a:lnTo>
                    <a:pt x="1719" y="6157"/>
                  </a:lnTo>
                  <a:lnTo>
                    <a:pt x="2005" y="6300"/>
                  </a:lnTo>
                  <a:lnTo>
                    <a:pt x="2312" y="6402"/>
                  </a:lnTo>
                  <a:lnTo>
                    <a:pt x="2619" y="6484"/>
                  </a:lnTo>
                  <a:lnTo>
                    <a:pt x="2946" y="6546"/>
                  </a:lnTo>
                  <a:lnTo>
                    <a:pt x="3273" y="6566"/>
                  </a:lnTo>
                  <a:lnTo>
                    <a:pt x="3621" y="6546"/>
                  </a:lnTo>
                  <a:lnTo>
                    <a:pt x="3948" y="6484"/>
                  </a:lnTo>
                  <a:lnTo>
                    <a:pt x="4255" y="6402"/>
                  </a:lnTo>
                  <a:lnTo>
                    <a:pt x="4562" y="6300"/>
                  </a:lnTo>
                  <a:lnTo>
                    <a:pt x="4848" y="6157"/>
                  </a:lnTo>
                  <a:lnTo>
                    <a:pt x="5114" y="5993"/>
                  </a:lnTo>
                  <a:lnTo>
                    <a:pt x="5380" y="5809"/>
                  </a:lnTo>
                  <a:lnTo>
                    <a:pt x="5605" y="5605"/>
                  </a:lnTo>
                  <a:lnTo>
                    <a:pt x="5809" y="5359"/>
                  </a:lnTo>
                  <a:lnTo>
                    <a:pt x="5993" y="5114"/>
                  </a:lnTo>
                  <a:lnTo>
                    <a:pt x="6177" y="4848"/>
                  </a:lnTo>
                  <a:lnTo>
                    <a:pt x="6300" y="4562"/>
                  </a:lnTo>
                  <a:lnTo>
                    <a:pt x="6423" y="4255"/>
                  </a:lnTo>
                  <a:lnTo>
                    <a:pt x="6505" y="3928"/>
                  </a:lnTo>
                  <a:lnTo>
                    <a:pt x="6546" y="3621"/>
                  </a:lnTo>
                  <a:lnTo>
                    <a:pt x="6566" y="3273"/>
                  </a:lnTo>
                  <a:lnTo>
                    <a:pt x="6546" y="2946"/>
                  </a:lnTo>
                  <a:lnTo>
                    <a:pt x="6505" y="2619"/>
                  </a:lnTo>
                  <a:lnTo>
                    <a:pt x="6423" y="2292"/>
                  </a:lnTo>
                  <a:lnTo>
                    <a:pt x="6300" y="2005"/>
                  </a:lnTo>
                  <a:lnTo>
                    <a:pt x="6177" y="1719"/>
                  </a:lnTo>
                  <a:lnTo>
                    <a:pt x="5993" y="1433"/>
                  </a:lnTo>
                  <a:lnTo>
                    <a:pt x="5809" y="1187"/>
                  </a:lnTo>
                  <a:lnTo>
                    <a:pt x="5605" y="962"/>
                  </a:lnTo>
                  <a:lnTo>
                    <a:pt x="5380" y="737"/>
                  </a:lnTo>
                  <a:lnTo>
                    <a:pt x="5114" y="553"/>
                  </a:lnTo>
                  <a:lnTo>
                    <a:pt x="4848" y="390"/>
                  </a:lnTo>
                  <a:lnTo>
                    <a:pt x="4562" y="246"/>
                  </a:lnTo>
                  <a:lnTo>
                    <a:pt x="4255" y="144"/>
                  </a:lnTo>
                  <a:lnTo>
                    <a:pt x="3948" y="62"/>
                  </a:lnTo>
                  <a:lnTo>
                    <a:pt x="3621" y="21"/>
                  </a:lnTo>
                  <a:lnTo>
                    <a:pt x="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3"/>
            <p:cNvSpPr/>
            <p:nvPr/>
          </p:nvSpPr>
          <p:spPr>
            <a:xfrm>
              <a:off x="2724250" y="1312350"/>
              <a:ext cx="164150" cy="164150"/>
            </a:xfrm>
            <a:custGeom>
              <a:avLst/>
              <a:gdLst/>
              <a:ahLst/>
              <a:cxnLst/>
              <a:rect l="l" t="t" r="r" b="b"/>
              <a:pathLst>
                <a:path w="6566" h="6566" extrusionOk="0">
                  <a:moveTo>
                    <a:pt x="3293" y="0"/>
                  </a:moveTo>
                  <a:lnTo>
                    <a:pt x="2946" y="21"/>
                  </a:lnTo>
                  <a:lnTo>
                    <a:pt x="2618" y="82"/>
                  </a:lnTo>
                  <a:lnTo>
                    <a:pt x="2312" y="164"/>
                  </a:lnTo>
                  <a:lnTo>
                    <a:pt x="2005" y="266"/>
                  </a:lnTo>
                  <a:lnTo>
                    <a:pt x="1718" y="409"/>
                  </a:lnTo>
                  <a:lnTo>
                    <a:pt x="1453" y="573"/>
                  </a:lnTo>
                  <a:lnTo>
                    <a:pt x="1207" y="757"/>
                  </a:lnTo>
                  <a:lnTo>
                    <a:pt x="962" y="962"/>
                  </a:lnTo>
                  <a:lnTo>
                    <a:pt x="757" y="1207"/>
                  </a:lnTo>
                  <a:lnTo>
                    <a:pt x="573" y="1452"/>
                  </a:lnTo>
                  <a:lnTo>
                    <a:pt x="410" y="1718"/>
                  </a:lnTo>
                  <a:lnTo>
                    <a:pt x="266" y="2005"/>
                  </a:lnTo>
                  <a:lnTo>
                    <a:pt x="164" y="2311"/>
                  </a:lnTo>
                  <a:lnTo>
                    <a:pt x="82" y="2618"/>
                  </a:lnTo>
                  <a:lnTo>
                    <a:pt x="21" y="2945"/>
                  </a:lnTo>
                  <a:lnTo>
                    <a:pt x="1" y="3293"/>
                  </a:lnTo>
                  <a:lnTo>
                    <a:pt x="21" y="3620"/>
                  </a:lnTo>
                  <a:lnTo>
                    <a:pt x="82" y="3948"/>
                  </a:lnTo>
                  <a:lnTo>
                    <a:pt x="164" y="4275"/>
                  </a:lnTo>
                  <a:lnTo>
                    <a:pt x="266" y="4561"/>
                  </a:lnTo>
                  <a:lnTo>
                    <a:pt x="410" y="4848"/>
                  </a:lnTo>
                  <a:lnTo>
                    <a:pt x="573" y="5134"/>
                  </a:lnTo>
                  <a:lnTo>
                    <a:pt x="757" y="5379"/>
                  </a:lnTo>
                  <a:lnTo>
                    <a:pt x="962" y="5604"/>
                  </a:lnTo>
                  <a:lnTo>
                    <a:pt x="1207" y="5829"/>
                  </a:lnTo>
                  <a:lnTo>
                    <a:pt x="1453" y="6013"/>
                  </a:lnTo>
                  <a:lnTo>
                    <a:pt x="1718" y="6177"/>
                  </a:lnTo>
                  <a:lnTo>
                    <a:pt x="2005" y="6320"/>
                  </a:lnTo>
                  <a:lnTo>
                    <a:pt x="2312" y="6422"/>
                  </a:lnTo>
                  <a:lnTo>
                    <a:pt x="2618" y="6504"/>
                  </a:lnTo>
                  <a:lnTo>
                    <a:pt x="2946" y="6545"/>
                  </a:lnTo>
                  <a:lnTo>
                    <a:pt x="3293" y="6565"/>
                  </a:lnTo>
                  <a:lnTo>
                    <a:pt x="3621" y="6545"/>
                  </a:lnTo>
                  <a:lnTo>
                    <a:pt x="3948" y="6504"/>
                  </a:lnTo>
                  <a:lnTo>
                    <a:pt x="4255" y="6422"/>
                  </a:lnTo>
                  <a:lnTo>
                    <a:pt x="4561" y="6320"/>
                  </a:lnTo>
                  <a:lnTo>
                    <a:pt x="4848" y="6177"/>
                  </a:lnTo>
                  <a:lnTo>
                    <a:pt x="5113" y="6013"/>
                  </a:lnTo>
                  <a:lnTo>
                    <a:pt x="5379" y="5829"/>
                  </a:lnTo>
                  <a:lnTo>
                    <a:pt x="5604" y="5604"/>
                  </a:lnTo>
                  <a:lnTo>
                    <a:pt x="5829" y="5379"/>
                  </a:lnTo>
                  <a:lnTo>
                    <a:pt x="6013" y="5134"/>
                  </a:lnTo>
                  <a:lnTo>
                    <a:pt x="6177" y="4848"/>
                  </a:lnTo>
                  <a:lnTo>
                    <a:pt x="6320" y="4561"/>
                  </a:lnTo>
                  <a:lnTo>
                    <a:pt x="6422" y="4275"/>
                  </a:lnTo>
                  <a:lnTo>
                    <a:pt x="6504" y="3948"/>
                  </a:lnTo>
                  <a:lnTo>
                    <a:pt x="6545" y="3620"/>
                  </a:lnTo>
                  <a:lnTo>
                    <a:pt x="6566" y="3293"/>
                  </a:lnTo>
                  <a:lnTo>
                    <a:pt x="6545" y="2945"/>
                  </a:lnTo>
                  <a:lnTo>
                    <a:pt x="6504" y="2618"/>
                  </a:lnTo>
                  <a:lnTo>
                    <a:pt x="6422" y="2311"/>
                  </a:lnTo>
                  <a:lnTo>
                    <a:pt x="6320" y="2005"/>
                  </a:lnTo>
                  <a:lnTo>
                    <a:pt x="6177" y="1718"/>
                  </a:lnTo>
                  <a:lnTo>
                    <a:pt x="6013" y="1452"/>
                  </a:lnTo>
                  <a:lnTo>
                    <a:pt x="5829" y="1207"/>
                  </a:lnTo>
                  <a:lnTo>
                    <a:pt x="5604" y="962"/>
                  </a:lnTo>
                  <a:lnTo>
                    <a:pt x="5379" y="757"/>
                  </a:lnTo>
                  <a:lnTo>
                    <a:pt x="5113" y="573"/>
                  </a:lnTo>
                  <a:lnTo>
                    <a:pt x="4848" y="409"/>
                  </a:lnTo>
                  <a:lnTo>
                    <a:pt x="4561" y="266"/>
                  </a:lnTo>
                  <a:lnTo>
                    <a:pt x="4255" y="164"/>
                  </a:lnTo>
                  <a:lnTo>
                    <a:pt x="3948" y="82"/>
                  </a:lnTo>
                  <a:lnTo>
                    <a:pt x="3621" y="21"/>
                  </a:lnTo>
                  <a:lnTo>
                    <a:pt x="3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3"/>
            <p:cNvSpPr/>
            <p:nvPr/>
          </p:nvSpPr>
          <p:spPr>
            <a:xfrm>
              <a:off x="2513600" y="1511750"/>
              <a:ext cx="246975" cy="64975"/>
            </a:xfrm>
            <a:custGeom>
              <a:avLst/>
              <a:gdLst/>
              <a:ahLst/>
              <a:cxnLst/>
              <a:rect l="l" t="t" r="r" b="b"/>
              <a:pathLst>
                <a:path w="9879" h="2599" extrusionOk="0">
                  <a:moveTo>
                    <a:pt x="0" y="1"/>
                  </a:moveTo>
                  <a:lnTo>
                    <a:pt x="41" y="103"/>
                  </a:lnTo>
                  <a:lnTo>
                    <a:pt x="82" y="246"/>
                  </a:lnTo>
                  <a:lnTo>
                    <a:pt x="144" y="410"/>
                  </a:lnTo>
                  <a:lnTo>
                    <a:pt x="266" y="594"/>
                  </a:lnTo>
                  <a:lnTo>
                    <a:pt x="389" y="819"/>
                  </a:lnTo>
                  <a:lnTo>
                    <a:pt x="573" y="1064"/>
                  </a:lnTo>
                  <a:lnTo>
                    <a:pt x="798" y="1310"/>
                  </a:lnTo>
                  <a:lnTo>
                    <a:pt x="1064" y="1555"/>
                  </a:lnTo>
                  <a:lnTo>
                    <a:pt x="1391" y="1780"/>
                  </a:lnTo>
                  <a:lnTo>
                    <a:pt x="1780" y="2005"/>
                  </a:lnTo>
                  <a:lnTo>
                    <a:pt x="1984" y="2107"/>
                  </a:lnTo>
                  <a:lnTo>
                    <a:pt x="2230" y="2209"/>
                  </a:lnTo>
                  <a:lnTo>
                    <a:pt x="2475" y="2291"/>
                  </a:lnTo>
                  <a:lnTo>
                    <a:pt x="2720" y="2373"/>
                  </a:lnTo>
                  <a:lnTo>
                    <a:pt x="3007" y="2434"/>
                  </a:lnTo>
                  <a:lnTo>
                    <a:pt x="3314" y="2496"/>
                  </a:lnTo>
                  <a:lnTo>
                    <a:pt x="3620" y="2537"/>
                  </a:lnTo>
                  <a:lnTo>
                    <a:pt x="3968" y="2578"/>
                  </a:lnTo>
                  <a:lnTo>
                    <a:pt x="4316" y="2598"/>
                  </a:lnTo>
                  <a:lnTo>
                    <a:pt x="5134" y="2598"/>
                  </a:lnTo>
                  <a:lnTo>
                    <a:pt x="5563" y="2578"/>
                  </a:lnTo>
                  <a:lnTo>
                    <a:pt x="5972" y="2537"/>
                  </a:lnTo>
                  <a:lnTo>
                    <a:pt x="6340" y="2496"/>
                  </a:lnTo>
                  <a:lnTo>
                    <a:pt x="6688" y="2434"/>
                  </a:lnTo>
                  <a:lnTo>
                    <a:pt x="7015" y="2373"/>
                  </a:lnTo>
                  <a:lnTo>
                    <a:pt x="7322" y="2291"/>
                  </a:lnTo>
                  <a:lnTo>
                    <a:pt x="7588" y="2209"/>
                  </a:lnTo>
                  <a:lnTo>
                    <a:pt x="7854" y="2107"/>
                  </a:lnTo>
                  <a:lnTo>
                    <a:pt x="8099" y="2005"/>
                  </a:lnTo>
                  <a:lnTo>
                    <a:pt x="8304" y="1903"/>
                  </a:lnTo>
                  <a:lnTo>
                    <a:pt x="8508" y="1780"/>
                  </a:lnTo>
                  <a:lnTo>
                    <a:pt x="8692" y="1657"/>
                  </a:lnTo>
                  <a:lnTo>
                    <a:pt x="8856" y="1555"/>
                  </a:lnTo>
                  <a:lnTo>
                    <a:pt x="9142" y="1310"/>
                  </a:lnTo>
                  <a:lnTo>
                    <a:pt x="9367" y="1064"/>
                  </a:lnTo>
                  <a:lnTo>
                    <a:pt x="9531" y="819"/>
                  </a:lnTo>
                  <a:lnTo>
                    <a:pt x="9674" y="594"/>
                  </a:lnTo>
                  <a:lnTo>
                    <a:pt x="9756" y="410"/>
                  </a:lnTo>
                  <a:lnTo>
                    <a:pt x="9817" y="246"/>
                  </a:lnTo>
                  <a:lnTo>
                    <a:pt x="9858" y="103"/>
                  </a:lnTo>
                  <a:lnTo>
                    <a:pt x="98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3"/>
            <p:cNvSpPr/>
            <p:nvPr/>
          </p:nvSpPr>
          <p:spPr>
            <a:xfrm>
              <a:off x="1780400" y="1233600"/>
              <a:ext cx="321625" cy="487300"/>
            </a:xfrm>
            <a:custGeom>
              <a:avLst/>
              <a:gdLst/>
              <a:ahLst/>
              <a:cxnLst/>
              <a:rect l="l" t="t" r="r" b="b"/>
              <a:pathLst>
                <a:path w="12865" h="19492" extrusionOk="0">
                  <a:moveTo>
                    <a:pt x="6422" y="1"/>
                  </a:moveTo>
                  <a:lnTo>
                    <a:pt x="6095" y="21"/>
                  </a:lnTo>
                  <a:lnTo>
                    <a:pt x="5768" y="62"/>
                  </a:lnTo>
                  <a:lnTo>
                    <a:pt x="5441" y="124"/>
                  </a:lnTo>
                  <a:lnTo>
                    <a:pt x="5134" y="205"/>
                  </a:lnTo>
                  <a:lnTo>
                    <a:pt x="4827" y="308"/>
                  </a:lnTo>
                  <a:lnTo>
                    <a:pt x="4520" y="451"/>
                  </a:lnTo>
                  <a:lnTo>
                    <a:pt x="4214" y="594"/>
                  </a:lnTo>
                  <a:lnTo>
                    <a:pt x="3927" y="778"/>
                  </a:lnTo>
                  <a:lnTo>
                    <a:pt x="3641" y="962"/>
                  </a:lnTo>
                  <a:lnTo>
                    <a:pt x="3355" y="1187"/>
                  </a:lnTo>
                  <a:lnTo>
                    <a:pt x="3089" y="1412"/>
                  </a:lnTo>
                  <a:lnTo>
                    <a:pt x="2823" y="1678"/>
                  </a:lnTo>
                  <a:lnTo>
                    <a:pt x="2577" y="1944"/>
                  </a:lnTo>
                  <a:lnTo>
                    <a:pt x="2332" y="2230"/>
                  </a:lnTo>
                  <a:lnTo>
                    <a:pt x="2107" y="2537"/>
                  </a:lnTo>
                  <a:lnTo>
                    <a:pt x="1882" y="2864"/>
                  </a:lnTo>
                  <a:lnTo>
                    <a:pt x="1657" y="3212"/>
                  </a:lnTo>
                  <a:lnTo>
                    <a:pt x="1453" y="3559"/>
                  </a:lnTo>
                  <a:lnTo>
                    <a:pt x="1268" y="3928"/>
                  </a:lnTo>
                  <a:lnTo>
                    <a:pt x="1084" y="4316"/>
                  </a:lnTo>
                  <a:lnTo>
                    <a:pt x="921" y="4705"/>
                  </a:lnTo>
                  <a:lnTo>
                    <a:pt x="778" y="5114"/>
                  </a:lnTo>
                  <a:lnTo>
                    <a:pt x="634" y="5523"/>
                  </a:lnTo>
                  <a:lnTo>
                    <a:pt x="491" y="5952"/>
                  </a:lnTo>
                  <a:lnTo>
                    <a:pt x="389" y="6402"/>
                  </a:lnTo>
                  <a:lnTo>
                    <a:pt x="287" y="6852"/>
                  </a:lnTo>
                  <a:lnTo>
                    <a:pt x="185" y="7323"/>
                  </a:lnTo>
                  <a:lnTo>
                    <a:pt x="123" y="7793"/>
                  </a:lnTo>
                  <a:lnTo>
                    <a:pt x="62" y="8263"/>
                  </a:lnTo>
                  <a:lnTo>
                    <a:pt x="21" y="8754"/>
                  </a:lnTo>
                  <a:lnTo>
                    <a:pt x="0" y="9245"/>
                  </a:lnTo>
                  <a:lnTo>
                    <a:pt x="0" y="9756"/>
                  </a:lnTo>
                  <a:lnTo>
                    <a:pt x="0" y="10247"/>
                  </a:lnTo>
                  <a:lnTo>
                    <a:pt x="21" y="10759"/>
                  </a:lnTo>
                  <a:lnTo>
                    <a:pt x="62" y="11249"/>
                  </a:lnTo>
                  <a:lnTo>
                    <a:pt x="123" y="11720"/>
                  </a:lnTo>
                  <a:lnTo>
                    <a:pt x="185" y="12190"/>
                  </a:lnTo>
                  <a:lnTo>
                    <a:pt x="287" y="12661"/>
                  </a:lnTo>
                  <a:lnTo>
                    <a:pt x="389" y="13110"/>
                  </a:lnTo>
                  <a:lnTo>
                    <a:pt x="491" y="13540"/>
                  </a:lnTo>
                  <a:lnTo>
                    <a:pt x="634" y="13990"/>
                  </a:lnTo>
                  <a:lnTo>
                    <a:pt x="778" y="14399"/>
                  </a:lnTo>
                  <a:lnTo>
                    <a:pt x="921" y="14808"/>
                  </a:lnTo>
                  <a:lnTo>
                    <a:pt x="1084" y="15197"/>
                  </a:lnTo>
                  <a:lnTo>
                    <a:pt x="1268" y="15585"/>
                  </a:lnTo>
                  <a:lnTo>
                    <a:pt x="1453" y="15953"/>
                  </a:lnTo>
                  <a:lnTo>
                    <a:pt x="1657" y="16301"/>
                  </a:lnTo>
                  <a:lnTo>
                    <a:pt x="1882" y="16649"/>
                  </a:lnTo>
                  <a:lnTo>
                    <a:pt x="2107" y="16976"/>
                  </a:lnTo>
                  <a:lnTo>
                    <a:pt x="2332" y="17283"/>
                  </a:lnTo>
                  <a:lnTo>
                    <a:pt x="2577" y="17569"/>
                  </a:lnTo>
                  <a:lnTo>
                    <a:pt x="2823" y="17835"/>
                  </a:lnTo>
                  <a:lnTo>
                    <a:pt x="3089" y="18080"/>
                  </a:lnTo>
                  <a:lnTo>
                    <a:pt x="3355" y="18326"/>
                  </a:lnTo>
                  <a:lnTo>
                    <a:pt x="3641" y="18530"/>
                  </a:lnTo>
                  <a:lnTo>
                    <a:pt x="3927" y="18735"/>
                  </a:lnTo>
                  <a:lnTo>
                    <a:pt x="4214" y="18919"/>
                  </a:lnTo>
                  <a:lnTo>
                    <a:pt x="4520" y="19062"/>
                  </a:lnTo>
                  <a:lnTo>
                    <a:pt x="4827" y="19185"/>
                  </a:lnTo>
                  <a:lnTo>
                    <a:pt x="5134" y="19307"/>
                  </a:lnTo>
                  <a:lnTo>
                    <a:pt x="5441" y="19389"/>
                  </a:lnTo>
                  <a:lnTo>
                    <a:pt x="5768" y="19451"/>
                  </a:lnTo>
                  <a:lnTo>
                    <a:pt x="6095" y="19491"/>
                  </a:lnTo>
                  <a:lnTo>
                    <a:pt x="6770" y="19491"/>
                  </a:lnTo>
                  <a:lnTo>
                    <a:pt x="7097" y="19451"/>
                  </a:lnTo>
                  <a:lnTo>
                    <a:pt x="7404" y="19389"/>
                  </a:lnTo>
                  <a:lnTo>
                    <a:pt x="7731" y="19307"/>
                  </a:lnTo>
                  <a:lnTo>
                    <a:pt x="8038" y="19185"/>
                  </a:lnTo>
                  <a:lnTo>
                    <a:pt x="8345" y="19062"/>
                  </a:lnTo>
                  <a:lnTo>
                    <a:pt x="8652" y="18919"/>
                  </a:lnTo>
                  <a:lnTo>
                    <a:pt x="8938" y="18735"/>
                  </a:lnTo>
                  <a:lnTo>
                    <a:pt x="9224" y="18530"/>
                  </a:lnTo>
                  <a:lnTo>
                    <a:pt x="9490" y="18326"/>
                  </a:lnTo>
                  <a:lnTo>
                    <a:pt x="9776" y="18080"/>
                  </a:lnTo>
                  <a:lnTo>
                    <a:pt x="10022" y="17835"/>
                  </a:lnTo>
                  <a:lnTo>
                    <a:pt x="10288" y="17569"/>
                  </a:lnTo>
                  <a:lnTo>
                    <a:pt x="10533" y="17283"/>
                  </a:lnTo>
                  <a:lnTo>
                    <a:pt x="10758" y="16976"/>
                  </a:lnTo>
                  <a:lnTo>
                    <a:pt x="10983" y="16649"/>
                  </a:lnTo>
                  <a:lnTo>
                    <a:pt x="11188" y="16301"/>
                  </a:lnTo>
                  <a:lnTo>
                    <a:pt x="11392" y="15953"/>
                  </a:lnTo>
                  <a:lnTo>
                    <a:pt x="11597" y="15585"/>
                  </a:lnTo>
                  <a:lnTo>
                    <a:pt x="11760" y="15197"/>
                  </a:lnTo>
                  <a:lnTo>
                    <a:pt x="11944" y="14808"/>
                  </a:lnTo>
                  <a:lnTo>
                    <a:pt x="12087" y="14399"/>
                  </a:lnTo>
                  <a:lnTo>
                    <a:pt x="12231" y="13990"/>
                  </a:lnTo>
                  <a:lnTo>
                    <a:pt x="12353" y="13540"/>
                  </a:lnTo>
                  <a:lnTo>
                    <a:pt x="12476" y="13110"/>
                  </a:lnTo>
                  <a:lnTo>
                    <a:pt x="12578" y="12661"/>
                  </a:lnTo>
                  <a:lnTo>
                    <a:pt x="12660" y="12190"/>
                  </a:lnTo>
                  <a:lnTo>
                    <a:pt x="12742" y="11720"/>
                  </a:lnTo>
                  <a:lnTo>
                    <a:pt x="12803" y="11249"/>
                  </a:lnTo>
                  <a:lnTo>
                    <a:pt x="12844" y="10759"/>
                  </a:lnTo>
                  <a:lnTo>
                    <a:pt x="12865" y="10247"/>
                  </a:lnTo>
                  <a:lnTo>
                    <a:pt x="12865" y="9756"/>
                  </a:lnTo>
                  <a:lnTo>
                    <a:pt x="12865" y="9245"/>
                  </a:lnTo>
                  <a:lnTo>
                    <a:pt x="12844" y="8754"/>
                  </a:lnTo>
                  <a:lnTo>
                    <a:pt x="12803" y="8263"/>
                  </a:lnTo>
                  <a:lnTo>
                    <a:pt x="12742" y="7793"/>
                  </a:lnTo>
                  <a:lnTo>
                    <a:pt x="12660" y="7323"/>
                  </a:lnTo>
                  <a:lnTo>
                    <a:pt x="12578" y="6852"/>
                  </a:lnTo>
                  <a:lnTo>
                    <a:pt x="12476" y="6402"/>
                  </a:lnTo>
                  <a:lnTo>
                    <a:pt x="12353" y="5952"/>
                  </a:lnTo>
                  <a:lnTo>
                    <a:pt x="12231" y="5523"/>
                  </a:lnTo>
                  <a:lnTo>
                    <a:pt x="12087" y="5114"/>
                  </a:lnTo>
                  <a:lnTo>
                    <a:pt x="11944" y="4705"/>
                  </a:lnTo>
                  <a:lnTo>
                    <a:pt x="11760" y="4316"/>
                  </a:lnTo>
                  <a:lnTo>
                    <a:pt x="11597" y="3928"/>
                  </a:lnTo>
                  <a:lnTo>
                    <a:pt x="11392" y="3559"/>
                  </a:lnTo>
                  <a:lnTo>
                    <a:pt x="11188" y="3212"/>
                  </a:lnTo>
                  <a:lnTo>
                    <a:pt x="10983" y="2864"/>
                  </a:lnTo>
                  <a:lnTo>
                    <a:pt x="10758" y="2537"/>
                  </a:lnTo>
                  <a:lnTo>
                    <a:pt x="10533" y="2230"/>
                  </a:lnTo>
                  <a:lnTo>
                    <a:pt x="10288" y="1944"/>
                  </a:lnTo>
                  <a:lnTo>
                    <a:pt x="10022" y="1678"/>
                  </a:lnTo>
                  <a:lnTo>
                    <a:pt x="9776" y="1412"/>
                  </a:lnTo>
                  <a:lnTo>
                    <a:pt x="9490" y="1187"/>
                  </a:lnTo>
                  <a:lnTo>
                    <a:pt x="9224" y="962"/>
                  </a:lnTo>
                  <a:lnTo>
                    <a:pt x="8938" y="778"/>
                  </a:lnTo>
                  <a:lnTo>
                    <a:pt x="8652" y="594"/>
                  </a:lnTo>
                  <a:lnTo>
                    <a:pt x="8345" y="451"/>
                  </a:lnTo>
                  <a:lnTo>
                    <a:pt x="8038" y="308"/>
                  </a:lnTo>
                  <a:lnTo>
                    <a:pt x="7731" y="205"/>
                  </a:lnTo>
                  <a:lnTo>
                    <a:pt x="7404" y="124"/>
                  </a:lnTo>
                  <a:lnTo>
                    <a:pt x="7097" y="62"/>
                  </a:lnTo>
                  <a:lnTo>
                    <a:pt x="6770" y="21"/>
                  </a:lnTo>
                  <a:lnTo>
                    <a:pt x="64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3"/>
            <p:cNvSpPr/>
            <p:nvPr/>
          </p:nvSpPr>
          <p:spPr>
            <a:xfrm>
              <a:off x="1744100" y="1233600"/>
              <a:ext cx="322150" cy="487300"/>
            </a:xfrm>
            <a:custGeom>
              <a:avLst/>
              <a:gdLst/>
              <a:ahLst/>
              <a:cxnLst/>
              <a:rect l="l" t="t" r="r" b="b"/>
              <a:pathLst>
                <a:path w="12886" h="19492" extrusionOk="0">
                  <a:moveTo>
                    <a:pt x="6443" y="1"/>
                  </a:moveTo>
                  <a:lnTo>
                    <a:pt x="6115" y="21"/>
                  </a:lnTo>
                  <a:lnTo>
                    <a:pt x="5788" y="62"/>
                  </a:lnTo>
                  <a:lnTo>
                    <a:pt x="5461" y="124"/>
                  </a:lnTo>
                  <a:lnTo>
                    <a:pt x="5154" y="205"/>
                  </a:lnTo>
                  <a:lnTo>
                    <a:pt x="4827" y="308"/>
                  </a:lnTo>
                  <a:lnTo>
                    <a:pt x="4520" y="451"/>
                  </a:lnTo>
                  <a:lnTo>
                    <a:pt x="4234" y="594"/>
                  </a:lnTo>
                  <a:lnTo>
                    <a:pt x="3948" y="778"/>
                  </a:lnTo>
                  <a:lnTo>
                    <a:pt x="3661" y="962"/>
                  </a:lnTo>
                  <a:lnTo>
                    <a:pt x="3375" y="1187"/>
                  </a:lnTo>
                  <a:lnTo>
                    <a:pt x="3109" y="1412"/>
                  </a:lnTo>
                  <a:lnTo>
                    <a:pt x="2843" y="1678"/>
                  </a:lnTo>
                  <a:lnTo>
                    <a:pt x="2598" y="1944"/>
                  </a:lnTo>
                  <a:lnTo>
                    <a:pt x="2352" y="2230"/>
                  </a:lnTo>
                  <a:lnTo>
                    <a:pt x="2107" y="2537"/>
                  </a:lnTo>
                  <a:lnTo>
                    <a:pt x="1902" y="2864"/>
                  </a:lnTo>
                  <a:lnTo>
                    <a:pt x="1677" y="3212"/>
                  </a:lnTo>
                  <a:lnTo>
                    <a:pt x="1473" y="3559"/>
                  </a:lnTo>
                  <a:lnTo>
                    <a:pt x="1289" y="3928"/>
                  </a:lnTo>
                  <a:lnTo>
                    <a:pt x="1105" y="4316"/>
                  </a:lnTo>
                  <a:lnTo>
                    <a:pt x="941" y="4705"/>
                  </a:lnTo>
                  <a:lnTo>
                    <a:pt x="778" y="5114"/>
                  </a:lnTo>
                  <a:lnTo>
                    <a:pt x="634" y="5523"/>
                  </a:lnTo>
                  <a:lnTo>
                    <a:pt x="512" y="5952"/>
                  </a:lnTo>
                  <a:lnTo>
                    <a:pt x="389" y="6402"/>
                  </a:lnTo>
                  <a:lnTo>
                    <a:pt x="287" y="6852"/>
                  </a:lnTo>
                  <a:lnTo>
                    <a:pt x="205" y="7323"/>
                  </a:lnTo>
                  <a:lnTo>
                    <a:pt x="144" y="7793"/>
                  </a:lnTo>
                  <a:lnTo>
                    <a:pt x="82" y="8263"/>
                  </a:lnTo>
                  <a:lnTo>
                    <a:pt x="41" y="8754"/>
                  </a:lnTo>
                  <a:lnTo>
                    <a:pt x="21" y="9245"/>
                  </a:lnTo>
                  <a:lnTo>
                    <a:pt x="0" y="9756"/>
                  </a:lnTo>
                  <a:lnTo>
                    <a:pt x="21" y="10247"/>
                  </a:lnTo>
                  <a:lnTo>
                    <a:pt x="41" y="10759"/>
                  </a:lnTo>
                  <a:lnTo>
                    <a:pt x="82" y="11249"/>
                  </a:lnTo>
                  <a:lnTo>
                    <a:pt x="144" y="11720"/>
                  </a:lnTo>
                  <a:lnTo>
                    <a:pt x="205" y="12190"/>
                  </a:lnTo>
                  <a:lnTo>
                    <a:pt x="287" y="12661"/>
                  </a:lnTo>
                  <a:lnTo>
                    <a:pt x="389" y="13110"/>
                  </a:lnTo>
                  <a:lnTo>
                    <a:pt x="512" y="13540"/>
                  </a:lnTo>
                  <a:lnTo>
                    <a:pt x="634" y="13990"/>
                  </a:lnTo>
                  <a:lnTo>
                    <a:pt x="778" y="14399"/>
                  </a:lnTo>
                  <a:lnTo>
                    <a:pt x="941" y="14808"/>
                  </a:lnTo>
                  <a:lnTo>
                    <a:pt x="1105" y="15197"/>
                  </a:lnTo>
                  <a:lnTo>
                    <a:pt x="1289" y="15585"/>
                  </a:lnTo>
                  <a:lnTo>
                    <a:pt x="1473" y="15953"/>
                  </a:lnTo>
                  <a:lnTo>
                    <a:pt x="1677" y="16301"/>
                  </a:lnTo>
                  <a:lnTo>
                    <a:pt x="1902" y="16649"/>
                  </a:lnTo>
                  <a:lnTo>
                    <a:pt x="2107" y="16976"/>
                  </a:lnTo>
                  <a:lnTo>
                    <a:pt x="2352" y="17283"/>
                  </a:lnTo>
                  <a:lnTo>
                    <a:pt x="2598" y="17569"/>
                  </a:lnTo>
                  <a:lnTo>
                    <a:pt x="2843" y="17835"/>
                  </a:lnTo>
                  <a:lnTo>
                    <a:pt x="3109" y="18080"/>
                  </a:lnTo>
                  <a:lnTo>
                    <a:pt x="3375" y="18326"/>
                  </a:lnTo>
                  <a:lnTo>
                    <a:pt x="3661" y="18530"/>
                  </a:lnTo>
                  <a:lnTo>
                    <a:pt x="3948" y="18735"/>
                  </a:lnTo>
                  <a:lnTo>
                    <a:pt x="4234" y="18919"/>
                  </a:lnTo>
                  <a:lnTo>
                    <a:pt x="4520" y="19062"/>
                  </a:lnTo>
                  <a:lnTo>
                    <a:pt x="4827" y="19185"/>
                  </a:lnTo>
                  <a:lnTo>
                    <a:pt x="5154" y="19307"/>
                  </a:lnTo>
                  <a:lnTo>
                    <a:pt x="5461" y="19389"/>
                  </a:lnTo>
                  <a:lnTo>
                    <a:pt x="5788" y="19451"/>
                  </a:lnTo>
                  <a:lnTo>
                    <a:pt x="6115" y="19491"/>
                  </a:lnTo>
                  <a:lnTo>
                    <a:pt x="6770" y="19491"/>
                  </a:lnTo>
                  <a:lnTo>
                    <a:pt x="7097" y="19451"/>
                  </a:lnTo>
                  <a:lnTo>
                    <a:pt x="7424" y="19389"/>
                  </a:lnTo>
                  <a:lnTo>
                    <a:pt x="7752" y="19307"/>
                  </a:lnTo>
                  <a:lnTo>
                    <a:pt x="8058" y="19185"/>
                  </a:lnTo>
                  <a:lnTo>
                    <a:pt x="8365" y="19062"/>
                  </a:lnTo>
                  <a:lnTo>
                    <a:pt x="8651" y="18919"/>
                  </a:lnTo>
                  <a:lnTo>
                    <a:pt x="8958" y="18735"/>
                  </a:lnTo>
                  <a:lnTo>
                    <a:pt x="9245" y="18530"/>
                  </a:lnTo>
                  <a:lnTo>
                    <a:pt x="9510" y="18326"/>
                  </a:lnTo>
                  <a:lnTo>
                    <a:pt x="9776" y="18080"/>
                  </a:lnTo>
                  <a:lnTo>
                    <a:pt x="10042" y="17835"/>
                  </a:lnTo>
                  <a:lnTo>
                    <a:pt x="10288" y="17569"/>
                  </a:lnTo>
                  <a:lnTo>
                    <a:pt x="10533" y="17283"/>
                  </a:lnTo>
                  <a:lnTo>
                    <a:pt x="10778" y="16976"/>
                  </a:lnTo>
                  <a:lnTo>
                    <a:pt x="11003" y="16649"/>
                  </a:lnTo>
                  <a:lnTo>
                    <a:pt x="11208" y="16301"/>
                  </a:lnTo>
                  <a:lnTo>
                    <a:pt x="11412" y="15953"/>
                  </a:lnTo>
                  <a:lnTo>
                    <a:pt x="11597" y="15585"/>
                  </a:lnTo>
                  <a:lnTo>
                    <a:pt x="11781" y="15197"/>
                  </a:lnTo>
                  <a:lnTo>
                    <a:pt x="11944" y="14808"/>
                  </a:lnTo>
                  <a:lnTo>
                    <a:pt x="12108" y="14399"/>
                  </a:lnTo>
                  <a:lnTo>
                    <a:pt x="12251" y="13990"/>
                  </a:lnTo>
                  <a:lnTo>
                    <a:pt x="12374" y="13540"/>
                  </a:lnTo>
                  <a:lnTo>
                    <a:pt x="12496" y="13110"/>
                  </a:lnTo>
                  <a:lnTo>
                    <a:pt x="12599" y="12661"/>
                  </a:lnTo>
                  <a:lnTo>
                    <a:pt x="12681" y="12190"/>
                  </a:lnTo>
                  <a:lnTo>
                    <a:pt x="12742" y="11720"/>
                  </a:lnTo>
                  <a:lnTo>
                    <a:pt x="12803" y="11249"/>
                  </a:lnTo>
                  <a:lnTo>
                    <a:pt x="12844" y="10759"/>
                  </a:lnTo>
                  <a:lnTo>
                    <a:pt x="12865" y="10247"/>
                  </a:lnTo>
                  <a:lnTo>
                    <a:pt x="12885" y="9756"/>
                  </a:lnTo>
                  <a:lnTo>
                    <a:pt x="12865" y="9245"/>
                  </a:lnTo>
                  <a:lnTo>
                    <a:pt x="12844" y="8754"/>
                  </a:lnTo>
                  <a:lnTo>
                    <a:pt x="12803" y="8263"/>
                  </a:lnTo>
                  <a:lnTo>
                    <a:pt x="12742" y="7793"/>
                  </a:lnTo>
                  <a:lnTo>
                    <a:pt x="12681" y="7323"/>
                  </a:lnTo>
                  <a:lnTo>
                    <a:pt x="12599" y="6852"/>
                  </a:lnTo>
                  <a:lnTo>
                    <a:pt x="12496" y="6402"/>
                  </a:lnTo>
                  <a:lnTo>
                    <a:pt x="12374" y="5952"/>
                  </a:lnTo>
                  <a:lnTo>
                    <a:pt x="12251" y="5523"/>
                  </a:lnTo>
                  <a:lnTo>
                    <a:pt x="12108" y="5114"/>
                  </a:lnTo>
                  <a:lnTo>
                    <a:pt x="11944" y="4705"/>
                  </a:lnTo>
                  <a:lnTo>
                    <a:pt x="11781" y="4316"/>
                  </a:lnTo>
                  <a:lnTo>
                    <a:pt x="11597" y="3928"/>
                  </a:lnTo>
                  <a:lnTo>
                    <a:pt x="11412" y="3559"/>
                  </a:lnTo>
                  <a:lnTo>
                    <a:pt x="11208" y="3212"/>
                  </a:lnTo>
                  <a:lnTo>
                    <a:pt x="11003" y="2864"/>
                  </a:lnTo>
                  <a:lnTo>
                    <a:pt x="10778" y="2537"/>
                  </a:lnTo>
                  <a:lnTo>
                    <a:pt x="10533" y="2230"/>
                  </a:lnTo>
                  <a:lnTo>
                    <a:pt x="10288" y="1944"/>
                  </a:lnTo>
                  <a:lnTo>
                    <a:pt x="10042" y="1678"/>
                  </a:lnTo>
                  <a:lnTo>
                    <a:pt x="9776" y="1412"/>
                  </a:lnTo>
                  <a:lnTo>
                    <a:pt x="9510" y="1187"/>
                  </a:lnTo>
                  <a:lnTo>
                    <a:pt x="9245" y="962"/>
                  </a:lnTo>
                  <a:lnTo>
                    <a:pt x="8958" y="778"/>
                  </a:lnTo>
                  <a:lnTo>
                    <a:pt x="8651" y="594"/>
                  </a:lnTo>
                  <a:lnTo>
                    <a:pt x="8365" y="451"/>
                  </a:lnTo>
                  <a:lnTo>
                    <a:pt x="8058" y="308"/>
                  </a:lnTo>
                  <a:lnTo>
                    <a:pt x="7752" y="205"/>
                  </a:lnTo>
                  <a:lnTo>
                    <a:pt x="7424" y="124"/>
                  </a:lnTo>
                  <a:lnTo>
                    <a:pt x="7097" y="62"/>
                  </a:lnTo>
                  <a:lnTo>
                    <a:pt x="6770" y="21"/>
                  </a:lnTo>
                  <a:lnTo>
                    <a:pt x="6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3"/>
            <p:cNvSpPr/>
            <p:nvPr/>
          </p:nvSpPr>
          <p:spPr>
            <a:xfrm>
              <a:off x="1645925" y="1472900"/>
              <a:ext cx="254150" cy="10750"/>
            </a:xfrm>
            <a:custGeom>
              <a:avLst/>
              <a:gdLst/>
              <a:ahLst/>
              <a:cxnLst/>
              <a:rect l="l" t="t" r="r" b="b"/>
              <a:pathLst>
                <a:path w="10166" h="430" extrusionOk="0">
                  <a:moveTo>
                    <a:pt x="205" y="0"/>
                  </a:moveTo>
                  <a:lnTo>
                    <a:pt x="123" y="21"/>
                  </a:lnTo>
                  <a:lnTo>
                    <a:pt x="62" y="62"/>
                  </a:lnTo>
                  <a:lnTo>
                    <a:pt x="21" y="143"/>
                  </a:lnTo>
                  <a:lnTo>
                    <a:pt x="1" y="225"/>
                  </a:lnTo>
                  <a:lnTo>
                    <a:pt x="21" y="307"/>
                  </a:lnTo>
                  <a:lnTo>
                    <a:pt x="62" y="368"/>
                  </a:lnTo>
                  <a:lnTo>
                    <a:pt x="123" y="409"/>
                  </a:lnTo>
                  <a:lnTo>
                    <a:pt x="205" y="430"/>
                  </a:lnTo>
                  <a:lnTo>
                    <a:pt x="9961" y="430"/>
                  </a:lnTo>
                  <a:lnTo>
                    <a:pt x="10042" y="409"/>
                  </a:lnTo>
                  <a:lnTo>
                    <a:pt x="10104" y="368"/>
                  </a:lnTo>
                  <a:lnTo>
                    <a:pt x="10145" y="307"/>
                  </a:lnTo>
                  <a:lnTo>
                    <a:pt x="10165" y="225"/>
                  </a:lnTo>
                  <a:lnTo>
                    <a:pt x="10145" y="143"/>
                  </a:lnTo>
                  <a:lnTo>
                    <a:pt x="10104" y="62"/>
                  </a:lnTo>
                  <a:lnTo>
                    <a:pt x="10042" y="21"/>
                  </a:lnTo>
                  <a:lnTo>
                    <a:pt x="99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3"/>
            <p:cNvSpPr/>
            <p:nvPr/>
          </p:nvSpPr>
          <p:spPr>
            <a:xfrm>
              <a:off x="1620875" y="1432000"/>
              <a:ext cx="93075" cy="93075"/>
            </a:xfrm>
            <a:custGeom>
              <a:avLst/>
              <a:gdLst/>
              <a:ahLst/>
              <a:cxnLst/>
              <a:rect l="l" t="t" r="r" b="b"/>
              <a:pathLst>
                <a:path w="3723" h="3723" extrusionOk="0">
                  <a:moveTo>
                    <a:pt x="1678" y="0"/>
                  </a:moveTo>
                  <a:lnTo>
                    <a:pt x="1493" y="41"/>
                  </a:lnTo>
                  <a:lnTo>
                    <a:pt x="1309" y="82"/>
                  </a:lnTo>
                  <a:lnTo>
                    <a:pt x="1146" y="143"/>
                  </a:lnTo>
                  <a:lnTo>
                    <a:pt x="982" y="225"/>
                  </a:lnTo>
                  <a:lnTo>
                    <a:pt x="839" y="307"/>
                  </a:lnTo>
                  <a:lnTo>
                    <a:pt x="696" y="430"/>
                  </a:lnTo>
                  <a:lnTo>
                    <a:pt x="553" y="532"/>
                  </a:lnTo>
                  <a:lnTo>
                    <a:pt x="430" y="675"/>
                  </a:lnTo>
                  <a:lnTo>
                    <a:pt x="328" y="818"/>
                  </a:lnTo>
                  <a:lnTo>
                    <a:pt x="225" y="961"/>
                  </a:lnTo>
                  <a:lnTo>
                    <a:pt x="164" y="1125"/>
                  </a:lnTo>
                  <a:lnTo>
                    <a:pt x="82" y="1309"/>
                  </a:lnTo>
                  <a:lnTo>
                    <a:pt x="41" y="1473"/>
                  </a:lnTo>
                  <a:lnTo>
                    <a:pt x="21" y="1657"/>
                  </a:lnTo>
                  <a:lnTo>
                    <a:pt x="0" y="1861"/>
                  </a:lnTo>
                  <a:lnTo>
                    <a:pt x="21" y="2045"/>
                  </a:lnTo>
                  <a:lnTo>
                    <a:pt x="41" y="2229"/>
                  </a:lnTo>
                  <a:lnTo>
                    <a:pt x="82" y="2413"/>
                  </a:lnTo>
                  <a:lnTo>
                    <a:pt x="164" y="2577"/>
                  </a:lnTo>
                  <a:lnTo>
                    <a:pt x="225" y="2741"/>
                  </a:lnTo>
                  <a:lnTo>
                    <a:pt x="328" y="2904"/>
                  </a:lnTo>
                  <a:lnTo>
                    <a:pt x="430" y="3047"/>
                  </a:lnTo>
                  <a:lnTo>
                    <a:pt x="553" y="3170"/>
                  </a:lnTo>
                  <a:lnTo>
                    <a:pt x="696" y="3293"/>
                  </a:lnTo>
                  <a:lnTo>
                    <a:pt x="839" y="3395"/>
                  </a:lnTo>
                  <a:lnTo>
                    <a:pt x="982" y="3497"/>
                  </a:lnTo>
                  <a:lnTo>
                    <a:pt x="1146" y="3579"/>
                  </a:lnTo>
                  <a:lnTo>
                    <a:pt x="1309" y="3641"/>
                  </a:lnTo>
                  <a:lnTo>
                    <a:pt x="1493" y="3681"/>
                  </a:lnTo>
                  <a:lnTo>
                    <a:pt x="1678" y="3702"/>
                  </a:lnTo>
                  <a:lnTo>
                    <a:pt x="1862" y="3722"/>
                  </a:lnTo>
                  <a:lnTo>
                    <a:pt x="2066" y="3702"/>
                  </a:lnTo>
                  <a:lnTo>
                    <a:pt x="2250" y="3681"/>
                  </a:lnTo>
                  <a:lnTo>
                    <a:pt x="2414" y="3641"/>
                  </a:lnTo>
                  <a:lnTo>
                    <a:pt x="2598" y="3579"/>
                  </a:lnTo>
                  <a:lnTo>
                    <a:pt x="2761" y="3497"/>
                  </a:lnTo>
                  <a:lnTo>
                    <a:pt x="2905" y="3395"/>
                  </a:lnTo>
                  <a:lnTo>
                    <a:pt x="3048" y="3293"/>
                  </a:lnTo>
                  <a:lnTo>
                    <a:pt x="3191" y="3170"/>
                  </a:lnTo>
                  <a:lnTo>
                    <a:pt x="3314" y="3047"/>
                  </a:lnTo>
                  <a:lnTo>
                    <a:pt x="3416" y="2904"/>
                  </a:lnTo>
                  <a:lnTo>
                    <a:pt x="3498" y="2741"/>
                  </a:lnTo>
                  <a:lnTo>
                    <a:pt x="3580" y="2577"/>
                  </a:lnTo>
                  <a:lnTo>
                    <a:pt x="3641" y="2413"/>
                  </a:lnTo>
                  <a:lnTo>
                    <a:pt x="3702" y="2229"/>
                  </a:lnTo>
                  <a:lnTo>
                    <a:pt x="3723" y="2045"/>
                  </a:lnTo>
                  <a:lnTo>
                    <a:pt x="3723" y="1861"/>
                  </a:lnTo>
                  <a:lnTo>
                    <a:pt x="3723" y="1657"/>
                  </a:lnTo>
                  <a:lnTo>
                    <a:pt x="3702" y="1473"/>
                  </a:lnTo>
                  <a:lnTo>
                    <a:pt x="3641" y="1309"/>
                  </a:lnTo>
                  <a:lnTo>
                    <a:pt x="3580" y="1125"/>
                  </a:lnTo>
                  <a:lnTo>
                    <a:pt x="3498" y="961"/>
                  </a:lnTo>
                  <a:lnTo>
                    <a:pt x="3416" y="818"/>
                  </a:lnTo>
                  <a:lnTo>
                    <a:pt x="3314" y="675"/>
                  </a:lnTo>
                  <a:lnTo>
                    <a:pt x="3191" y="532"/>
                  </a:lnTo>
                  <a:lnTo>
                    <a:pt x="3048" y="430"/>
                  </a:lnTo>
                  <a:lnTo>
                    <a:pt x="2905" y="307"/>
                  </a:lnTo>
                  <a:lnTo>
                    <a:pt x="2761" y="225"/>
                  </a:lnTo>
                  <a:lnTo>
                    <a:pt x="2598" y="143"/>
                  </a:lnTo>
                  <a:lnTo>
                    <a:pt x="2414" y="82"/>
                  </a:lnTo>
                  <a:lnTo>
                    <a:pt x="2250" y="41"/>
                  </a:lnTo>
                  <a:lnTo>
                    <a:pt x="20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3"/>
            <p:cNvSpPr/>
            <p:nvPr/>
          </p:nvSpPr>
          <p:spPr>
            <a:xfrm>
              <a:off x="1978275" y="2174400"/>
              <a:ext cx="820150" cy="506725"/>
            </a:xfrm>
            <a:custGeom>
              <a:avLst/>
              <a:gdLst/>
              <a:ahLst/>
              <a:cxnLst/>
              <a:rect l="l" t="t" r="r" b="b"/>
              <a:pathLst>
                <a:path w="32806" h="20269" extrusionOk="0">
                  <a:moveTo>
                    <a:pt x="0" y="0"/>
                  </a:moveTo>
                  <a:lnTo>
                    <a:pt x="0" y="17200"/>
                  </a:lnTo>
                  <a:lnTo>
                    <a:pt x="1227" y="17650"/>
                  </a:lnTo>
                  <a:lnTo>
                    <a:pt x="2475" y="18059"/>
                  </a:lnTo>
                  <a:lnTo>
                    <a:pt x="3723" y="18448"/>
                  </a:lnTo>
                  <a:lnTo>
                    <a:pt x="4991" y="18796"/>
                  </a:lnTo>
                  <a:lnTo>
                    <a:pt x="6463" y="19143"/>
                  </a:lnTo>
                  <a:lnTo>
                    <a:pt x="7199" y="19286"/>
                  </a:lnTo>
                  <a:lnTo>
                    <a:pt x="7936" y="19450"/>
                  </a:lnTo>
                  <a:lnTo>
                    <a:pt x="7936" y="20043"/>
                  </a:lnTo>
                  <a:lnTo>
                    <a:pt x="12128" y="20043"/>
                  </a:lnTo>
                  <a:lnTo>
                    <a:pt x="13294" y="20145"/>
                  </a:lnTo>
                  <a:lnTo>
                    <a:pt x="14460" y="20227"/>
                  </a:lnTo>
                  <a:lnTo>
                    <a:pt x="15626" y="20268"/>
                  </a:lnTo>
                  <a:lnTo>
                    <a:pt x="17855" y="20268"/>
                  </a:lnTo>
                  <a:lnTo>
                    <a:pt x="18898" y="20227"/>
                  </a:lnTo>
                  <a:lnTo>
                    <a:pt x="19941" y="20166"/>
                  </a:lnTo>
                  <a:lnTo>
                    <a:pt x="20984" y="20104"/>
                  </a:lnTo>
                  <a:lnTo>
                    <a:pt x="22006" y="20002"/>
                  </a:lnTo>
                  <a:lnTo>
                    <a:pt x="23029" y="19880"/>
                  </a:lnTo>
                  <a:lnTo>
                    <a:pt x="24031" y="19716"/>
                  </a:lnTo>
                  <a:lnTo>
                    <a:pt x="25033" y="19552"/>
                  </a:lnTo>
                  <a:lnTo>
                    <a:pt x="26035" y="19368"/>
                  </a:lnTo>
                  <a:lnTo>
                    <a:pt x="27038" y="19164"/>
                  </a:lnTo>
                  <a:lnTo>
                    <a:pt x="28019" y="18939"/>
                  </a:lnTo>
                  <a:lnTo>
                    <a:pt x="28981" y="18693"/>
                  </a:lnTo>
                  <a:lnTo>
                    <a:pt x="29962" y="18427"/>
                  </a:lnTo>
                  <a:lnTo>
                    <a:pt x="30923" y="18121"/>
                  </a:lnTo>
                  <a:lnTo>
                    <a:pt x="31864" y="17814"/>
                  </a:lnTo>
                  <a:lnTo>
                    <a:pt x="32805" y="17487"/>
                  </a:lnTo>
                  <a:lnTo>
                    <a:pt x="328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3"/>
            <p:cNvSpPr/>
            <p:nvPr/>
          </p:nvSpPr>
          <p:spPr>
            <a:xfrm>
              <a:off x="1978275" y="2174400"/>
              <a:ext cx="124775" cy="469900"/>
            </a:xfrm>
            <a:custGeom>
              <a:avLst/>
              <a:gdLst/>
              <a:ahLst/>
              <a:cxnLst/>
              <a:rect l="l" t="t" r="r" b="b"/>
              <a:pathLst>
                <a:path w="4991" h="18796" extrusionOk="0">
                  <a:moveTo>
                    <a:pt x="0" y="0"/>
                  </a:moveTo>
                  <a:lnTo>
                    <a:pt x="0" y="17200"/>
                  </a:lnTo>
                  <a:lnTo>
                    <a:pt x="1227" y="17650"/>
                  </a:lnTo>
                  <a:lnTo>
                    <a:pt x="2475" y="18059"/>
                  </a:lnTo>
                  <a:lnTo>
                    <a:pt x="3723" y="18448"/>
                  </a:lnTo>
                  <a:lnTo>
                    <a:pt x="4991" y="18796"/>
                  </a:lnTo>
                  <a:lnTo>
                    <a:pt x="49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3"/>
            <p:cNvSpPr/>
            <p:nvPr/>
          </p:nvSpPr>
          <p:spPr>
            <a:xfrm>
              <a:off x="2176650" y="2241375"/>
              <a:ext cx="193300" cy="434125"/>
            </a:xfrm>
            <a:custGeom>
              <a:avLst/>
              <a:gdLst/>
              <a:ahLst/>
              <a:cxnLst/>
              <a:rect l="l" t="t" r="r" b="b"/>
              <a:pathLst>
                <a:path w="7732" h="17365" extrusionOk="0">
                  <a:moveTo>
                    <a:pt x="1" y="0"/>
                  </a:moveTo>
                  <a:lnTo>
                    <a:pt x="1" y="17364"/>
                  </a:lnTo>
                  <a:lnTo>
                    <a:pt x="7731" y="17364"/>
                  </a:lnTo>
                  <a:lnTo>
                    <a:pt x="77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3"/>
            <p:cNvSpPr/>
            <p:nvPr/>
          </p:nvSpPr>
          <p:spPr>
            <a:xfrm>
              <a:off x="2516150" y="2383525"/>
              <a:ext cx="193300" cy="91525"/>
            </a:xfrm>
            <a:custGeom>
              <a:avLst/>
              <a:gdLst/>
              <a:ahLst/>
              <a:cxnLst/>
              <a:rect l="l" t="t" r="r" b="b"/>
              <a:pathLst>
                <a:path w="7732" h="3661" extrusionOk="0">
                  <a:moveTo>
                    <a:pt x="1" y="0"/>
                  </a:moveTo>
                  <a:lnTo>
                    <a:pt x="1" y="3661"/>
                  </a:lnTo>
                  <a:lnTo>
                    <a:pt x="7731" y="3661"/>
                  </a:lnTo>
                  <a:lnTo>
                    <a:pt x="7731"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3"/>
            <p:cNvSpPr/>
            <p:nvPr/>
          </p:nvSpPr>
          <p:spPr>
            <a:xfrm>
              <a:off x="2516150" y="2241375"/>
              <a:ext cx="193300" cy="91025"/>
            </a:xfrm>
            <a:custGeom>
              <a:avLst/>
              <a:gdLst/>
              <a:ahLst/>
              <a:cxnLst/>
              <a:rect l="l" t="t" r="r" b="b"/>
              <a:pathLst>
                <a:path w="7732" h="3641" extrusionOk="0">
                  <a:moveTo>
                    <a:pt x="1" y="0"/>
                  </a:moveTo>
                  <a:lnTo>
                    <a:pt x="1" y="3641"/>
                  </a:lnTo>
                  <a:lnTo>
                    <a:pt x="7731" y="3641"/>
                  </a:lnTo>
                  <a:lnTo>
                    <a:pt x="77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3"/>
            <p:cNvSpPr/>
            <p:nvPr/>
          </p:nvSpPr>
          <p:spPr>
            <a:xfrm>
              <a:off x="2516150" y="2383525"/>
              <a:ext cx="193300" cy="91525"/>
            </a:xfrm>
            <a:custGeom>
              <a:avLst/>
              <a:gdLst/>
              <a:ahLst/>
              <a:cxnLst/>
              <a:rect l="l" t="t" r="r" b="b"/>
              <a:pathLst>
                <a:path w="7732" h="3661" extrusionOk="0">
                  <a:moveTo>
                    <a:pt x="1" y="0"/>
                  </a:moveTo>
                  <a:lnTo>
                    <a:pt x="1" y="3661"/>
                  </a:lnTo>
                  <a:lnTo>
                    <a:pt x="7731" y="3661"/>
                  </a:lnTo>
                  <a:lnTo>
                    <a:pt x="77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3"/>
            <p:cNvSpPr/>
            <p:nvPr/>
          </p:nvSpPr>
          <p:spPr>
            <a:xfrm>
              <a:off x="2516150" y="2525650"/>
              <a:ext cx="193300" cy="91550"/>
            </a:xfrm>
            <a:custGeom>
              <a:avLst/>
              <a:gdLst/>
              <a:ahLst/>
              <a:cxnLst/>
              <a:rect l="l" t="t" r="r" b="b"/>
              <a:pathLst>
                <a:path w="7732" h="3662" extrusionOk="0">
                  <a:moveTo>
                    <a:pt x="1" y="1"/>
                  </a:moveTo>
                  <a:lnTo>
                    <a:pt x="1" y="3662"/>
                  </a:lnTo>
                  <a:lnTo>
                    <a:pt x="7731" y="3662"/>
                  </a:lnTo>
                  <a:lnTo>
                    <a:pt x="77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3"/>
            <p:cNvSpPr/>
            <p:nvPr/>
          </p:nvSpPr>
          <p:spPr>
            <a:xfrm>
              <a:off x="1557975" y="763225"/>
              <a:ext cx="304775" cy="304750"/>
            </a:xfrm>
            <a:custGeom>
              <a:avLst/>
              <a:gdLst/>
              <a:ahLst/>
              <a:cxnLst/>
              <a:rect l="l" t="t" r="r" b="b"/>
              <a:pathLst>
                <a:path w="12191" h="12190" extrusionOk="0">
                  <a:moveTo>
                    <a:pt x="6116" y="0"/>
                  </a:moveTo>
                  <a:lnTo>
                    <a:pt x="5646" y="21"/>
                  </a:lnTo>
                  <a:lnTo>
                    <a:pt x="5175" y="82"/>
                  </a:lnTo>
                  <a:lnTo>
                    <a:pt x="4725" y="164"/>
                  </a:lnTo>
                  <a:lnTo>
                    <a:pt x="4275" y="307"/>
                  </a:lnTo>
                  <a:lnTo>
                    <a:pt x="3825" y="470"/>
                  </a:lnTo>
                  <a:lnTo>
                    <a:pt x="3396" y="655"/>
                  </a:lnTo>
                  <a:lnTo>
                    <a:pt x="2987" y="880"/>
                  </a:lnTo>
                  <a:lnTo>
                    <a:pt x="2598" y="1145"/>
                  </a:lnTo>
                  <a:lnTo>
                    <a:pt x="2230" y="1411"/>
                  </a:lnTo>
                  <a:lnTo>
                    <a:pt x="1882" y="1718"/>
                  </a:lnTo>
                  <a:lnTo>
                    <a:pt x="1555" y="2066"/>
                  </a:lnTo>
                  <a:lnTo>
                    <a:pt x="1248" y="2413"/>
                  </a:lnTo>
                  <a:lnTo>
                    <a:pt x="983" y="2802"/>
                  </a:lnTo>
                  <a:lnTo>
                    <a:pt x="737" y="3191"/>
                  </a:lnTo>
                  <a:lnTo>
                    <a:pt x="512" y="3620"/>
                  </a:lnTo>
                  <a:lnTo>
                    <a:pt x="349" y="4050"/>
                  </a:lnTo>
                  <a:lnTo>
                    <a:pt x="205" y="4500"/>
                  </a:lnTo>
                  <a:lnTo>
                    <a:pt x="103" y="4970"/>
                  </a:lnTo>
                  <a:lnTo>
                    <a:pt x="42" y="5440"/>
                  </a:lnTo>
                  <a:lnTo>
                    <a:pt x="1" y="5931"/>
                  </a:lnTo>
                  <a:lnTo>
                    <a:pt x="21" y="6402"/>
                  </a:lnTo>
                  <a:lnTo>
                    <a:pt x="62" y="6872"/>
                  </a:lnTo>
                  <a:lnTo>
                    <a:pt x="144" y="7342"/>
                  </a:lnTo>
                  <a:lnTo>
                    <a:pt x="267" y="7813"/>
                  </a:lnTo>
                  <a:lnTo>
                    <a:pt x="410" y="8263"/>
                  </a:lnTo>
                  <a:lnTo>
                    <a:pt x="594" y="8713"/>
                  </a:lnTo>
                  <a:lnTo>
                    <a:pt x="819" y="9142"/>
                  </a:lnTo>
                  <a:lnTo>
                    <a:pt x="1064" y="9551"/>
                  </a:lnTo>
                  <a:lnTo>
                    <a:pt x="1330" y="9940"/>
                  </a:lnTo>
                  <a:lnTo>
                    <a:pt x="1657" y="10287"/>
                  </a:lnTo>
                  <a:lnTo>
                    <a:pt x="1985" y="10635"/>
                  </a:lnTo>
                  <a:lnTo>
                    <a:pt x="2353" y="10942"/>
                  </a:lnTo>
                  <a:lnTo>
                    <a:pt x="2762" y="11228"/>
                  </a:lnTo>
                  <a:lnTo>
                    <a:pt x="3212" y="11494"/>
                  </a:lnTo>
                  <a:lnTo>
                    <a:pt x="3662" y="11699"/>
                  </a:lnTo>
                  <a:lnTo>
                    <a:pt x="4132" y="11883"/>
                  </a:lnTo>
                  <a:lnTo>
                    <a:pt x="4603" y="12005"/>
                  </a:lnTo>
                  <a:lnTo>
                    <a:pt x="5114" y="12108"/>
                  </a:lnTo>
                  <a:lnTo>
                    <a:pt x="5605" y="12169"/>
                  </a:lnTo>
                  <a:lnTo>
                    <a:pt x="6116" y="12189"/>
                  </a:lnTo>
                  <a:lnTo>
                    <a:pt x="6566" y="12169"/>
                  </a:lnTo>
                  <a:lnTo>
                    <a:pt x="7016" y="12128"/>
                  </a:lnTo>
                  <a:lnTo>
                    <a:pt x="7466" y="12046"/>
                  </a:lnTo>
                  <a:lnTo>
                    <a:pt x="7895" y="11944"/>
                  </a:lnTo>
                  <a:lnTo>
                    <a:pt x="8325" y="11780"/>
                  </a:lnTo>
                  <a:lnTo>
                    <a:pt x="8754" y="11617"/>
                  </a:lnTo>
                  <a:lnTo>
                    <a:pt x="9143" y="11412"/>
                  </a:lnTo>
                  <a:lnTo>
                    <a:pt x="9531" y="11167"/>
                  </a:lnTo>
                  <a:lnTo>
                    <a:pt x="9920" y="10880"/>
                  </a:lnTo>
                  <a:lnTo>
                    <a:pt x="10288" y="10553"/>
                  </a:lnTo>
                  <a:lnTo>
                    <a:pt x="10615" y="10206"/>
                  </a:lnTo>
                  <a:lnTo>
                    <a:pt x="10922" y="9837"/>
                  </a:lnTo>
                  <a:lnTo>
                    <a:pt x="11188" y="9449"/>
                  </a:lnTo>
                  <a:lnTo>
                    <a:pt x="11433" y="9040"/>
                  </a:lnTo>
                  <a:lnTo>
                    <a:pt x="11638" y="8610"/>
                  </a:lnTo>
                  <a:lnTo>
                    <a:pt x="11822" y="8160"/>
                  </a:lnTo>
                  <a:lnTo>
                    <a:pt x="11965" y="7710"/>
                  </a:lnTo>
                  <a:lnTo>
                    <a:pt x="12067" y="7240"/>
                  </a:lnTo>
                  <a:lnTo>
                    <a:pt x="12149" y="6770"/>
                  </a:lnTo>
                  <a:lnTo>
                    <a:pt x="12190" y="6299"/>
                  </a:lnTo>
                  <a:lnTo>
                    <a:pt x="12190" y="5829"/>
                  </a:lnTo>
                  <a:lnTo>
                    <a:pt x="12149" y="5338"/>
                  </a:lnTo>
                  <a:lnTo>
                    <a:pt x="12067" y="4868"/>
                  </a:lnTo>
                  <a:lnTo>
                    <a:pt x="11965" y="4397"/>
                  </a:lnTo>
                  <a:lnTo>
                    <a:pt x="11883" y="4152"/>
                  </a:lnTo>
                  <a:lnTo>
                    <a:pt x="11781" y="3906"/>
                  </a:lnTo>
                  <a:lnTo>
                    <a:pt x="11577" y="3416"/>
                  </a:lnTo>
                  <a:lnTo>
                    <a:pt x="11311" y="2966"/>
                  </a:lnTo>
                  <a:lnTo>
                    <a:pt x="11024" y="2536"/>
                  </a:lnTo>
                  <a:lnTo>
                    <a:pt x="10697" y="2148"/>
                  </a:lnTo>
                  <a:lnTo>
                    <a:pt x="10513" y="1963"/>
                  </a:lnTo>
                  <a:lnTo>
                    <a:pt x="10329" y="1800"/>
                  </a:lnTo>
                  <a:lnTo>
                    <a:pt x="10145" y="1636"/>
                  </a:lnTo>
                  <a:lnTo>
                    <a:pt x="9940" y="1493"/>
                  </a:lnTo>
                  <a:lnTo>
                    <a:pt x="9736" y="1350"/>
                  </a:lnTo>
                  <a:lnTo>
                    <a:pt x="9531" y="1227"/>
                  </a:lnTo>
                  <a:lnTo>
                    <a:pt x="8836" y="2475"/>
                  </a:lnTo>
                  <a:lnTo>
                    <a:pt x="9122" y="2659"/>
                  </a:lnTo>
                  <a:lnTo>
                    <a:pt x="9409" y="2884"/>
                  </a:lnTo>
                  <a:lnTo>
                    <a:pt x="9675" y="3150"/>
                  </a:lnTo>
                  <a:lnTo>
                    <a:pt x="9900" y="3436"/>
                  </a:lnTo>
                  <a:lnTo>
                    <a:pt x="10125" y="3743"/>
                  </a:lnTo>
                  <a:lnTo>
                    <a:pt x="10309" y="4070"/>
                  </a:lnTo>
                  <a:lnTo>
                    <a:pt x="10452" y="4438"/>
                  </a:lnTo>
                  <a:lnTo>
                    <a:pt x="10595" y="4806"/>
                  </a:lnTo>
                  <a:lnTo>
                    <a:pt x="10677" y="5154"/>
                  </a:lnTo>
                  <a:lnTo>
                    <a:pt x="10738" y="5522"/>
                  </a:lnTo>
                  <a:lnTo>
                    <a:pt x="10759" y="5870"/>
                  </a:lnTo>
                  <a:lnTo>
                    <a:pt x="10759" y="6238"/>
                  </a:lnTo>
                  <a:lnTo>
                    <a:pt x="10718" y="6606"/>
                  </a:lnTo>
                  <a:lnTo>
                    <a:pt x="10656" y="6974"/>
                  </a:lnTo>
                  <a:lnTo>
                    <a:pt x="10574" y="7322"/>
                  </a:lnTo>
                  <a:lnTo>
                    <a:pt x="10472" y="7670"/>
                  </a:lnTo>
                  <a:lnTo>
                    <a:pt x="10329" y="8017"/>
                  </a:lnTo>
                  <a:lnTo>
                    <a:pt x="10165" y="8344"/>
                  </a:lnTo>
                  <a:lnTo>
                    <a:pt x="9981" y="8672"/>
                  </a:lnTo>
                  <a:lnTo>
                    <a:pt x="9777" y="8978"/>
                  </a:lnTo>
                  <a:lnTo>
                    <a:pt x="9552" y="9265"/>
                  </a:lnTo>
                  <a:lnTo>
                    <a:pt x="9286" y="9510"/>
                  </a:lnTo>
                  <a:lnTo>
                    <a:pt x="9020" y="9756"/>
                  </a:lnTo>
                  <a:lnTo>
                    <a:pt x="8734" y="9981"/>
                  </a:lnTo>
                  <a:lnTo>
                    <a:pt x="8427" y="10165"/>
                  </a:lnTo>
                  <a:lnTo>
                    <a:pt x="8100" y="10328"/>
                  </a:lnTo>
                  <a:lnTo>
                    <a:pt x="7752" y="10471"/>
                  </a:lnTo>
                  <a:lnTo>
                    <a:pt x="7404" y="10574"/>
                  </a:lnTo>
                  <a:lnTo>
                    <a:pt x="7057" y="10656"/>
                  </a:lnTo>
                  <a:lnTo>
                    <a:pt x="6689" y="10717"/>
                  </a:lnTo>
                  <a:lnTo>
                    <a:pt x="6321" y="10758"/>
                  </a:lnTo>
                  <a:lnTo>
                    <a:pt x="5952" y="10758"/>
                  </a:lnTo>
                  <a:lnTo>
                    <a:pt x="5584" y="10717"/>
                  </a:lnTo>
                  <a:lnTo>
                    <a:pt x="5216" y="10676"/>
                  </a:lnTo>
                  <a:lnTo>
                    <a:pt x="4868" y="10594"/>
                  </a:lnTo>
                  <a:lnTo>
                    <a:pt x="4521" y="10492"/>
                  </a:lnTo>
                  <a:lnTo>
                    <a:pt x="4173" y="10369"/>
                  </a:lnTo>
                  <a:lnTo>
                    <a:pt x="3846" y="10206"/>
                  </a:lnTo>
                  <a:lnTo>
                    <a:pt x="3539" y="10022"/>
                  </a:lnTo>
                  <a:lnTo>
                    <a:pt x="3232" y="9817"/>
                  </a:lnTo>
                  <a:lnTo>
                    <a:pt x="2946" y="9572"/>
                  </a:lnTo>
                  <a:lnTo>
                    <a:pt x="2701" y="9326"/>
                  </a:lnTo>
                  <a:lnTo>
                    <a:pt x="2455" y="9040"/>
                  </a:lnTo>
                  <a:lnTo>
                    <a:pt x="2251" y="8753"/>
                  </a:lnTo>
                  <a:lnTo>
                    <a:pt x="2067" y="8426"/>
                  </a:lnTo>
                  <a:lnTo>
                    <a:pt x="1903" y="8099"/>
                  </a:lnTo>
                  <a:lnTo>
                    <a:pt x="1760" y="7772"/>
                  </a:lnTo>
                  <a:lnTo>
                    <a:pt x="1637" y="7404"/>
                  </a:lnTo>
                  <a:lnTo>
                    <a:pt x="1555" y="7056"/>
                  </a:lnTo>
                  <a:lnTo>
                    <a:pt x="1494" y="6688"/>
                  </a:lnTo>
                  <a:lnTo>
                    <a:pt x="1453" y="6320"/>
                  </a:lnTo>
                  <a:lnTo>
                    <a:pt x="1433" y="5952"/>
                  </a:lnTo>
                  <a:lnTo>
                    <a:pt x="1453" y="5604"/>
                  </a:lnTo>
                  <a:lnTo>
                    <a:pt x="1514" y="5236"/>
                  </a:lnTo>
                  <a:lnTo>
                    <a:pt x="1576" y="4888"/>
                  </a:lnTo>
                  <a:lnTo>
                    <a:pt x="1698" y="4540"/>
                  </a:lnTo>
                  <a:lnTo>
                    <a:pt x="1821" y="4213"/>
                  </a:lnTo>
                  <a:lnTo>
                    <a:pt x="1985" y="3886"/>
                  </a:lnTo>
                  <a:lnTo>
                    <a:pt x="2169" y="3579"/>
                  </a:lnTo>
                  <a:lnTo>
                    <a:pt x="2394" y="3293"/>
                  </a:lnTo>
                  <a:lnTo>
                    <a:pt x="2619" y="3027"/>
                  </a:lnTo>
                  <a:lnTo>
                    <a:pt x="2864" y="2761"/>
                  </a:lnTo>
                  <a:lnTo>
                    <a:pt x="3150" y="2536"/>
                  </a:lnTo>
                  <a:lnTo>
                    <a:pt x="3437" y="2311"/>
                  </a:lnTo>
                  <a:lnTo>
                    <a:pt x="3744" y="2127"/>
                  </a:lnTo>
                  <a:lnTo>
                    <a:pt x="4050" y="1943"/>
                  </a:lnTo>
                  <a:lnTo>
                    <a:pt x="4378" y="1800"/>
                  </a:lnTo>
                  <a:lnTo>
                    <a:pt x="4705" y="1677"/>
                  </a:lnTo>
                  <a:lnTo>
                    <a:pt x="5052" y="1575"/>
                  </a:lnTo>
                  <a:lnTo>
                    <a:pt x="5400" y="1493"/>
                  </a:lnTo>
                  <a:lnTo>
                    <a:pt x="5768" y="1452"/>
                  </a:lnTo>
                  <a:lnTo>
                    <a:pt x="6116" y="1432"/>
                  </a:lnTo>
                  <a:lnTo>
                    <a:pt x="6239" y="1432"/>
                  </a:lnTo>
                  <a:lnTo>
                    <a:pt x="6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3"/>
            <p:cNvSpPr/>
            <p:nvPr/>
          </p:nvSpPr>
          <p:spPr>
            <a:xfrm>
              <a:off x="1463900" y="1043400"/>
              <a:ext cx="594675" cy="1303850"/>
            </a:xfrm>
            <a:custGeom>
              <a:avLst/>
              <a:gdLst/>
              <a:ahLst/>
              <a:cxnLst/>
              <a:rect l="l" t="t" r="r" b="b"/>
              <a:pathLst>
                <a:path w="23787" h="52154" extrusionOk="0">
                  <a:moveTo>
                    <a:pt x="5707" y="1"/>
                  </a:moveTo>
                  <a:lnTo>
                    <a:pt x="5114" y="778"/>
                  </a:lnTo>
                  <a:lnTo>
                    <a:pt x="4562" y="1596"/>
                  </a:lnTo>
                  <a:lnTo>
                    <a:pt x="4030" y="2434"/>
                  </a:lnTo>
                  <a:lnTo>
                    <a:pt x="3539" y="3314"/>
                  </a:lnTo>
                  <a:lnTo>
                    <a:pt x="3212" y="3907"/>
                  </a:lnTo>
                  <a:lnTo>
                    <a:pt x="2905" y="4521"/>
                  </a:lnTo>
                  <a:lnTo>
                    <a:pt x="2619" y="5155"/>
                  </a:lnTo>
                  <a:lnTo>
                    <a:pt x="2332" y="5768"/>
                  </a:lnTo>
                  <a:lnTo>
                    <a:pt x="2087" y="6423"/>
                  </a:lnTo>
                  <a:lnTo>
                    <a:pt x="1841" y="7077"/>
                  </a:lnTo>
                  <a:lnTo>
                    <a:pt x="1596" y="7732"/>
                  </a:lnTo>
                  <a:lnTo>
                    <a:pt x="1391" y="8406"/>
                  </a:lnTo>
                  <a:lnTo>
                    <a:pt x="1187" y="9081"/>
                  </a:lnTo>
                  <a:lnTo>
                    <a:pt x="1003" y="9777"/>
                  </a:lnTo>
                  <a:lnTo>
                    <a:pt x="819" y="10472"/>
                  </a:lnTo>
                  <a:lnTo>
                    <a:pt x="676" y="11167"/>
                  </a:lnTo>
                  <a:lnTo>
                    <a:pt x="533" y="11883"/>
                  </a:lnTo>
                  <a:lnTo>
                    <a:pt x="410" y="12599"/>
                  </a:lnTo>
                  <a:lnTo>
                    <a:pt x="308" y="13315"/>
                  </a:lnTo>
                  <a:lnTo>
                    <a:pt x="226" y="14051"/>
                  </a:lnTo>
                  <a:lnTo>
                    <a:pt x="123" y="14931"/>
                  </a:lnTo>
                  <a:lnTo>
                    <a:pt x="62" y="15810"/>
                  </a:lnTo>
                  <a:lnTo>
                    <a:pt x="21" y="16710"/>
                  </a:lnTo>
                  <a:lnTo>
                    <a:pt x="1" y="17630"/>
                  </a:lnTo>
                  <a:lnTo>
                    <a:pt x="1" y="18530"/>
                  </a:lnTo>
                  <a:lnTo>
                    <a:pt x="42" y="19450"/>
                  </a:lnTo>
                  <a:lnTo>
                    <a:pt x="83" y="20391"/>
                  </a:lnTo>
                  <a:lnTo>
                    <a:pt x="164" y="21312"/>
                  </a:lnTo>
                  <a:lnTo>
                    <a:pt x="246" y="22252"/>
                  </a:lnTo>
                  <a:lnTo>
                    <a:pt x="369" y="23214"/>
                  </a:lnTo>
                  <a:lnTo>
                    <a:pt x="512" y="24154"/>
                  </a:lnTo>
                  <a:lnTo>
                    <a:pt x="676" y="25116"/>
                  </a:lnTo>
                  <a:lnTo>
                    <a:pt x="860" y="26097"/>
                  </a:lnTo>
                  <a:lnTo>
                    <a:pt x="1085" y="27059"/>
                  </a:lnTo>
                  <a:lnTo>
                    <a:pt x="1310" y="28040"/>
                  </a:lnTo>
                  <a:lnTo>
                    <a:pt x="1576" y="29022"/>
                  </a:lnTo>
                  <a:lnTo>
                    <a:pt x="1903" y="30208"/>
                  </a:lnTo>
                  <a:lnTo>
                    <a:pt x="2271" y="31374"/>
                  </a:lnTo>
                  <a:lnTo>
                    <a:pt x="2639" y="32499"/>
                  </a:lnTo>
                  <a:lnTo>
                    <a:pt x="3048" y="33603"/>
                  </a:lnTo>
                  <a:lnTo>
                    <a:pt x="3478" y="34667"/>
                  </a:lnTo>
                  <a:lnTo>
                    <a:pt x="3948" y="35710"/>
                  </a:lnTo>
                  <a:lnTo>
                    <a:pt x="4418" y="36732"/>
                  </a:lnTo>
                  <a:lnTo>
                    <a:pt x="4930" y="37734"/>
                  </a:lnTo>
                  <a:lnTo>
                    <a:pt x="5441" y="38696"/>
                  </a:lnTo>
                  <a:lnTo>
                    <a:pt x="5993" y="39636"/>
                  </a:lnTo>
                  <a:lnTo>
                    <a:pt x="6566" y="40536"/>
                  </a:lnTo>
                  <a:lnTo>
                    <a:pt x="7179" y="41416"/>
                  </a:lnTo>
                  <a:lnTo>
                    <a:pt x="7793" y="42254"/>
                  </a:lnTo>
                  <a:lnTo>
                    <a:pt x="8427" y="43093"/>
                  </a:lnTo>
                  <a:lnTo>
                    <a:pt x="9102" y="43870"/>
                  </a:lnTo>
                  <a:lnTo>
                    <a:pt x="9777" y="44647"/>
                  </a:lnTo>
                  <a:lnTo>
                    <a:pt x="10186" y="45056"/>
                  </a:lnTo>
                  <a:lnTo>
                    <a:pt x="10595" y="45465"/>
                  </a:lnTo>
                  <a:lnTo>
                    <a:pt x="11024" y="45874"/>
                  </a:lnTo>
                  <a:lnTo>
                    <a:pt x="11454" y="46263"/>
                  </a:lnTo>
                  <a:lnTo>
                    <a:pt x="11883" y="46651"/>
                  </a:lnTo>
                  <a:lnTo>
                    <a:pt x="12333" y="47020"/>
                  </a:lnTo>
                  <a:lnTo>
                    <a:pt x="12763" y="47388"/>
                  </a:lnTo>
                  <a:lnTo>
                    <a:pt x="13233" y="47735"/>
                  </a:lnTo>
                  <a:lnTo>
                    <a:pt x="13683" y="48063"/>
                  </a:lnTo>
                  <a:lnTo>
                    <a:pt x="14153" y="48390"/>
                  </a:lnTo>
                  <a:lnTo>
                    <a:pt x="14624" y="48697"/>
                  </a:lnTo>
                  <a:lnTo>
                    <a:pt x="15094" y="49003"/>
                  </a:lnTo>
                  <a:lnTo>
                    <a:pt x="15565" y="49290"/>
                  </a:lnTo>
                  <a:lnTo>
                    <a:pt x="16055" y="49556"/>
                  </a:lnTo>
                  <a:lnTo>
                    <a:pt x="16546" y="49822"/>
                  </a:lnTo>
                  <a:lnTo>
                    <a:pt x="17037" y="50087"/>
                  </a:lnTo>
                  <a:lnTo>
                    <a:pt x="17814" y="50456"/>
                  </a:lnTo>
                  <a:lnTo>
                    <a:pt x="18612" y="50803"/>
                  </a:lnTo>
                  <a:lnTo>
                    <a:pt x="19410" y="51110"/>
                  </a:lnTo>
                  <a:lnTo>
                    <a:pt x="20228" y="51376"/>
                  </a:lnTo>
                  <a:lnTo>
                    <a:pt x="21025" y="51621"/>
                  </a:lnTo>
                  <a:lnTo>
                    <a:pt x="21843" y="51826"/>
                  </a:lnTo>
                  <a:lnTo>
                    <a:pt x="22661" y="52010"/>
                  </a:lnTo>
                  <a:lnTo>
                    <a:pt x="23479" y="52153"/>
                  </a:lnTo>
                  <a:lnTo>
                    <a:pt x="23602" y="51744"/>
                  </a:lnTo>
                  <a:lnTo>
                    <a:pt x="23684" y="51314"/>
                  </a:lnTo>
                  <a:lnTo>
                    <a:pt x="23745" y="50885"/>
                  </a:lnTo>
                  <a:lnTo>
                    <a:pt x="23786" y="50456"/>
                  </a:lnTo>
                  <a:lnTo>
                    <a:pt x="22968" y="50333"/>
                  </a:lnTo>
                  <a:lnTo>
                    <a:pt x="22150" y="50149"/>
                  </a:lnTo>
                  <a:lnTo>
                    <a:pt x="21352" y="49924"/>
                  </a:lnTo>
                  <a:lnTo>
                    <a:pt x="20555" y="49678"/>
                  </a:lnTo>
                  <a:lnTo>
                    <a:pt x="19757" y="49392"/>
                  </a:lnTo>
                  <a:lnTo>
                    <a:pt x="18960" y="49085"/>
                  </a:lnTo>
                  <a:lnTo>
                    <a:pt x="18182" y="48738"/>
                  </a:lnTo>
                  <a:lnTo>
                    <a:pt x="17405" y="48349"/>
                  </a:lnTo>
                  <a:lnTo>
                    <a:pt x="16546" y="47879"/>
                  </a:lnTo>
                  <a:lnTo>
                    <a:pt x="15708" y="47347"/>
                  </a:lnTo>
                  <a:lnTo>
                    <a:pt x="14869" y="46795"/>
                  </a:lnTo>
                  <a:lnTo>
                    <a:pt x="14051" y="46202"/>
                  </a:lnTo>
                  <a:lnTo>
                    <a:pt x="13274" y="45588"/>
                  </a:lnTo>
                  <a:lnTo>
                    <a:pt x="12497" y="44913"/>
                  </a:lnTo>
                  <a:lnTo>
                    <a:pt x="11761" y="44197"/>
                  </a:lnTo>
                  <a:lnTo>
                    <a:pt x="11045" y="43461"/>
                  </a:lnTo>
                  <a:lnTo>
                    <a:pt x="10390" y="42745"/>
                  </a:lnTo>
                  <a:lnTo>
                    <a:pt x="9756" y="41988"/>
                  </a:lnTo>
                  <a:lnTo>
                    <a:pt x="9143" y="41211"/>
                  </a:lnTo>
                  <a:lnTo>
                    <a:pt x="8550" y="40414"/>
                  </a:lnTo>
                  <a:lnTo>
                    <a:pt x="7997" y="39575"/>
                  </a:lnTo>
                  <a:lnTo>
                    <a:pt x="7445" y="38696"/>
                  </a:lnTo>
                  <a:lnTo>
                    <a:pt x="6934" y="37816"/>
                  </a:lnTo>
                  <a:lnTo>
                    <a:pt x="6423" y="36896"/>
                  </a:lnTo>
                  <a:lnTo>
                    <a:pt x="5952" y="35955"/>
                  </a:lnTo>
                  <a:lnTo>
                    <a:pt x="5482" y="34973"/>
                  </a:lnTo>
                  <a:lnTo>
                    <a:pt x="5052" y="33971"/>
                  </a:lnTo>
                  <a:lnTo>
                    <a:pt x="4643" y="32949"/>
                  </a:lnTo>
                  <a:lnTo>
                    <a:pt x="4255" y="31885"/>
                  </a:lnTo>
                  <a:lnTo>
                    <a:pt x="3887" y="30822"/>
                  </a:lnTo>
                  <a:lnTo>
                    <a:pt x="3539" y="29717"/>
                  </a:lnTo>
                  <a:lnTo>
                    <a:pt x="3232" y="28572"/>
                  </a:lnTo>
                  <a:lnTo>
                    <a:pt x="2987" y="27631"/>
                  </a:lnTo>
                  <a:lnTo>
                    <a:pt x="2762" y="26690"/>
                  </a:lnTo>
                  <a:lnTo>
                    <a:pt x="2557" y="25770"/>
                  </a:lnTo>
                  <a:lnTo>
                    <a:pt x="2373" y="24829"/>
                  </a:lnTo>
                  <a:lnTo>
                    <a:pt x="2210" y="23909"/>
                  </a:lnTo>
                  <a:lnTo>
                    <a:pt x="2087" y="23009"/>
                  </a:lnTo>
                  <a:lnTo>
                    <a:pt x="1964" y="22089"/>
                  </a:lnTo>
                  <a:lnTo>
                    <a:pt x="1862" y="21189"/>
                  </a:lnTo>
                  <a:lnTo>
                    <a:pt x="1801" y="20289"/>
                  </a:lnTo>
                  <a:lnTo>
                    <a:pt x="1760" y="19410"/>
                  </a:lnTo>
                  <a:lnTo>
                    <a:pt x="1719" y="18530"/>
                  </a:lnTo>
                  <a:lnTo>
                    <a:pt x="1719" y="17651"/>
                  </a:lnTo>
                  <a:lnTo>
                    <a:pt x="1739" y="16792"/>
                  </a:lnTo>
                  <a:lnTo>
                    <a:pt x="1780" y="15933"/>
                  </a:lnTo>
                  <a:lnTo>
                    <a:pt x="1841" y="15074"/>
                  </a:lnTo>
                  <a:lnTo>
                    <a:pt x="1923" y="14235"/>
                  </a:lnTo>
                  <a:lnTo>
                    <a:pt x="2005" y="13560"/>
                  </a:lnTo>
                  <a:lnTo>
                    <a:pt x="2107" y="12885"/>
                  </a:lnTo>
                  <a:lnTo>
                    <a:pt x="2210" y="12210"/>
                  </a:lnTo>
                  <a:lnTo>
                    <a:pt x="2353" y="11536"/>
                  </a:lnTo>
                  <a:lnTo>
                    <a:pt x="2496" y="10881"/>
                  </a:lnTo>
                  <a:lnTo>
                    <a:pt x="2659" y="10227"/>
                  </a:lnTo>
                  <a:lnTo>
                    <a:pt x="2823" y="9593"/>
                  </a:lnTo>
                  <a:lnTo>
                    <a:pt x="3007" y="8959"/>
                  </a:lnTo>
                  <a:lnTo>
                    <a:pt x="3212" y="8325"/>
                  </a:lnTo>
                  <a:lnTo>
                    <a:pt x="3437" y="7711"/>
                  </a:lnTo>
                  <a:lnTo>
                    <a:pt x="3662" y="7098"/>
                  </a:lnTo>
                  <a:lnTo>
                    <a:pt x="3907" y="6484"/>
                  </a:lnTo>
                  <a:lnTo>
                    <a:pt x="4152" y="5891"/>
                  </a:lnTo>
                  <a:lnTo>
                    <a:pt x="4439" y="5318"/>
                  </a:lnTo>
                  <a:lnTo>
                    <a:pt x="4725" y="4746"/>
                  </a:lnTo>
                  <a:lnTo>
                    <a:pt x="5011" y="4173"/>
                  </a:lnTo>
                  <a:lnTo>
                    <a:pt x="5482" y="3355"/>
                  </a:lnTo>
                  <a:lnTo>
                    <a:pt x="5973" y="2557"/>
                  </a:lnTo>
                  <a:lnTo>
                    <a:pt x="6504" y="1800"/>
                  </a:lnTo>
                  <a:lnTo>
                    <a:pt x="7057" y="1044"/>
                  </a:lnTo>
                  <a:lnTo>
                    <a:pt x="57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3"/>
            <p:cNvSpPr/>
            <p:nvPr/>
          </p:nvSpPr>
          <p:spPr>
            <a:xfrm>
              <a:off x="1889825" y="2252100"/>
              <a:ext cx="168750" cy="95150"/>
            </a:xfrm>
            <a:custGeom>
              <a:avLst/>
              <a:gdLst/>
              <a:ahLst/>
              <a:cxnLst/>
              <a:rect l="l" t="t" r="r" b="b"/>
              <a:pathLst>
                <a:path w="6750" h="3806" extrusionOk="0">
                  <a:moveTo>
                    <a:pt x="368" y="1"/>
                  </a:moveTo>
                  <a:lnTo>
                    <a:pt x="184" y="840"/>
                  </a:lnTo>
                  <a:lnTo>
                    <a:pt x="0" y="1739"/>
                  </a:lnTo>
                  <a:lnTo>
                    <a:pt x="777" y="2108"/>
                  </a:lnTo>
                  <a:lnTo>
                    <a:pt x="1575" y="2455"/>
                  </a:lnTo>
                  <a:lnTo>
                    <a:pt x="2373" y="2762"/>
                  </a:lnTo>
                  <a:lnTo>
                    <a:pt x="3191" y="3028"/>
                  </a:lnTo>
                  <a:lnTo>
                    <a:pt x="3988" y="3273"/>
                  </a:lnTo>
                  <a:lnTo>
                    <a:pt x="4806" y="3478"/>
                  </a:lnTo>
                  <a:lnTo>
                    <a:pt x="5624" y="3662"/>
                  </a:lnTo>
                  <a:lnTo>
                    <a:pt x="6442" y="3805"/>
                  </a:lnTo>
                  <a:lnTo>
                    <a:pt x="6565" y="3396"/>
                  </a:lnTo>
                  <a:lnTo>
                    <a:pt x="6647" y="2966"/>
                  </a:lnTo>
                  <a:lnTo>
                    <a:pt x="6708" y="2537"/>
                  </a:lnTo>
                  <a:lnTo>
                    <a:pt x="6749" y="2108"/>
                  </a:lnTo>
                  <a:lnTo>
                    <a:pt x="5931" y="1985"/>
                  </a:lnTo>
                  <a:lnTo>
                    <a:pt x="5113" y="1801"/>
                  </a:lnTo>
                  <a:lnTo>
                    <a:pt x="4315" y="1576"/>
                  </a:lnTo>
                  <a:lnTo>
                    <a:pt x="3518" y="1330"/>
                  </a:lnTo>
                  <a:lnTo>
                    <a:pt x="2720" y="1044"/>
                  </a:lnTo>
                  <a:lnTo>
                    <a:pt x="1923" y="737"/>
                  </a:lnTo>
                  <a:lnTo>
                    <a:pt x="1145" y="390"/>
                  </a:lnTo>
                  <a:lnTo>
                    <a:pt x="3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3"/>
            <p:cNvSpPr/>
            <p:nvPr/>
          </p:nvSpPr>
          <p:spPr>
            <a:xfrm>
              <a:off x="1511450" y="1010175"/>
              <a:ext cx="170300" cy="151375"/>
            </a:xfrm>
            <a:custGeom>
              <a:avLst/>
              <a:gdLst/>
              <a:ahLst/>
              <a:cxnLst/>
              <a:rect l="l" t="t" r="r" b="b"/>
              <a:pathLst>
                <a:path w="6812" h="6055" extrusionOk="0">
                  <a:moveTo>
                    <a:pt x="2639" y="0"/>
                  </a:moveTo>
                  <a:lnTo>
                    <a:pt x="2435" y="21"/>
                  </a:lnTo>
                  <a:lnTo>
                    <a:pt x="2250" y="41"/>
                  </a:lnTo>
                  <a:lnTo>
                    <a:pt x="2046" y="82"/>
                  </a:lnTo>
                  <a:lnTo>
                    <a:pt x="1862" y="144"/>
                  </a:lnTo>
                  <a:lnTo>
                    <a:pt x="1678" y="225"/>
                  </a:lnTo>
                  <a:lnTo>
                    <a:pt x="1514" y="328"/>
                  </a:lnTo>
                  <a:lnTo>
                    <a:pt x="1351" y="450"/>
                  </a:lnTo>
                  <a:lnTo>
                    <a:pt x="1187" y="573"/>
                  </a:lnTo>
                  <a:lnTo>
                    <a:pt x="1044" y="716"/>
                  </a:lnTo>
                  <a:lnTo>
                    <a:pt x="921" y="880"/>
                  </a:lnTo>
                  <a:lnTo>
                    <a:pt x="328" y="1657"/>
                  </a:lnTo>
                  <a:lnTo>
                    <a:pt x="226" y="1821"/>
                  </a:lnTo>
                  <a:lnTo>
                    <a:pt x="144" y="1984"/>
                  </a:lnTo>
                  <a:lnTo>
                    <a:pt x="83" y="2148"/>
                  </a:lnTo>
                  <a:lnTo>
                    <a:pt x="42" y="2332"/>
                  </a:lnTo>
                  <a:lnTo>
                    <a:pt x="1" y="2495"/>
                  </a:lnTo>
                  <a:lnTo>
                    <a:pt x="1" y="2680"/>
                  </a:lnTo>
                  <a:lnTo>
                    <a:pt x="1" y="2864"/>
                  </a:lnTo>
                  <a:lnTo>
                    <a:pt x="21" y="3027"/>
                  </a:lnTo>
                  <a:lnTo>
                    <a:pt x="83" y="3191"/>
                  </a:lnTo>
                  <a:lnTo>
                    <a:pt x="144" y="3354"/>
                  </a:lnTo>
                  <a:lnTo>
                    <a:pt x="205" y="3518"/>
                  </a:lnTo>
                  <a:lnTo>
                    <a:pt x="308" y="3661"/>
                  </a:lnTo>
                  <a:lnTo>
                    <a:pt x="410" y="3804"/>
                  </a:lnTo>
                  <a:lnTo>
                    <a:pt x="533" y="3948"/>
                  </a:lnTo>
                  <a:lnTo>
                    <a:pt x="676" y="4050"/>
                  </a:lnTo>
                  <a:lnTo>
                    <a:pt x="839" y="4152"/>
                  </a:lnTo>
                  <a:lnTo>
                    <a:pt x="3621" y="5809"/>
                  </a:lnTo>
                  <a:lnTo>
                    <a:pt x="3764" y="5890"/>
                  </a:lnTo>
                  <a:lnTo>
                    <a:pt x="3928" y="5952"/>
                  </a:lnTo>
                  <a:lnTo>
                    <a:pt x="4091" y="5993"/>
                  </a:lnTo>
                  <a:lnTo>
                    <a:pt x="4275" y="6034"/>
                  </a:lnTo>
                  <a:lnTo>
                    <a:pt x="4439" y="6054"/>
                  </a:lnTo>
                  <a:lnTo>
                    <a:pt x="4602" y="6034"/>
                  </a:lnTo>
                  <a:lnTo>
                    <a:pt x="4766" y="6013"/>
                  </a:lnTo>
                  <a:lnTo>
                    <a:pt x="4930" y="5993"/>
                  </a:lnTo>
                  <a:lnTo>
                    <a:pt x="5093" y="5931"/>
                  </a:lnTo>
                  <a:lnTo>
                    <a:pt x="5257" y="5870"/>
                  </a:lnTo>
                  <a:lnTo>
                    <a:pt x="5400" y="5788"/>
                  </a:lnTo>
                  <a:lnTo>
                    <a:pt x="5543" y="5686"/>
                  </a:lnTo>
                  <a:lnTo>
                    <a:pt x="5666" y="5584"/>
                  </a:lnTo>
                  <a:lnTo>
                    <a:pt x="5789" y="5461"/>
                  </a:lnTo>
                  <a:lnTo>
                    <a:pt x="5891" y="5318"/>
                  </a:lnTo>
                  <a:lnTo>
                    <a:pt x="5993" y="5154"/>
                  </a:lnTo>
                  <a:lnTo>
                    <a:pt x="6607" y="4050"/>
                  </a:lnTo>
                  <a:lnTo>
                    <a:pt x="6668" y="3907"/>
                  </a:lnTo>
                  <a:lnTo>
                    <a:pt x="6729" y="3743"/>
                  </a:lnTo>
                  <a:lnTo>
                    <a:pt x="6770" y="3600"/>
                  </a:lnTo>
                  <a:lnTo>
                    <a:pt x="6811" y="3436"/>
                  </a:lnTo>
                  <a:lnTo>
                    <a:pt x="6811" y="3273"/>
                  </a:lnTo>
                  <a:lnTo>
                    <a:pt x="6811" y="3109"/>
                  </a:lnTo>
                  <a:lnTo>
                    <a:pt x="6791" y="2966"/>
                  </a:lnTo>
                  <a:lnTo>
                    <a:pt x="6770" y="2802"/>
                  </a:lnTo>
                  <a:lnTo>
                    <a:pt x="6709" y="2659"/>
                  </a:lnTo>
                  <a:lnTo>
                    <a:pt x="6668" y="2495"/>
                  </a:lnTo>
                  <a:lnTo>
                    <a:pt x="6586" y="2373"/>
                  </a:lnTo>
                  <a:lnTo>
                    <a:pt x="6504" y="2230"/>
                  </a:lnTo>
                  <a:lnTo>
                    <a:pt x="6402" y="2107"/>
                  </a:lnTo>
                  <a:lnTo>
                    <a:pt x="6279" y="1984"/>
                  </a:lnTo>
                  <a:lnTo>
                    <a:pt x="6157" y="1882"/>
                  </a:lnTo>
                  <a:lnTo>
                    <a:pt x="6034" y="1780"/>
                  </a:lnTo>
                  <a:lnTo>
                    <a:pt x="3784" y="348"/>
                  </a:lnTo>
                  <a:lnTo>
                    <a:pt x="3621" y="246"/>
                  </a:lnTo>
                  <a:lnTo>
                    <a:pt x="3416" y="164"/>
                  </a:lnTo>
                  <a:lnTo>
                    <a:pt x="3232" y="103"/>
                  </a:lnTo>
                  <a:lnTo>
                    <a:pt x="3028" y="41"/>
                  </a:lnTo>
                  <a:lnTo>
                    <a:pt x="2844" y="21"/>
                  </a:lnTo>
                  <a:lnTo>
                    <a:pt x="26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3"/>
            <p:cNvSpPr/>
            <p:nvPr/>
          </p:nvSpPr>
          <p:spPr>
            <a:xfrm>
              <a:off x="1886225" y="492750"/>
              <a:ext cx="7700" cy="237775"/>
            </a:xfrm>
            <a:custGeom>
              <a:avLst/>
              <a:gdLst/>
              <a:ahLst/>
              <a:cxnLst/>
              <a:rect l="l" t="t" r="r" b="b"/>
              <a:pathLst>
                <a:path w="308" h="9511" extrusionOk="0">
                  <a:moveTo>
                    <a:pt x="144" y="0"/>
                  </a:moveTo>
                  <a:lnTo>
                    <a:pt x="83" y="20"/>
                  </a:lnTo>
                  <a:lnTo>
                    <a:pt x="42" y="41"/>
                  </a:lnTo>
                  <a:lnTo>
                    <a:pt x="21" y="102"/>
                  </a:lnTo>
                  <a:lnTo>
                    <a:pt x="1" y="164"/>
                  </a:lnTo>
                  <a:lnTo>
                    <a:pt x="1" y="9367"/>
                  </a:lnTo>
                  <a:lnTo>
                    <a:pt x="21" y="9428"/>
                  </a:lnTo>
                  <a:lnTo>
                    <a:pt x="42" y="9469"/>
                  </a:lnTo>
                  <a:lnTo>
                    <a:pt x="83" y="9510"/>
                  </a:lnTo>
                  <a:lnTo>
                    <a:pt x="205" y="9510"/>
                  </a:lnTo>
                  <a:lnTo>
                    <a:pt x="246" y="9469"/>
                  </a:lnTo>
                  <a:lnTo>
                    <a:pt x="287" y="9428"/>
                  </a:lnTo>
                  <a:lnTo>
                    <a:pt x="308" y="9367"/>
                  </a:lnTo>
                  <a:lnTo>
                    <a:pt x="308" y="164"/>
                  </a:lnTo>
                  <a:lnTo>
                    <a:pt x="287" y="102"/>
                  </a:lnTo>
                  <a:lnTo>
                    <a:pt x="246" y="41"/>
                  </a:lnTo>
                  <a:lnTo>
                    <a:pt x="205" y="20"/>
                  </a:lnTo>
                  <a:lnTo>
                    <a:pt x="1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3"/>
            <p:cNvSpPr/>
            <p:nvPr/>
          </p:nvSpPr>
          <p:spPr>
            <a:xfrm>
              <a:off x="1771200" y="608300"/>
              <a:ext cx="237775" cy="7175"/>
            </a:xfrm>
            <a:custGeom>
              <a:avLst/>
              <a:gdLst/>
              <a:ahLst/>
              <a:cxnLst/>
              <a:rect l="l" t="t" r="r" b="b"/>
              <a:pathLst>
                <a:path w="9511" h="287" extrusionOk="0">
                  <a:moveTo>
                    <a:pt x="82" y="0"/>
                  </a:moveTo>
                  <a:lnTo>
                    <a:pt x="41" y="41"/>
                  </a:lnTo>
                  <a:lnTo>
                    <a:pt x="0" y="82"/>
                  </a:lnTo>
                  <a:lnTo>
                    <a:pt x="0" y="143"/>
                  </a:lnTo>
                  <a:lnTo>
                    <a:pt x="0" y="205"/>
                  </a:lnTo>
                  <a:lnTo>
                    <a:pt x="41" y="246"/>
                  </a:lnTo>
                  <a:lnTo>
                    <a:pt x="82" y="286"/>
                  </a:lnTo>
                  <a:lnTo>
                    <a:pt x="9408" y="286"/>
                  </a:lnTo>
                  <a:lnTo>
                    <a:pt x="9470" y="246"/>
                  </a:lnTo>
                  <a:lnTo>
                    <a:pt x="9490" y="205"/>
                  </a:lnTo>
                  <a:lnTo>
                    <a:pt x="9510" y="143"/>
                  </a:lnTo>
                  <a:lnTo>
                    <a:pt x="9490" y="82"/>
                  </a:lnTo>
                  <a:lnTo>
                    <a:pt x="9470" y="41"/>
                  </a:lnTo>
                  <a:lnTo>
                    <a:pt x="94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3"/>
            <p:cNvSpPr/>
            <p:nvPr/>
          </p:nvSpPr>
          <p:spPr>
            <a:xfrm>
              <a:off x="1843300" y="557675"/>
              <a:ext cx="92050" cy="109950"/>
            </a:xfrm>
            <a:custGeom>
              <a:avLst/>
              <a:gdLst/>
              <a:ahLst/>
              <a:cxnLst/>
              <a:rect l="l" t="t" r="r" b="b"/>
              <a:pathLst>
                <a:path w="3682" h="4398" extrusionOk="0">
                  <a:moveTo>
                    <a:pt x="102" y="0"/>
                  </a:moveTo>
                  <a:lnTo>
                    <a:pt x="41" y="21"/>
                  </a:lnTo>
                  <a:lnTo>
                    <a:pt x="20" y="62"/>
                  </a:lnTo>
                  <a:lnTo>
                    <a:pt x="0" y="123"/>
                  </a:lnTo>
                  <a:lnTo>
                    <a:pt x="0" y="184"/>
                  </a:lnTo>
                  <a:lnTo>
                    <a:pt x="20" y="225"/>
                  </a:lnTo>
                  <a:lnTo>
                    <a:pt x="3415" y="4336"/>
                  </a:lnTo>
                  <a:lnTo>
                    <a:pt x="3477" y="4377"/>
                  </a:lnTo>
                  <a:lnTo>
                    <a:pt x="3538" y="4398"/>
                  </a:lnTo>
                  <a:lnTo>
                    <a:pt x="3579" y="4377"/>
                  </a:lnTo>
                  <a:lnTo>
                    <a:pt x="3640" y="4357"/>
                  </a:lnTo>
                  <a:lnTo>
                    <a:pt x="3661" y="4316"/>
                  </a:lnTo>
                  <a:lnTo>
                    <a:pt x="3681" y="4254"/>
                  </a:lnTo>
                  <a:lnTo>
                    <a:pt x="3681" y="4193"/>
                  </a:lnTo>
                  <a:lnTo>
                    <a:pt x="3661" y="4152"/>
                  </a:lnTo>
                  <a:lnTo>
                    <a:pt x="266" y="41"/>
                  </a:lnTo>
                  <a:lnTo>
                    <a:pt x="2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3"/>
            <p:cNvSpPr/>
            <p:nvPr/>
          </p:nvSpPr>
          <p:spPr>
            <a:xfrm>
              <a:off x="1834075" y="566375"/>
              <a:ext cx="110475" cy="92050"/>
            </a:xfrm>
            <a:custGeom>
              <a:avLst/>
              <a:gdLst/>
              <a:ahLst/>
              <a:cxnLst/>
              <a:rect l="l" t="t" r="r" b="b"/>
              <a:pathLst>
                <a:path w="4419" h="3682" extrusionOk="0">
                  <a:moveTo>
                    <a:pt x="4214" y="0"/>
                  </a:moveTo>
                  <a:lnTo>
                    <a:pt x="4173" y="41"/>
                  </a:lnTo>
                  <a:lnTo>
                    <a:pt x="62" y="3416"/>
                  </a:lnTo>
                  <a:lnTo>
                    <a:pt x="21" y="3477"/>
                  </a:lnTo>
                  <a:lnTo>
                    <a:pt x="1" y="3518"/>
                  </a:lnTo>
                  <a:lnTo>
                    <a:pt x="21" y="3579"/>
                  </a:lnTo>
                  <a:lnTo>
                    <a:pt x="42" y="3641"/>
                  </a:lnTo>
                  <a:lnTo>
                    <a:pt x="103" y="3681"/>
                  </a:lnTo>
                  <a:lnTo>
                    <a:pt x="205" y="3681"/>
                  </a:lnTo>
                  <a:lnTo>
                    <a:pt x="246" y="3661"/>
                  </a:lnTo>
                  <a:lnTo>
                    <a:pt x="4357" y="266"/>
                  </a:lnTo>
                  <a:lnTo>
                    <a:pt x="4398" y="225"/>
                  </a:lnTo>
                  <a:lnTo>
                    <a:pt x="4418" y="164"/>
                  </a:lnTo>
                  <a:lnTo>
                    <a:pt x="4398" y="102"/>
                  </a:lnTo>
                  <a:lnTo>
                    <a:pt x="4378" y="61"/>
                  </a:lnTo>
                  <a:lnTo>
                    <a:pt x="4337" y="21"/>
                  </a:lnTo>
                  <a:lnTo>
                    <a:pt x="42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3"/>
            <p:cNvSpPr/>
            <p:nvPr/>
          </p:nvSpPr>
          <p:spPr>
            <a:xfrm>
              <a:off x="3099550" y="1370625"/>
              <a:ext cx="5650" cy="186650"/>
            </a:xfrm>
            <a:custGeom>
              <a:avLst/>
              <a:gdLst/>
              <a:ahLst/>
              <a:cxnLst/>
              <a:rect l="l" t="t" r="r" b="b"/>
              <a:pathLst>
                <a:path w="226" h="7466" extrusionOk="0">
                  <a:moveTo>
                    <a:pt x="82" y="1"/>
                  </a:moveTo>
                  <a:lnTo>
                    <a:pt x="41" y="42"/>
                  </a:lnTo>
                  <a:lnTo>
                    <a:pt x="0" y="62"/>
                  </a:lnTo>
                  <a:lnTo>
                    <a:pt x="0" y="124"/>
                  </a:lnTo>
                  <a:lnTo>
                    <a:pt x="0" y="7343"/>
                  </a:lnTo>
                  <a:lnTo>
                    <a:pt x="0" y="7384"/>
                  </a:lnTo>
                  <a:lnTo>
                    <a:pt x="41" y="7425"/>
                  </a:lnTo>
                  <a:lnTo>
                    <a:pt x="82" y="7445"/>
                  </a:lnTo>
                  <a:lnTo>
                    <a:pt x="123" y="7466"/>
                  </a:lnTo>
                  <a:lnTo>
                    <a:pt x="164" y="7445"/>
                  </a:lnTo>
                  <a:lnTo>
                    <a:pt x="205" y="7425"/>
                  </a:lnTo>
                  <a:lnTo>
                    <a:pt x="225" y="7384"/>
                  </a:lnTo>
                  <a:lnTo>
                    <a:pt x="225" y="7343"/>
                  </a:lnTo>
                  <a:lnTo>
                    <a:pt x="225" y="124"/>
                  </a:lnTo>
                  <a:lnTo>
                    <a:pt x="225" y="62"/>
                  </a:lnTo>
                  <a:lnTo>
                    <a:pt x="205" y="42"/>
                  </a:lnTo>
                  <a:lnTo>
                    <a:pt x="1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3"/>
            <p:cNvSpPr/>
            <p:nvPr/>
          </p:nvSpPr>
          <p:spPr>
            <a:xfrm>
              <a:off x="3009050" y="1461125"/>
              <a:ext cx="186650" cy="5650"/>
            </a:xfrm>
            <a:custGeom>
              <a:avLst/>
              <a:gdLst/>
              <a:ahLst/>
              <a:cxnLst/>
              <a:rect l="l" t="t" r="r" b="b"/>
              <a:pathLst>
                <a:path w="7466" h="226" extrusionOk="0">
                  <a:moveTo>
                    <a:pt x="82" y="1"/>
                  </a:moveTo>
                  <a:lnTo>
                    <a:pt x="41" y="21"/>
                  </a:lnTo>
                  <a:lnTo>
                    <a:pt x="21" y="62"/>
                  </a:lnTo>
                  <a:lnTo>
                    <a:pt x="0" y="103"/>
                  </a:lnTo>
                  <a:lnTo>
                    <a:pt x="21" y="165"/>
                  </a:lnTo>
                  <a:lnTo>
                    <a:pt x="41" y="185"/>
                  </a:lnTo>
                  <a:lnTo>
                    <a:pt x="82" y="226"/>
                  </a:lnTo>
                  <a:lnTo>
                    <a:pt x="7404" y="226"/>
                  </a:lnTo>
                  <a:lnTo>
                    <a:pt x="7424" y="185"/>
                  </a:lnTo>
                  <a:lnTo>
                    <a:pt x="7465" y="165"/>
                  </a:lnTo>
                  <a:lnTo>
                    <a:pt x="7465" y="103"/>
                  </a:lnTo>
                  <a:lnTo>
                    <a:pt x="7465" y="62"/>
                  </a:lnTo>
                  <a:lnTo>
                    <a:pt x="7424" y="21"/>
                  </a:lnTo>
                  <a:lnTo>
                    <a:pt x="74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3"/>
            <p:cNvSpPr/>
            <p:nvPr/>
          </p:nvSpPr>
          <p:spPr>
            <a:xfrm>
              <a:off x="3065800" y="1421250"/>
              <a:ext cx="72125" cy="86450"/>
            </a:xfrm>
            <a:custGeom>
              <a:avLst/>
              <a:gdLst/>
              <a:ahLst/>
              <a:cxnLst/>
              <a:rect l="l" t="t" r="r" b="b"/>
              <a:pathLst>
                <a:path w="2885" h="3458" extrusionOk="0">
                  <a:moveTo>
                    <a:pt x="82" y="1"/>
                  </a:moveTo>
                  <a:lnTo>
                    <a:pt x="41" y="21"/>
                  </a:lnTo>
                  <a:lnTo>
                    <a:pt x="21" y="62"/>
                  </a:lnTo>
                  <a:lnTo>
                    <a:pt x="0" y="103"/>
                  </a:lnTo>
                  <a:lnTo>
                    <a:pt x="0" y="144"/>
                  </a:lnTo>
                  <a:lnTo>
                    <a:pt x="21" y="185"/>
                  </a:lnTo>
                  <a:lnTo>
                    <a:pt x="2680" y="3416"/>
                  </a:lnTo>
                  <a:lnTo>
                    <a:pt x="2720" y="3437"/>
                  </a:lnTo>
                  <a:lnTo>
                    <a:pt x="2782" y="3457"/>
                  </a:lnTo>
                  <a:lnTo>
                    <a:pt x="2823" y="3437"/>
                  </a:lnTo>
                  <a:lnTo>
                    <a:pt x="2843" y="3416"/>
                  </a:lnTo>
                  <a:lnTo>
                    <a:pt x="2884" y="3396"/>
                  </a:lnTo>
                  <a:lnTo>
                    <a:pt x="2884" y="3334"/>
                  </a:lnTo>
                  <a:lnTo>
                    <a:pt x="2884" y="3293"/>
                  </a:lnTo>
                  <a:lnTo>
                    <a:pt x="2864" y="3253"/>
                  </a:lnTo>
                  <a:lnTo>
                    <a:pt x="205" y="42"/>
                  </a:lnTo>
                  <a:lnTo>
                    <a:pt x="164" y="21"/>
                  </a:lnTo>
                  <a:lnTo>
                    <a:pt x="1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3"/>
            <p:cNvSpPr/>
            <p:nvPr/>
          </p:nvSpPr>
          <p:spPr>
            <a:xfrm>
              <a:off x="3058650" y="1428400"/>
              <a:ext cx="86425" cy="72125"/>
            </a:xfrm>
            <a:custGeom>
              <a:avLst/>
              <a:gdLst/>
              <a:ahLst/>
              <a:cxnLst/>
              <a:rect l="l" t="t" r="r" b="b"/>
              <a:pathLst>
                <a:path w="3457" h="2885" extrusionOk="0">
                  <a:moveTo>
                    <a:pt x="3313" y="1"/>
                  </a:moveTo>
                  <a:lnTo>
                    <a:pt x="3272" y="21"/>
                  </a:lnTo>
                  <a:lnTo>
                    <a:pt x="41" y="2680"/>
                  </a:lnTo>
                  <a:lnTo>
                    <a:pt x="20" y="2721"/>
                  </a:lnTo>
                  <a:lnTo>
                    <a:pt x="0" y="2762"/>
                  </a:lnTo>
                  <a:lnTo>
                    <a:pt x="20" y="2803"/>
                  </a:lnTo>
                  <a:lnTo>
                    <a:pt x="41" y="2844"/>
                  </a:lnTo>
                  <a:lnTo>
                    <a:pt x="82" y="2885"/>
                  </a:lnTo>
                  <a:lnTo>
                    <a:pt x="164" y="2885"/>
                  </a:lnTo>
                  <a:lnTo>
                    <a:pt x="205" y="2864"/>
                  </a:lnTo>
                  <a:lnTo>
                    <a:pt x="3415" y="206"/>
                  </a:lnTo>
                  <a:lnTo>
                    <a:pt x="3436" y="165"/>
                  </a:lnTo>
                  <a:lnTo>
                    <a:pt x="3456" y="124"/>
                  </a:lnTo>
                  <a:lnTo>
                    <a:pt x="3456" y="83"/>
                  </a:lnTo>
                  <a:lnTo>
                    <a:pt x="3436" y="42"/>
                  </a:lnTo>
                  <a:lnTo>
                    <a:pt x="33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3"/>
            <p:cNvSpPr/>
            <p:nvPr/>
          </p:nvSpPr>
          <p:spPr>
            <a:xfrm>
              <a:off x="2970700" y="2302225"/>
              <a:ext cx="5650" cy="186650"/>
            </a:xfrm>
            <a:custGeom>
              <a:avLst/>
              <a:gdLst/>
              <a:ahLst/>
              <a:cxnLst/>
              <a:rect l="l" t="t" r="r" b="b"/>
              <a:pathLst>
                <a:path w="226" h="7466" extrusionOk="0">
                  <a:moveTo>
                    <a:pt x="62" y="0"/>
                  </a:moveTo>
                  <a:lnTo>
                    <a:pt x="21" y="21"/>
                  </a:lnTo>
                  <a:lnTo>
                    <a:pt x="0" y="62"/>
                  </a:lnTo>
                  <a:lnTo>
                    <a:pt x="0" y="103"/>
                  </a:lnTo>
                  <a:lnTo>
                    <a:pt x="0" y="7342"/>
                  </a:lnTo>
                  <a:lnTo>
                    <a:pt x="0" y="7383"/>
                  </a:lnTo>
                  <a:lnTo>
                    <a:pt x="21" y="7424"/>
                  </a:lnTo>
                  <a:lnTo>
                    <a:pt x="62" y="7445"/>
                  </a:lnTo>
                  <a:lnTo>
                    <a:pt x="103" y="7465"/>
                  </a:lnTo>
                  <a:lnTo>
                    <a:pt x="143" y="7445"/>
                  </a:lnTo>
                  <a:lnTo>
                    <a:pt x="184" y="7424"/>
                  </a:lnTo>
                  <a:lnTo>
                    <a:pt x="205" y="7383"/>
                  </a:lnTo>
                  <a:lnTo>
                    <a:pt x="225" y="7342"/>
                  </a:lnTo>
                  <a:lnTo>
                    <a:pt x="225" y="103"/>
                  </a:lnTo>
                  <a:lnTo>
                    <a:pt x="205" y="62"/>
                  </a:lnTo>
                  <a:lnTo>
                    <a:pt x="184" y="21"/>
                  </a:ln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3"/>
            <p:cNvSpPr/>
            <p:nvPr/>
          </p:nvSpPr>
          <p:spPr>
            <a:xfrm>
              <a:off x="2880200" y="2392200"/>
              <a:ext cx="186650" cy="6175"/>
            </a:xfrm>
            <a:custGeom>
              <a:avLst/>
              <a:gdLst/>
              <a:ahLst/>
              <a:cxnLst/>
              <a:rect l="l" t="t" r="r" b="b"/>
              <a:pathLst>
                <a:path w="7466" h="247" extrusionOk="0">
                  <a:moveTo>
                    <a:pt x="103" y="1"/>
                  </a:moveTo>
                  <a:lnTo>
                    <a:pt x="62" y="21"/>
                  </a:lnTo>
                  <a:lnTo>
                    <a:pt x="21" y="42"/>
                  </a:lnTo>
                  <a:lnTo>
                    <a:pt x="0" y="83"/>
                  </a:lnTo>
                  <a:lnTo>
                    <a:pt x="0" y="124"/>
                  </a:lnTo>
                  <a:lnTo>
                    <a:pt x="0" y="164"/>
                  </a:lnTo>
                  <a:lnTo>
                    <a:pt x="21" y="205"/>
                  </a:lnTo>
                  <a:lnTo>
                    <a:pt x="62" y="226"/>
                  </a:lnTo>
                  <a:lnTo>
                    <a:pt x="103" y="246"/>
                  </a:lnTo>
                  <a:lnTo>
                    <a:pt x="7343" y="246"/>
                  </a:lnTo>
                  <a:lnTo>
                    <a:pt x="7383" y="226"/>
                  </a:lnTo>
                  <a:lnTo>
                    <a:pt x="7424" y="205"/>
                  </a:lnTo>
                  <a:lnTo>
                    <a:pt x="7445" y="164"/>
                  </a:lnTo>
                  <a:lnTo>
                    <a:pt x="7465" y="124"/>
                  </a:lnTo>
                  <a:lnTo>
                    <a:pt x="7445" y="83"/>
                  </a:lnTo>
                  <a:lnTo>
                    <a:pt x="7424" y="42"/>
                  </a:lnTo>
                  <a:lnTo>
                    <a:pt x="7383" y="21"/>
                  </a:lnTo>
                  <a:lnTo>
                    <a:pt x="73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3"/>
            <p:cNvSpPr/>
            <p:nvPr/>
          </p:nvSpPr>
          <p:spPr>
            <a:xfrm>
              <a:off x="2936950" y="2352825"/>
              <a:ext cx="72125" cy="85925"/>
            </a:xfrm>
            <a:custGeom>
              <a:avLst/>
              <a:gdLst/>
              <a:ahLst/>
              <a:cxnLst/>
              <a:rect l="l" t="t" r="r" b="b"/>
              <a:pathLst>
                <a:path w="2885" h="3437" extrusionOk="0">
                  <a:moveTo>
                    <a:pt x="82" y="1"/>
                  </a:moveTo>
                  <a:lnTo>
                    <a:pt x="41" y="21"/>
                  </a:lnTo>
                  <a:lnTo>
                    <a:pt x="0" y="62"/>
                  </a:lnTo>
                  <a:lnTo>
                    <a:pt x="0" y="103"/>
                  </a:lnTo>
                  <a:lnTo>
                    <a:pt x="0" y="144"/>
                  </a:lnTo>
                  <a:lnTo>
                    <a:pt x="21" y="185"/>
                  </a:lnTo>
                  <a:lnTo>
                    <a:pt x="2680" y="3396"/>
                  </a:lnTo>
                  <a:lnTo>
                    <a:pt x="2721" y="3437"/>
                  </a:lnTo>
                  <a:lnTo>
                    <a:pt x="2802" y="3437"/>
                  </a:lnTo>
                  <a:lnTo>
                    <a:pt x="2843" y="3416"/>
                  </a:lnTo>
                  <a:lnTo>
                    <a:pt x="2864" y="3376"/>
                  </a:lnTo>
                  <a:lnTo>
                    <a:pt x="2884" y="3335"/>
                  </a:lnTo>
                  <a:lnTo>
                    <a:pt x="2884" y="3294"/>
                  </a:lnTo>
                  <a:lnTo>
                    <a:pt x="2864" y="3253"/>
                  </a:lnTo>
                  <a:lnTo>
                    <a:pt x="205" y="42"/>
                  </a:lnTo>
                  <a:lnTo>
                    <a:pt x="1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3"/>
            <p:cNvSpPr/>
            <p:nvPr/>
          </p:nvSpPr>
          <p:spPr>
            <a:xfrm>
              <a:off x="2929800" y="2359475"/>
              <a:ext cx="86425" cy="72650"/>
            </a:xfrm>
            <a:custGeom>
              <a:avLst/>
              <a:gdLst/>
              <a:ahLst/>
              <a:cxnLst/>
              <a:rect l="l" t="t" r="r" b="b"/>
              <a:pathLst>
                <a:path w="3457" h="2906" extrusionOk="0">
                  <a:moveTo>
                    <a:pt x="3334" y="1"/>
                  </a:moveTo>
                  <a:lnTo>
                    <a:pt x="3293" y="21"/>
                  </a:lnTo>
                  <a:lnTo>
                    <a:pt x="3252" y="42"/>
                  </a:lnTo>
                  <a:lnTo>
                    <a:pt x="41" y="2701"/>
                  </a:lnTo>
                  <a:lnTo>
                    <a:pt x="21" y="2741"/>
                  </a:lnTo>
                  <a:lnTo>
                    <a:pt x="0" y="2782"/>
                  </a:lnTo>
                  <a:lnTo>
                    <a:pt x="0" y="2823"/>
                  </a:lnTo>
                  <a:lnTo>
                    <a:pt x="21" y="2864"/>
                  </a:lnTo>
                  <a:lnTo>
                    <a:pt x="62" y="2885"/>
                  </a:lnTo>
                  <a:lnTo>
                    <a:pt x="123" y="2905"/>
                  </a:lnTo>
                  <a:lnTo>
                    <a:pt x="143" y="2905"/>
                  </a:lnTo>
                  <a:lnTo>
                    <a:pt x="184" y="2885"/>
                  </a:lnTo>
                  <a:lnTo>
                    <a:pt x="3416" y="205"/>
                  </a:lnTo>
                  <a:lnTo>
                    <a:pt x="3436" y="185"/>
                  </a:lnTo>
                  <a:lnTo>
                    <a:pt x="3457" y="144"/>
                  </a:lnTo>
                  <a:lnTo>
                    <a:pt x="3436" y="83"/>
                  </a:lnTo>
                  <a:lnTo>
                    <a:pt x="3416" y="42"/>
                  </a:lnTo>
                  <a:lnTo>
                    <a:pt x="3395" y="21"/>
                  </a:lnTo>
                  <a:lnTo>
                    <a:pt x="33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3"/>
            <p:cNvSpPr/>
            <p:nvPr/>
          </p:nvSpPr>
          <p:spPr>
            <a:xfrm>
              <a:off x="1347850" y="1370625"/>
              <a:ext cx="5650" cy="186650"/>
            </a:xfrm>
            <a:custGeom>
              <a:avLst/>
              <a:gdLst/>
              <a:ahLst/>
              <a:cxnLst/>
              <a:rect l="l" t="t" r="r" b="b"/>
              <a:pathLst>
                <a:path w="226" h="7466" extrusionOk="0">
                  <a:moveTo>
                    <a:pt x="62" y="1"/>
                  </a:moveTo>
                  <a:lnTo>
                    <a:pt x="41" y="42"/>
                  </a:lnTo>
                  <a:lnTo>
                    <a:pt x="0" y="62"/>
                  </a:lnTo>
                  <a:lnTo>
                    <a:pt x="0" y="124"/>
                  </a:lnTo>
                  <a:lnTo>
                    <a:pt x="0" y="7343"/>
                  </a:lnTo>
                  <a:lnTo>
                    <a:pt x="0" y="7384"/>
                  </a:lnTo>
                  <a:lnTo>
                    <a:pt x="41" y="7425"/>
                  </a:lnTo>
                  <a:lnTo>
                    <a:pt x="62" y="7445"/>
                  </a:lnTo>
                  <a:lnTo>
                    <a:pt x="123" y="7466"/>
                  </a:lnTo>
                  <a:lnTo>
                    <a:pt x="164" y="7445"/>
                  </a:lnTo>
                  <a:lnTo>
                    <a:pt x="205" y="7425"/>
                  </a:lnTo>
                  <a:lnTo>
                    <a:pt x="225" y="7384"/>
                  </a:lnTo>
                  <a:lnTo>
                    <a:pt x="225" y="7343"/>
                  </a:lnTo>
                  <a:lnTo>
                    <a:pt x="225" y="124"/>
                  </a:lnTo>
                  <a:lnTo>
                    <a:pt x="225" y="62"/>
                  </a:lnTo>
                  <a:lnTo>
                    <a:pt x="205" y="42"/>
                  </a:lnTo>
                  <a:lnTo>
                    <a:pt x="1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3"/>
            <p:cNvSpPr/>
            <p:nvPr/>
          </p:nvSpPr>
          <p:spPr>
            <a:xfrm>
              <a:off x="1257350" y="1461125"/>
              <a:ext cx="186650" cy="5650"/>
            </a:xfrm>
            <a:custGeom>
              <a:avLst/>
              <a:gdLst/>
              <a:ahLst/>
              <a:cxnLst/>
              <a:rect l="l" t="t" r="r" b="b"/>
              <a:pathLst>
                <a:path w="7466" h="226" extrusionOk="0">
                  <a:moveTo>
                    <a:pt x="82" y="1"/>
                  </a:moveTo>
                  <a:lnTo>
                    <a:pt x="41" y="21"/>
                  </a:lnTo>
                  <a:lnTo>
                    <a:pt x="21" y="62"/>
                  </a:lnTo>
                  <a:lnTo>
                    <a:pt x="0" y="103"/>
                  </a:lnTo>
                  <a:lnTo>
                    <a:pt x="21" y="165"/>
                  </a:lnTo>
                  <a:lnTo>
                    <a:pt x="41" y="185"/>
                  </a:lnTo>
                  <a:lnTo>
                    <a:pt x="82" y="226"/>
                  </a:lnTo>
                  <a:lnTo>
                    <a:pt x="7404" y="226"/>
                  </a:lnTo>
                  <a:lnTo>
                    <a:pt x="7424" y="185"/>
                  </a:lnTo>
                  <a:lnTo>
                    <a:pt x="7465" y="165"/>
                  </a:lnTo>
                  <a:lnTo>
                    <a:pt x="7465" y="103"/>
                  </a:lnTo>
                  <a:lnTo>
                    <a:pt x="7465" y="62"/>
                  </a:lnTo>
                  <a:lnTo>
                    <a:pt x="7424" y="21"/>
                  </a:lnTo>
                  <a:lnTo>
                    <a:pt x="74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3"/>
            <p:cNvSpPr/>
            <p:nvPr/>
          </p:nvSpPr>
          <p:spPr>
            <a:xfrm>
              <a:off x="1314100" y="1421250"/>
              <a:ext cx="72125" cy="86450"/>
            </a:xfrm>
            <a:custGeom>
              <a:avLst/>
              <a:gdLst/>
              <a:ahLst/>
              <a:cxnLst/>
              <a:rect l="l" t="t" r="r" b="b"/>
              <a:pathLst>
                <a:path w="2885" h="3458" extrusionOk="0">
                  <a:moveTo>
                    <a:pt x="82" y="1"/>
                  </a:moveTo>
                  <a:lnTo>
                    <a:pt x="41" y="21"/>
                  </a:lnTo>
                  <a:lnTo>
                    <a:pt x="21" y="62"/>
                  </a:lnTo>
                  <a:lnTo>
                    <a:pt x="0" y="103"/>
                  </a:lnTo>
                  <a:lnTo>
                    <a:pt x="0" y="144"/>
                  </a:lnTo>
                  <a:lnTo>
                    <a:pt x="21" y="185"/>
                  </a:lnTo>
                  <a:lnTo>
                    <a:pt x="2680" y="3416"/>
                  </a:lnTo>
                  <a:lnTo>
                    <a:pt x="2720" y="3437"/>
                  </a:lnTo>
                  <a:lnTo>
                    <a:pt x="2782" y="3457"/>
                  </a:lnTo>
                  <a:lnTo>
                    <a:pt x="2823" y="3437"/>
                  </a:lnTo>
                  <a:lnTo>
                    <a:pt x="2843" y="3416"/>
                  </a:lnTo>
                  <a:lnTo>
                    <a:pt x="2884" y="3396"/>
                  </a:lnTo>
                  <a:lnTo>
                    <a:pt x="2884" y="3334"/>
                  </a:lnTo>
                  <a:lnTo>
                    <a:pt x="2884" y="3293"/>
                  </a:lnTo>
                  <a:lnTo>
                    <a:pt x="2864" y="3253"/>
                  </a:lnTo>
                  <a:lnTo>
                    <a:pt x="205" y="42"/>
                  </a:lnTo>
                  <a:lnTo>
                    <a:pt x="164" y="21"/>
                  </a:lnTo>
                  <a:lnTo>
                    <a:pt x="1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3"/>
            <p:cNvSpPr/>
            <p:nvPr/>
          </p:nvSpPr>
          <p:spPr>
            <a:xfrm>
              <a:off x="1306950" y="1428400"/>
              <a:ext cx="86425" cy="72125"/>
            </a:xfrm>
            <a:custGeom>
              <a:avLst/>
              <a:gdLst/>
              <a:ahLst/>
              <a:cxnLst/>
              <a:rect l="l" t="t" r="r" b="b"/>
              <a:pathLst>
                <a:path w="3457" h="2885" extrusionOk="0">
                  <a:moveTo>
                    <a:pt x="3313" y="1"/>
                  </a:moveTo>
                  <a:lnTo>
                    <a:pt x="3272" y="21"/>
                  </a:lnTo>
                  <a:lnTo>
                    <a:pt x="41" y="2680"/>
                  </a:lnTo>
                  <a:lnTo>
                    <a:pt x="20" y="2721"/>
                  </a:lnTo>
                  <a:lnTo>
                    <a:pt x="0" y="2762"/>
                  </a:lnTo>
                  <a:lnTo>
                    <a:pt x="20" y="2803"/>
                  </a:lnTo>
                  <a:lnTo>
                    <a:pt x="41" y="2844"/>
                  </a:lnTo>
                  <a:lnTo>
                    <a:pt x="82" y="2885"/>
                  </a:lnTo>
                  <a:lnTo>
                    <a:pt x="164" y="2885"/>
                  </a:lnTo>
                  <a:lnTo>
                    <a:pt x="205" y="2864"/>
                  </a:lnTo>
                  <a:lnTo>
                    <a:pt x="3415" y="206"/>
                  </a:lnTo>
                  <a:lnTo>
                    <a:pt x="3436" y="165"/>
                  </a:lnTo>
                  <a:lnTo>
                    <a:pt x="3456" y="124"/>
                  </a:lnTo>
                  <a:lnTo>
                    <a:pt x="3456" y="83"/>
                  </a:lnTo>
                  <a:lnTo>
                    <a:pt x="3436" y="42"/>
                  </a:lnTo>
                  <a:lnTo>
                    <a:pt x="33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A4636ABC-33DC-F3C7-4A96-9B80EB6DE777}"/>
              </a:ext>
            </a:extLst>
          </p:cNvPr>
          <p:cNvSpPr txBox="1"/>
          <p:nvPr/>
        </p:nvSpPr>
        <p:spPr>
          <a:xfrm>
            <a:off x="1453350" y="1186966"/>
            <a:ext cx="6237249" cy="3293209"/>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Lorem ipsum </a:t>
            </a:r>
            <a:r>
              <a:rPr lang="en-GB" sz="1600" b="0" i="0" dirty="0" err="1">
                <a:solidFill>
                  <a:schemeClr val="bg1"/>
                </a:solidFill>
                <a:effectLst/>
                <a:latin typeface="Assistant" pitchFamily="2" charset="-79"/>
                <a:cs typeface="Assistant" pitchFamily="2" charset="-79"/>
              </a:rPr>
              <a:t>dolor</a:t>
            </a:r>
            <a:r>
              <a:rPr lang="en-GB" sz="1600" b="0" i="0" dirty="0">
                <a:solidFill>
                  <a:schemeClr val="bg1"/>
                </a:solidFill>
                <a:effectLst/>
                <a:latin typeface="Assistant" pitchFamily="2" charset="-79"/>
                <a:cs typeface="Assistant" pitchFamily="2" charset="-79"/>
              </a:rPr>
              <a:t> sit </a:t>
            </a:r>
            <a:r>
              <a:rPr lang="en-GB" sz="1600" b="0" i="0" dirty="0" err="1">
                <a:solidFill>
                  <a:schemeClr val="bg1"/>
                </a:solidFill>
                <a:effectLst/>
                <a:latin typeface="Assistant" pitchFamily="2" charset="-79"/>
                <a:cs typeface="Assistant" pitchFamily="2" charset="-79"/>
              </a:rPr>
              <a:t>amet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consectetur</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adipiscing</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elit</a:t>
            </a:r>
            <a:r>
              <a:rPr lang="en-GB" sz="1600" b="0" i="0" dirty="0">
                <a:solidFill>
                  <a:schemeClr val="bg1"/>
                </a:solidFill>
                <a:effectLst/>
                <a:latin typeface="Assistant" pitchFamily="2" charset="-79"/>
                <a:cs typeface="Assistant" pitchFamily="2" charset="-79"/>
              </a:rPr>
              <a:t>. Nam gravida</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ultricies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nisl</a:t>
            </a:r>
            <a:r>
              <a:rPr lang="en-GB" sz="1600" b="0" i="0" dirty="0">
                <a:solidFill>
                  <a:schemeClr val="bg1"/>
                </a:solidFill>
                <a:effectLst/>
                <a:latin typeface="Assistant" pitchFamily="2" charset="-79"/>
                <a:cs typeface="Assistant" pitchFamily="2" charset="-79"/>
              </a:rPr>
              <a:t> sit </a:t>
            </a:r>
            <a:r>
              <a:rPr lang="en-GB" sz="1600" b="0" i="0" dirty="0" err="1">
                <a:solidFill>
                  <a:schemeClr val="bg1"/>
                </a:solidFill>
                <a:effectLst/>
                <a:latin typeface="Assistant" pitchFamily="2" charset="-79"/>
                <a:cs typeface="Assistant" pitchFamily="2" charset="-79"/>
              </a:rPr>
              <a:t>amet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dignissim</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Phasellus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vehicula</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feugiat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mattis</a:t>
            </a:r>
            <a:r>
              <a:rPr lang="en-GB" sz="1600" b="0" i="0" dirty="0">
                <a:solidFill>
                  <a:schemeClr val="bg1"/>
                </a:solidFill>
                <a:effectLst/>
                <a:latin typeface="Assistant" pitchFamily="2" charset="-79"/>
                <a:cs typeface="Assistant" pitchFamily="2" charset="-79"/>
              </a:rPr>
              <a:t>.</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Phasellus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mollis</a:t>
            </a:r>
            <a:r>
              <a:rPr lang="en-GB" sz="1600" b="0" i="0" dirty="0">
                <a:solidFill>
                  <a:schemeClr val="bg1"/>
                </a:solidFill>
                <a:effectLst/>
                <a:latin typeface="Assistant" pitchFamily="2" charset="-79"/>
                <a:cs typeface="Assistant" pitchFamily="2" charset="-79"/>
              </a:rPr>
              <a:t> sit </a:t>
            </a:r>
            <a:r>
              <a:rPr lang="en-GB" sz="1600" b="0" i="0" dirty="0" err="1">
                <a:solidFill>
                  <a:schemeClr val="bg1"/>
                </a:solidFill>
                <a:effectLst/>
                <a:latin typeface="Assistant" pitchFamily="2" charset="-79"/>
                <a:cs typeface="Assistant" pitchFamily="2" charset="-79"/>
              </a:rPr>
              <a:t>amet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tortor</a:t>
            </a:r>
            <a:r>
              <a:rPr lang="en-GB" sz="1600" b="0" i="0" dirty="0">
                <a:solidFill>
                  <a:schemeClr val="bg1"/>
                </a:solidFill>
                <a:effectLst/>
                <a:latin typeface="Assistant" pitchFamily="2" charset="-79"/>
                <a:cs typeface="Assistant" pitchFamily="2" charset="-79"/>
              </a:rPr>
              <a:t> at porta. Morbi et </a:t>
            </a:r>
            <a:r>
              <a:rPr lang="en-GB" sz="1600" b="0" i="0" dirty="0" err="1">
                <a:solidFill>
                  <a:schemeClr val="bg1"/>
                </a:solidFill>
                <a:effectLst/>
                <a:latin typeface="Assistant" pitchFamily="2" charset="-79"/>
                <a:cs typeface="Assistant" pitchFamily="2" charset="-79"/>
              </a:rPr>
              <a:t>sapien</a:t>
            </a:r>
            <a:r>
              <a:rPr lang="en-GB" sz="1600" b="0" i="0" dirty="0">
                <a:solidFill>
                  <a:schemeClr val="bg1"/>
                </a:solidFill>
                <a:effectLst/>
                <a:latin typeface="Assistant" pitchFamily="2" charset="-79"/>
                <a:cs typeface="Assistant" pitchFamily="2" charset="-79"/>
              </a:rPr>
              <a:t> sit </a:t>
            </a:r>
            <a:r>
              <a:rPr lang="en-GB" sz="1600" b="0" i="0" dirty="0" err="1">
                <a:solidFill>
                  <a:schemeClr val="bg1"/>
                </a:solidFill>
                <a:effectLst/>
                <a:latin typeface="Assistant" pitchFamily="2" charset="-79"/>
                <a:cs typeface="Assistant" pitchFamily="2" charset="-79"/>
              </a:rPr>
              <a:t>amet</a:t>
            </a:r>
            <a:endParaRPr lang="en-GB" sz="1600" b="0" i="0" dirty="0">
              <a:solidFill>
                <a:schemeClr val="bg1"/>
              </a:solidFill>
              <a:effectLst/>
              <a:latin typeface="Assistant" pitchFamily="2" charset="-79"/>
              <a:cs typeface="Assistant" pitchFamily="2" charset="-79"/>
            </a:endParaRP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magna </a:t>
            </a:r>
            <a:r>
              <a:rPr lang="en-GB" sz="1600" b="0" i="0" dirty="0" err="1">
                <a:solidFill>
                  <a:schemeClr val="bg1"/>
                </a:solidFill>
                <a:effectLst/>
                <a:latin typeface="Assistant" pitchFamily="2" charset="-79"/>
                <a:cs typeface="Assistant" pitchFamily="2" charset="-79"/>
              </a:rPr>
              <a:t>tincidunt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bibendum</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Fusce</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eget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egestas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tellus</a:t>
            </a:r>
            <a:r>
              <a:rPr lang="en-GB" sz="1600" b="0" i="0" dirty="0">
                <a:solidFill>
                  <a:schemeClr val="bg1"/>
                </a:solidFill>
                <a:effectLst/>
                <a:latin typeface="Assistant" pitchFamily="2" charset="-79"/>
                <a:cs typeface="Assistant" pitchFamily="2" charset="-79"/>
              </a:rPr>
              <a:t>. Integer </a:t>
            </a:r>
            <a:r>
              <a:rPr lang="en-GB" sz="1600" b="0" i="0" dirty="0" err="1">
                <a:solidFill>
                  <a:schemeClr val="bg1"/>
                </a:solidFill>
                <a:effectLst/>
                <a:latin typeface="Assistant" pitchFamily="2" charset="-79"/>
                <a:cs typeface="Assistant" pitchFamily="2" charset="-79"/>
              </a:rPr>
              <a:t>faucibus</a:t>
            </a:r>
            <a:endParaRPr lang="en-GB" sz="1600" b="0" i="0" dirty="0">
              <a:solidFill>
                <a:schemeClr val="bg1"/>
              </a:solidFill>
              <a:effectLst/>
              <a:latin typeface="Assistant" pitchFamily="2" charset="-79"/>
              <a:cs typeface="Assistant" pitchFamily="2" charset="-79"/>
            </a:endParaRP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quis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arcu</a:t>
            </a:r>
            <a:r>
              <a:rPr lang="en-GB" sz="1600" b="0" i="0" dirty="0">
                <a:solidFill>
                  <a:schemeClr val="bg1"/>
                </a:solidFill>
                <a:effectLst/>
                <a:latin typeface="Assistant" pitchFamily="2" charset="-79"/>
                <a:cs typeface="Assistant" pitchFamily="2" charset="-79"/>
              </a:rPr>
              <a:t> sit </a:t>
            </a:r>
            <a:r>
              <a:rPr lang="en-GB" sz="1600" b="0" i="0" dirty="0" err="1">
                <a:solidFill>
                  <a:schemeClr val="bg1"/>
                </a:solidFill>
                <a:effectLst/>
                <a:latin typeface="Assistant" pitchFamily="2" charset="-79"/>
                <a:cs typeface="Assistant" pitchFamily="2" charset="-79"/>
              </a:rPr>
              <a:t>amet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dignissim</a:t>
            </a:r>
            <a:r>
              <a:rPr lang="en-GB" sz="1600" b="0" i="0" dirty="0">
                <a:solidFill>
                  <a:schemeClr val="bg1"/>
                </a:solidFill>
                <a:effectLst/>
                <a:latin typeface="Assistant" pitchFamily="2" charset="-79"/>
                <a:cs typeface="Assistant" pitchFamily="2" charset="-79"/>
              </a:rPr>
              <a:t>. Vestibulum </a:t>
            </a:r>
            <a:r>
              <a:rPr lang="en-GB" sz="1600" b="0" i="0" dirty="0" err="1">
                <a:solidFill>
                  <a:schemeClr val="bg1"/>
                </a:solidFill>
                <a:effectLst/>
                <a:latin typeface="Assistant" pitchFamily="2" charset="-79"/>
                <a:cs typeface="Assistant" pitchFamily="2" charset="-79"/>
              </a:rPr>
              <a:t>quis</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nunc</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metus</a:t>
            </a:r>
            <a:r>
              <a:rPr lang="en-GB" sz="1600" b="0" i="0" dirty="0">
                <a:solidFill>
                  <a:schemeClr val="bg1"/>
                </a:solidFill>
                <a:effectLst/>
                <a:latin typeface="Assistant" pitchFamily="2" charset="-79"/>
                <a:cs typeface="Assistant" pitchFamily="2" charset="-79"/>
              </a:rPr>
              <a:t>. Duis </a:t>
            </a:r>
            <a:r>
              <a:rPr lang="en-GB" sz="1600" b="0" i="0" dirty="0" err="1">
                <a:solidFill>
                  <a:schemeClr val="bg1"/>
                </a:solidFill>
                <a:effectLst/>
                <a:latin typeface="Assistant" pitchFamily="2" charset="-79"/>
                <a:cs typeface="Assistant" pitchFamily="2" charset="-79"/>
              </a:rPr>
              <a:t>eget</a:t>
            </a:r>
            <a:endParaRPr lang="en-GB" sz="1600" b="0" i="0" dirty="0">
              <a:solidFill>
                <a:schemeClr val="bg1"/>
              </a:solidFill>
              <a:effectLst/>
              <a:latin typeface="Assistant" pitchFamily="2" charset="-79"/>
              <a:cs typeface="Assistant" pitchFamily="2" charset="-79"/>
            </a:endParaRP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nisl</a:t>
            </a:r>
            <a:r>
              <a:rPr lang="en-GB" sz="1600" b="0" i="0" dirty="0">
                <a:solidFill>
                  <a:schemeClr val="bg1"/>
                </a:solidFill>
                <a:effectLst/>
                <a:latin typeface="Assistant" pitchFamily="2" charset="-79"/>
                <a:cs typeface="Assistant" pitchFamily="2" charset="-79"/>
              </a:rPr>
              <a:t> dictum, </a:t>
            </a:r>
            <a:r>
              <a:rPr lang="en-GB" sz="1600" b="0" i="0" dirty="0" err="1">
                <a:solidFill>
                  <a:schemeClr val="bg1"/>
                </a:solidFill>
                <a:effectLst/>
                <a:latin typeface="Assistant" pitchFamily="2" charset="-79"/>
                <a:cs typeface="Assistant" pitchFamily="2" charset="-79"/>
              </a:rPr>
              <a:t>finibus</a:t>
            </a:r>
            <a:r>
              <a:rPr lang="en-GB" sz="1600" b="0" i="0" dirty="0">
                <a:solidFill>
                  <a:schemeClr val="bg1"/>
                </a:solidFill>
                <a:effectLst/>
                <a:latin typeface="Assistant" pitchFamily="2" charset="-79"/>
                <a:cs typeface="Assistant" pitchFamily="2" charset="-79"/>
              </a:rPr>
              <a:t> libero </a:t>
            </a:r>
            <a:r>
              <a:rPr lang="en-GB" sz="1600" b="0" i="0" dirty="0" err="1">
                <a:solidFill>
                  <a:schemeClr val="bg1"/>
                </a:solidFill>
                <a:effectLst/>
                <a:latin typeface="Assistant" pitchFamily="2" charset="-79"/>
                <a:cs typeface="Assistant" pitchFamily="2" charset="-79"/>
              </a:rPr>
              <a:t>vel</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consequat</a:t>
            </a:r>
            <a:r>
              <a:rPr lang="en-GB" sz="1600" b="0" i="0" dirty="0">
                <a:solidFill>
                  <a:schemeClr val="bg1"/>
                </a:solidFill>
                <a:effectLst/>
                <a:latin typeface="Assistant" pitchFamily="2" charset="-79"/>
                <a:cs typeface="Assistant" pitchFamily="2" charset="-79"/>
              </a:rPr>
              <a:t> ex. </a:t>
            </a:r>
            <a:r>
              <a:rPr lang="en-GB" sz="1600" b="0" i="0" dirty="0" err="1">
                <a:solidFill>
                  <a:schemeClr val="bg1"/>
                </a:solidFill>
                <a:effectLst/>
                <a:latin typeface="Assistant" pitchFamily="2" charset="-79"/>
                <a:cs typeface="Assistant" pitchFamily="2" charset="-79"/>
              </a:rPr>
              <a:t>Nulla</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eget</a:t>
            </a:r>
            <a:r>
              <a:rPr lang="en-GB" sz="1600" b="0" i="0" dirty="0">
                <a:solidFill>
                  <a:schemeClr val="bg1"/>
                </a:solidFill>
                <a:effectLst/>
                <a:latin typeface="Assistant" pitchFamily="2" charset="-79"/>
                <a:cs typeface="Assistant" pitchFamily="2" charset="-79"/>
              </a:rPr>
              <a:t> pulvinar </a:t>
            </a:r>
            <a:r>
              <a:rPr lang="en-GB" sz="1600" b="0" i="0" dirty="0" err="1">
                <a:solidFill>
                  <a:schemeClr val="bg1"/>
                </a:solidFill>
                <a:effectLst/>
                <a:latin typeface="Assistant" pitchFamily="2" charset="-79"/>
                <a:cs typeface="Assistant" pitchFamily="2" charset="-79"/>
              </a:rPr>
              <a:t>tortor</a:t>
            </a:r>
            <a:r>
              <a:rPr lang="en-GB" sz="1600" b="0" i="0" dirty="0">
                <a:solidFill>
                  <a:schemeClr val="bg1"/>
                </a:solidFill>
                <a:effectLst/>
                <a:latin typeface="Assistant" pitchFamily="2" charset="-79"/>
                <a:cs typeface="Assistant" pitchFamily="2" charset="-79"/>
              </a:rPr>
              <a:t>.</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 Integer </a:t>
            </a:r>
            <a:r>
              <a:rPr lang="en-GB" sz="1600" b="0" i="0" dirty="0" err="1">
                <a:solidFill>
                  <a:schemeClr val="bg1"/>
                </a:solidFill>
                <a:effectLst/>
                <a:latin typeface="Assistant" pitchFamily="2" charset="-79"/>
                <a:cs typeface="Assistant" pitchFamily="2" charset="-79"/>
              </a:rPr>
              <a:t>placerat</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neque</a:t>
            </a:r>
            <a:r>
              <a:rPr lang="en-GB" sz="1600" b="0" i="0" dirty="0">
                <a:solidFill>
                  <a:schemeClr val="bg1"/>
                </a:solidFill>
                <a:effectLst/>
                <a:latin typeface="Assistant" pitchFamily="2" charset="-79"/>
                <a:cs typeface="Assistant" pitchFamily="2" charset="-79"/>
              </a:rPr>
              <a:t> vitae </a:t>
            </a:r>
            <a:r>
              <a:rPr lang="en-GB" sz="1600" b="0" i="0" dirty="0" err="1">
                <a:solidFill>
                  <a:schemeClr val="bg1"/>
                </a:solidFill>
                <a:effectLst/>
                <a:latin typeface="Assistant" pitchFamily="2" charset="-79"/>
                <a:cs typeface="Assistant" pitchFamily="2" charset="-79"/>
              </a:rPr>
              <a:t>sapien</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porttitor</a:t>
            </a:r>
            <a:r>
              <a:rPr lang="en-GB" sz="1600" b="0" i="0" dirty="0">
                <a:solidFill>
                  <a:schemeClr val="bg1"/>
                </a:solidFill>
                <a:effectLst/>
                <a:latin typeface="Assistant" pitchFamily="2" charset="-79"/>
                <a:cs typeface="Assistant" pitchFamily="2" charset="-79"/>
              </a:rPr>
              <a:t> </a:t>
            </a:r>
            <a:r>
              <a:rPr lang="en-GB" sz="1600" b="0" i="0" dirty="0" err="1">
                <a:solidFill>
                  <a:schemeClr val="bg1"/>
                </a:solidFill>
                <a:effectLst/>
                <a:latin typeface="Assistant" pitchFamily="2" charset="-79"/>
                <a:cs typeface="Assistant" pitchFamily="2" charset="-79"/>
              </a:rPr>
              <a:t>interdum</a:t>
            </a:r>
            <a:r>
              <a:rPr lang="en-GB" sz="1600" b="0" i="0" dirty="0">
                <a:solidFill>
                  <a:schemeClr val="bg1"/>
                </a:solidFill>
                <a:effectLst/>
                <a:latin typeface="Assistant" pitchFamily="2" charset="-79"/>
                <a:cs typeface="Assistant" pitchFamily="2" charset="-79"/>
              </a:rPr>
              <a:t>. Cras </a:t>
            </a:r>
            <a:r>
              <a:rPr lang="en-GB" sz="1600" b="0" i="0" dirty="0" err="1">
                <a:solidFill>
                  <a:schemeClr val="bg1"/>
                </a:solidFill>
                <a:effectLst/>
                <a:latin typeface="Assistant" pitchFamily="2" charset="-79"/>
                <a:cs typeface="Assistant" pitchFamily="2" charset="-79"/>
              </a:rPr>
              <a:t>eleifend</a:t>
            </a:r>
            <a:endParaRPr lang="en-GB" sz="1600" b="0" i="0" dirty="0">
              <a:solidFill>
                <a:schemeClr val="bg1"/>
              </a:solidFill>
              <a:effectLst/>
              <a:latin typeface="Assistant" pitchFamily="2" charset="-79"/>
              <a:cs typeface="Assistant" pitchFamily="2" charset="-79"/>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18"/>
        <p:cNvGrpSpPr/>
        <p:nvPr/>
      </p:nvGrpSpPr>
      <p:grpSpPr>
        <a:xfrm>
          <a:off x="0" y="0"/>
          <a:ext cx="0" cy="0"/>
          <a:chOff x="0" y="0"/>
          <a:chExt cx="0" cy="0"/>
        </a:xfrm>
      </p:grpSpPr>
      <p:sp>
        <p:nvSpPr>
          <p:cNvPr id="6019" name="Google Shape;6019;p57"/>
          <p:cNvSpPr txBox="1">
            <a:spLocks noGrp="1"/>
          </p:cNvSpPr>
          <p:nvPr>
            <p:ph type="subTitle" idx="1"/>
          </p:nvPr>
        </p:nvSpPr>
        <p:spPr>
          <a:xfrm>
            <a:off x="2642550" y="1720431"/>
            <a:ext cx="38589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dirty="0"/>
              <a:t>Do you have any questions? </a:t>
            </a:r>
            <a:endParaRPr dirty="0"/>
          </a:p>
        </p:txBody>
      </p:sp>
      <p:sp>
        <p:nvSpPr>
          <p:cNvPr id="6021" name="Google Shape;6021;p57"/>
          <p:cNvSpPr txBox="1">
            <a:spLocks noGrp="1"/>
          </p:cNvSpPr>
          <p:nvPr>
            <p:ph type="title"/>
          </p:nvPr>
        </p:nvSpPr>
        <p:spPr>
          <a:xfrm>
            <a:off x="2642550" y="767713"/>
            <a:ext cx="38589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t>References</a:t>
            </a:r>
            <a:endParaRPr sz="2800" dirty="0"/>
          </a:p>
        </p:txBody>
      </p:sp>
      <p:grpSp>
        <p:nvGrpSpPr>
          <p:cNvPr id="6038" name="Google Shape;6038;p57"/>
          <p:cNvGrpSpPr/>
          <p:nvPr/>
        </p:nvGrpSpPr>
        <p:grpSpPr>
          <a:xfrm rot="-152736">
            <a:off x="437892" y="3695497"/>
            <a:ext cx="1187791" cy="1187803"/>
            <a:chOff x="3976925" y="2930600"/>
            <a:chExt cx="2500250" cy="2500275"/>
          </a:xfrm>
        </p:grpSpPr>
        <p:sp>
          <p:nvSpPr>
            <p:cNvPr id="6039" name="Google Shape;6039;p57"/>
            <p:cNvSpPr/>
            <p:nvPr/>
          </p:nvSpPr>
          <p:spPr>
            <a:xfrm>
              <a:off x="3976925" y="2930600"/>
              <a:ext cx="2500250" cy="2500275"/>
            </a:xfrm>
            <a:custGeom>
              <a:avLst/>
              <a:gdLst/>
              <a:ahLst/>
              <a:cxnLst/>
              <a:rect l="l" t="t" r="r" b="b"/>
              <a:pathLst>
                <a:path w="100010" h="100011" extrusionOk="0">
                  <a:moveTo>
                    <a:pt x="49187" y="1"/>
                  </a:moveTo>
                  <a:lnTo>
                    <a:pt x="48390" y="21"/>
                  </a:lnTo>
                  <a:lnTo>
                    <a:pt x="47612" y="62"/>
                  </a:lnTo>
                  <a:lnTo>
                    <a:pt x="46815" y="103"/>
                  </a:lnTo>
                  <a:lnTo>
                    <a:pt x="46038" y="164"/>
                  </a:lnTo>
                  <a:lnTo>
                    <a:pt x="45260" y="226"/>
                  </a:lnTo>
                  <a:lnTo>
                    <a:pt x="44463" y="307"/>
                  </a:lnTo>
                  <a:lnTo>
                    <a:pt x="43686" y="410"/>
                  </a:lnTo>
                  <a:lnTo>
                    <a:pt x="42908" y="512"/>
                  </a:lnTo>
                  <a:lnTo>
                    <a:pt x="42131" y="635"/>
                  </a:lnTo>
                  <a:lnTo>
                    <a:pt x="41354" y="757"/>
                  </a:lnTo>
                  <a:lnTo>
                    <a:pt x="40577" y="901"/>
                  </a:lnTo>
                  <a:lnTo>
                    <a:pt x="39820" y="1064"/>
                  </a:lnTo>
                  <a:lnTo>
                    <a:pt x="39043" y="1228"/>
                  </a:lnTo>
                  <a:lnTo>
                    <a:pt x="38266" y="1412"/>
                  </a:lnTo>
                  <a:lnTo>
                    <a:pt x="37509" y="1596"/>
                  </a:lnTo>
                  <a:lnTo>
                    <a:pt x="36752" y="1800"/>
                  </a:lnTo>
                  <a:lnTo>
                    <a:pt x="36016" y="2005"/>
                  </a:lnTo>
                  <a:lnTo>
                    <a:pt x="35259" y="2230"/>
                  </a:lnTo>
                  <a:lnTo>
                    <a:pt x="34523" y="2475"/>
                  </a:lnTo>
                  <a:lnTo>
                    <a:pt x="33030" y="2987"/>
                  </a:lnTo>
                  <a:lnTo>
                    <a:pt x="32294" y="3252"/>
                  </a:lnTo>
                  <a:lnTo>
                    <a:pt x="31558" y="3539"/>
                  </a:lnTo>
                  <a:lnTo>
                    <a:pt x="30617" y="3927"/>
                  </a:lnTo>
                  <a:lnTo>
                    <a:pt x="29697" y="4316"/>
                  </a:lnTo>
                  <a:lnTo>
                    <a:pt x="28776" y="4745"/>
                  </a:lnTo>
                  <a:lnTo>
                    <a:pt x="27876" y="5175"/>
                  </a:lnTo>
                  <a:lnTo>
                    <a:pt x="26977" y="5625"/>
                  </a:lnTo>
                  <a:lnTo>
                    <a:pt x="26097" y="6095"/>
                  </a:lnTo>
                  <a:lnTo>
                    <a:pt x="25218" y="6586"/>
                  </a:lnTo>
                  <a:lnTo>
                    <a:pt x="24359" y="7097"/>
                  </a:lnTo>
                  <a:lnTo>
                    <a:pt x="23500" y="7609"/>
                  </a:lnTo>
                  <a:lnTo>
                    <a:pt x="22661" y="8140"/>
                  </a:lnTo>
                  <a:lnTo>
                    <a:pt x="21823" y="8693"/>
                  </a:lnTo>
                  <a:lnTo>
                    <a:pt x="21005" y="9265"/>
                  </a:lnTo>
                  <a:lnTo>
                    <a:pt x="20207" y="9858"/>
                  </a:lnTo>
                  <a:lnTo>
                    <a:pt x="19409" y="10452"/>
                  </a:lnTo>
                  <a:lnTo>
                    <a:pt x="18632" y="11065"/>
                  </a:lnTo>
                  <a:lnTo>
                    <a:pt x="17855" y="11699"/>
                  </a:lnTo>
                  <a:lnTo>
                    <a:pt x="17139" y="12313"/>
                  </a:lnTo>
                  <a:lnTo>
                    <a:pt x="16362" y="13008"/>
                  </a:lnTo>
                  <a:lnTo>
                    <a:pt x="15646" y="13683"/>
                  </a:lnTo>
                  <a:lnTo>
                    <a:pt x="14951" y="14358"/>
                  </a:lnTo>
                  <a:lnTo>
                    <a:pt x="14255" y="15053"/>
                  </a:lnTo>
                  <a:lnTo>
                    <a:pt x="13581" y="15769"/>
                  </a:lnTo>
                  <a:lnTo>
                    <a:pt x="12906" y="16485"/>
                  </a:lnTo>
                  <a:lnTo>
                    <a:pt x="12272" y="17201"/>
                  </a:lnTo>
                  <a:lnTo>
                    <a:pt x="11638" y="17937"/>
                  </a:lnTo>
                  <a:lnTo>
                    <a:pt x="11024" y="18694"/>
                  </a:lnTo>
                  <a:lnTo>
                    <a:pt x="10165" y="19798"/>
                  </a:lnTo>
                  <a:lnTo>
                    <a:pt x="9306" y="20943"/>
                  </a:lnTo>
                  <a:lnTo>
                    <a:pt x="8508" y="22130"/>
                  </a:lnTo>
                  <a:lnTo>
                    <a:pt x="7731" y="23316"/>
                  </a:lnTo>
                  <a:lnTo>
                    <a:pt x="6995" y="24543"/>
                  </a:lnTo>
                  <a:lnTo>
                    <a:pt x="6279" y="25770"/>
                  </a:lnTo>
                  <a:lnTo>
                    <a:pt x="5604" y="27038"/>
                  </a:lnTo>
                  <a:lnTo>
                    <a:pt x="4970" y="28306"/>
                  </a:lnTo>
                  <a:lnTo>
                    <a:pt x="4377" y="29595"/>
                  </a:lnTo>
                  <a:lnTo>
                    <a:pt x="3805" y="30903"/>
                  </a:lnTo>
                  <a:lnTo>
                    <a:pt x="3293" y="32233"/>
                  </a:lnTo>
                  <a:lnTo>
                    <a:pt x="2802" y="33562"/>
                  </a:lnTo>
                  <a:lnTo>
                    <a:pt x="2352" y="34912"/>
                  </a:lnTo>
                  <a:lnTo>
                    <a:pt x="1923" y="36282"/>
                  </a:lnTo>
                  <a:lnTo>
                    <a:pt x="1555" y="37653"/>
                  </a:lnTo>
                  <a:lnTo>
                    <a:pt x="1228" y="39043"/>
                  </a:lnTo>
                  <a:lnTo>
                    <a:pt x="1064" y="39820"/>
                  </a:lnTo>
                  <a:lnTo>
                    <a:pt x="1003" y="40127"/>
                  </a:lnTo>
                  <a:lnTo>
                    <a:pt x="819" y="41088"/>
                  </a:lnTo>
                  <a:lnTo>
                    <a:pt x="635" y="42070"/>
                  </a:lnTo>
                  <a:lnTo>
                    <a:pt x="491" y="43031"/>
                  </a:lnTo>
                  <a:lnTo>
                    <a:pt x="369" y="43993"/>
                  </a:lnTo>
                  <a:lnTo>
                    <a:pt x="266" y="44974"/>
                  </a:lnTo>
                  <a:lnTo>
                    <a:pt x="164" y="45936"/>
                  </a:lnTo>
                  <a:lnTo>
                    <a:pt x="103" y="46917"/>
                  </a:lnTo>
                  <a:lnTo>
                    <a:pt x="62" y="47878"/>
                  </a:lnTo>
                  <a:lnTo>
                    <a:pt x="41" y="48267"/>
                  </a:lnTo>
                  <a:lnTo>
                    <a:pt x="1" y="49494"/>
                  </a:lnTo>
                  <a:lnTo>
                    <a:pt x="1" y="50701"/>
                  </a:lnTo>
                  <a:lnTo>
                    <a:pt x="21" y="51683"/>
                  </a:lnTo>
                  <a:lnTo>
                    <a:pt x="82" y="52664"/>
                  </a:lnTo>
                  <a:lnTo>
                    <a:pt x="144" y="53625"/>
                  </a:lnTo>
                  <a:lnTo>
                    <a:pt x="205" y="54587"/>
                  </a:lnTo>
                  <a:lnTo>
                    <a:pt x="246" y="54955"/>
                  </a:lnTo>
                  <a:lnTo>
                    <a:pt x="246" y="55037"/>
                  </a:lnTo>
                  <a:lnTo>
                    <a:pt x="389" y="56243"/>
                  </a:lnTo>
                  <a:lnTo>
                    <a:pt x="491" y="57041"/>
                  </a:lnTo>
                  <a:lnTo>
                    <a:pt x="614" y="57839"/>
                  </a:lnTo>
                  <a:lnTo>
                    <a:pt x="757" y="58636"/>
                  </a:lnTo>
                  <a:lnTo>
                    <a:pt x="900" y="59393"/>
                  </a:lnTo>
                  <a:lnTo>
                    <a:pt x="1044" y="60088"/>
                  </a:lnTo>
                  <a:lnTo>
                    <a:pt x="1187" y="60784"/>
                  </a:lnTo>
                  <a:lnTo>
                    <a:pt x="1289" y="61213"/>
                  </a:lnTo>
                  <a:lnTo>
                    <a:pt x="1596" y="62502"/>
                  </a:lnTo>
                  <a:lnTo>
                    <a:pt x="1943" y="63749"/>
                  </a:lnTo>
                  <a:lnTo>
                    <a:pt x="2291" y="64915"/>
                  </a:lnTo>
                  <a:lnTo>
                    <a:pt x="2680" y="66101"/>
                  </a:lnTo>
                  <a:lnTo>
                    <a:pt x="3089" y="67267"/>
                  </a:lnTo>
                  <a:lnTo>
                    <a:pt x="3539" y="68453"/>
                  </a:lnTo>
                  <a:lnTo>
                    <a:pt x="3968" y="69517"/>
                  </a:lnTo>
                  <a:lnTo>
                    <a:pt x="4439" y="70560"/>
                  </a:lnTo>
                  <a:lnTo>
                    <a:pt x="4909" y="71603"/>
                  </a:lnTo>
                  <a:lnTo>
                    <a:pt x="5420" y="72625"/>
                  </a:lnTo>
                  <a:lnTo>
                    <a:pt x="5952" y="73648"/>
                  </a:lnTo>
                  <a:lnTo>
                    <a:pt x="6504" y="74650"/>
                  </a:lnTo>
                  <a:lnTo>
                    <a:pt x="7056" y="75632"/>
                  </a:lnTo>
                  <a:lnTo>
                    <a:pt x="7650" y="76593"/>
                  </a:lnTo>
                  <a:lnTo>
                    <a:pt x="7793" y="76818"/>
                  </a:lnTo>
                  <a:lnTo>
                    <a:pt x="7874" y="76941"/>
                  </a:lnTo>
                  <a:lnTo>
                    <a:pt x="8733" y="78250"/>
                  </a:lnTo>
                  <a:lnTo>
                    <a:pt x="9633" y="79518"/>
                  </a:lnTo>
                  <a:lnTo>
                    <a:pt x="10104" y="80152"/>
                  </a:lnTo>
                  <a:lnTo>
                    <a:pt x="10574" y="80765"/>
                  </a:lnTo>
                  <a:lnTo>
                    <a:pt x="11065" y="81358"/>
                  </a:lnTo>
                  <a:lnTo>
                    <a:pt x="11556" y="81951"/>
                  </a:lnTo>
                  <a:lnTo>
                    <a:pt x="11781" y="82238"/>
                  </a:lnTo>
                  <a:lnTo>
                    <a:pt x="12128" y="82626"/>
                  </a:lnTo>
                  <a:lnTo>
                    <a:pt x="12497" y="83076"/>
                  </a:lnTo>
                  <a:lnTo>
                    <a:pt x="12558" y="83138"/>
                  </a:lnTo>
                  <a:lnTo>
                    <a:pt x="13069" y="83710"/>
                  </a:lnTo>
                  <a:lnTo>
                    <a:pt x="13581" y="84262"/>
                  </a:lnTo>
                  <a:lnTo>
                    <a:pt x="14337" y="85040"/>
                  </a:lnTo>
                  <a:lnTo>
                    <a:pt x="15074" y="85776"/>
                  </a:lnTo>
                  <a:lnTo>
                    <a:pt x="15830" y="86492"/>
                  </a:lnTo>
                  <a:lnTo>
                    <a:pt x="16587" y="87187"/>
                  </a:lnTo>
                  <a:lnTo>
                    <a:pt x="16894" y="87453"/>
                  </a:lnTo>
                  <a:lnTo>
                    <a:pt x="17712" y="88169"/>
                  </a:lnTo>
                  <a:lnTo>
                    <a:pt x="18571" y="88885"/>
                  </a:lnTo>
                  <a:lnTo>
                    <a:pt x="19430" y="89559"/>
                  </a:lnTo>
                  <a:lnTo>
                    <a:pt x="20309" y="90234"/>
                  </a:lnTo>
                  <a:lnTo>
                    <a:pt x="21209" y="90868"/>
                  </a:lnTo>
                  <a:lnTo>
                    <a:pt x="22129" y="91502"/>
                  </a:lnTo>
                  <a:lnTo>
                    <a:pt x="23050" y="92116"/>
                  </a:lnTo>
                  <a:lnTo>
                    <a:pt x="23991" y="92689"/>
                  </a:lnTo>
                  <a:lnTo>
                    <a:pt x="24297" y="92873"/>
                  </a:lnTo>
                  <a:lnTo>
                    <a:pt x="25013" y="93302"/>
                  </a:lnTo>
                  <a:lnTo>
                    <a:pt x="25729" y="93711"/>
                  </a:lnTo>
                  <a:lnTo>
                    <a:pt x="26465" y="94100"/>
                  </a:lnTo>
                  <a:lnTo>
                    <a:pt x="27201" y="94488"/>
                  </a:lnTo>
                  <a:lnTo>
                    <a:pt x="27938" y="94856"/>
                  </a:lnTo>
                  <a:lnTo>
                    <a:pt x="28674" y="95225"/>
                  </a:lnTo>
                  <a:lnTo>
                    <a:pt x="29431" y="95572"/>
                  </a:lnTo>
                  <a:lnTo>
                    <a:pt x="30187" y="95900"/>
                  </a:lnTo>
                  <a:lnTo>
                    <a:pt x="30944" y="96227"/>
                  </a:lnTo>
                  <a:lnTo>
                    <a:pt x="31721" y="96534"/>
                  </a:lnTo>
                  <a:lnTo>
                    <a:pt x="32498" y="96840"/>
                  </a:lnTo>
                  <a:lnTo>
                    <a:pt x="33276" y="97106"/>
                  </a:lnTo>
                  <a:lnTo>
                    <a:pt x="34053" y="97392"/>
                  </a:lnTo>
                  <a:lnTo>
                    <a:pt x="34830" y="97638"/>
                  </a:lnTo>
                  <a:lnTo>
                    <a:pt x="35628" y="97883"/>
                  </a:lnTo>
                  <a:lnTo>
                    <a:pt x="36405" y="98108"/>
                  </a:lnTo>
                  <a:lnTo>
                    <a:pt x="37202" y="98333"/>
                  </a:lnTo>
                  <a:lnTo>
                    <a:pt x="38000" y="98538"/>
                  </a:lnTo>
                  <a:lnTo>
                    <a:pt x="38798" y="98742"/>
                  </a:lnTo>
                  <a:lnTo>
                    <a:pt x="39616" y="98906"/>
                  </a:lnTo>
                  <a:lnTo>
                    <a:pt x="40413" y="99070"/>
                  </a:lnTo>
                  <a:lnTo>
                    <a:pt x="41231" y="99233"/>
                  </a:lnTo>
                  <a:lnTo>
                    <a:pt x="42050" y="99376"/>
                  </a:lnTo>
                  <a:lnTo>
                    <a:pt x="42868" y="99499"/>
                  </a:lnTo>
                  <a:lnTo>
                    <a:pt x="43686" y="99601"/>
                  </a:lnTo>
                  <a:lnTo>
                    <a:pt x="44504" y="99704"/>
                  </a:lnTo>
                  <a:lnTo>
                    <a:pt x="45322" y="99785"/>
                  </a:lnTo>
                  <a:lnTo>
                    <a:pt x="46140" y="99867"/>
                  </a:lnTo>
                  <a:lnTo>
                    <a:pt x="46958" y="99908"/>
                  </a:lnTo>
                  <a:lnTo>
                    <a:pt x="47796" y="99969"/>
                  </a:lnTo>
                  <a:lnTo>
                    <a:pt x="48615" y="99990"/>
                  </a:lnTo>
                  <a:lnTo>
                    <a:pt x="49453" y="100010"/>
                  </a:lnTo>
                  <a:lnTo>
                    <a:pt x="50026" y="100010"/>
                  </a:lnTo>
                  <a:lnTo>
                    <a:pt x="51212" y="99990"/>
                  </a:lnTo>
                  <a:lnTo>
                    <a:pt x="52398" y="99949"/>
                  </a:lnTo>
                  <a:lnTo>
                    <a:pt x="53564" y="99888"/>
                  </a:lnTo>
                  <a:lnTo>
                    <a:pt x="54730" y="99785"/>
                  </a:lnTo>
                  <a:lnTo>
                    <a:pt x="55895" y="99663"/>
                  </a:lnTo>
                  <a:lnTo>
                    <a:pt x="57061" y="99499"/>
                  </a:lnTo>
                  <a:lnTo>
                    <a:pt x="58227" y="99335"/>
                  </a:lnTo>
                  <a:lnTo>
                    <a:pt x="59393" y="99131"/>
                  </a:lnTo>
                  <a:lnTo>
                    <a:pt x="60538" y="98885"/>
                  </a:lnTo>
                  <a:lnTo>
                    <a:pt x="61683" y="98620"/>
                  </a:lnTo>
                  <a:lnTo>
                    <a:pt x="62829" y="98333"/>
                  </a:lnTo>
                  <a:lnTo>
                    <a:pt x="63953" y="98006"/>
                  </a:lnTo>
                  <a:lnTo>
                    <a:pt x="65078" y="97679"/>
                  </a:lnTo>
                  <a:lnTo>
                    <a:pt x="66203" y="97290"/>
                  </a:lnTo>
                  <a:lnTo>
                    <a:pt x="67328" y="96902"/>
                  </a:lnTo>
                  <a:lnTo>
                    <a:pt x="68432" y="96472"/>
                  </a:lnTo>
                  <a:lnTo>
                    <a:pt x="69230" y="96145"/>
                  </a:lnTo>
                  <a:lnTo>
                    <a:pt x="70028" y="95818"/>
                  </a:lnTo>
                  <a:lnTo>
                    <a:pt x="70805" y="95450"/>
                  </a:lnTo>
                  <a:lnTo>
                    <a:pt x="71582" y="95102"/>
                  </a:lnTo>
                  <a:lnTo>
                    <a:pt x="72359" y="94713"/>
                  </a:lnTo>
                  <a:lnTo>
                    <a:pt x="73116" y="94325"/>
                  </a:lnTo>
                  <a:lnTo>
                    <a:pt x="73873" y="93936"/>
                  </a:lnTo>
                  <a:lnTo>
                    <a:pt x="74629" y="93507"/>
                  </a:lnTo>
                  <a:lnTo>
                    <a:pt x="75366" y="93077"/>
                  </a:lnTo>
                  <a:lnTo>
                    <a:pt x="76102" y="92648"/>
                  </a:lnTo>
                  <a:lnTo>
                    <a:pt x="76818" y="92198"/>
                  </a:lnTo>
                  <a:lnTo>
                    <a:pt x="77533" y="91727"/>
                  </a:lnTo>
                  <a:lnTo>
                    <a:pt x="78249" y="91257"/>
                  </a:lnTo>
                  <a:lnTo>
                    <a:pt x="78945" y="90766"/>
                  </a:lnTo>
                  <a:lnTo>
                    <a:pt x="79640" y="90275"/>
                  </a:lnTo>
                  <a:lnTo>
                    <a:pt x="80315" y="89764"/>
                  </a:lnTo>
                  <a:lnTo>
                    <a:pt x="80990" y="89253"/>
                  </a:lnTo>
                  <a:lnTo>
                    <a:pt x="81644" y="88700"/>
                  </a:lnTo>
                  <a:lnTo>
                    <a:pt x="82299" y="88169"/>
                  </a:lnTo>
                  <a:lnTo>
                    <a:pt x="82953" y="87616"/>
                  </a:lnTo>
                  <a:lnTo>
                    <a:pt x="83587" y="87044"/>
                  </a:lnTo>
                  <a:lnTo>
                    <a:pt x="84221" y="86471"/>
                  </a:lnTo>
                  <a:lnTo>
                    <a:pt x="84835" y="85878"/>
                  </a:lnTo>
                  <a:lnTo>
                    <a:pt x="85428" y="85285"/>
                  </a:lnTo>
                  <a:lnTo>
                    <a:pt x="86041" y="84671"/>
                  </a:lnTo>
                  <a:lnTo>
                    <a:pt x="86614" y="84058"/>
                  </a:lnTo>
                  <a:lnTo>
                    <a:pt x="87187" y="83424"/>
                  </a:lnTo>
                  <a:lnTo>
                    <a:pt x="87759" y="82790"/>
                  </a:lnTo>
                  <a:lnTo>
                    <a:pt x="88312" y="82135"/>
                  </a:lnTo>
                  <a:lnTo>
                    <a:pt x="88864" y="81460"/>
                  </a:lnTo>
                  <a:lnTo>
                    <a:pt x="89396" y="80806"/>
                  </a:lnTo>
                  <a:lnTo>
                    <a:pt x="89907" y="80111"/>
                  </a:lnTo>
                  <a:lnTo>
                    <a:pt x="90623" y="79149"/>
                  </a:lnTo>
                  <a:lnTo>
                    <a:pt x="91298" y="78188"/>
                  </a:lnTo>
                  <a:lnTo>
                    <a:pt x="91952" y="77186"/>
                  </a:lnTo>
                  <a:lnTo>
                    <a:pt x="92586" y="76184"/>
                  </a:lnTo>
                  <a:lnTo>
                    <a:pt x="93200" y="75182"/>
                  </a:lnTo>
                  <a:lnTo>
                    <a:pt x="93793" y="74159"/>
                  </a:lnTo>
                  <a:lnTo>
                    <a:pt x="94345" y="73116"/>
                  </a:lnTo>
                  <a:lnTo>
                    <a:pt x="94877" y="72073"/>
                  </a:lnTo>
                  <a:lnTo>
                    <a:pt x="95388" y="71010"/>
                  </a:lnTo>
                  <a:lnTo>
                    <a:pt x="95858" y="69946"/>
                  </a:lnTo>
                  <a:lnTo>
                    <a:pt x="96308" y="68862"/>
                  </a:lnTo>
                  <a:lnTo>
                    <a:pt x="96738" y="67778"/>
                  </a:lnTo>
                  <a:lnTo>
                    <a:pt x="97147" y="66674"/>
                  </a:lnTo>
                  <a:lnTo>
                    <a:pt x="97535" y="65569"/>
                  </a:lnTo>
                  <a:lnTo>
                    <a:pt x="97883" y="64465"/>
                  </a:lnTo>
                  <a:lnTo>
                    <a:pt x="98210" y="63340"/>
                  </a:lnTo>
                  <a:lnTo>
                    <a:pt x="98497" y="62215"/>
                  </a:lnTo>
                  <a:lnTo>
                    <a:pt x="98762" y="61070"/>
                  </a:lnTo>
                  <a:lnTo>
                    <a:pt x="99008" y="59945"/>
                  </a:lnTo>
                  <a:lnTo>
                    <a:pt x="99233" y="58779"/>
                  </a:lnTo>
                  <a:lnTo>
                    <a:pt x="99417" y="57634"/>
                  </a:lnTo>
                  <a:lnTo>
                    <a:pt x="99581" y="56489"/>
                  </a:lnTo>
                  <a:lnTo>
                    <a:pt x="99724" y="55323"/>
                  </a:lnTo>
                  <a:lnTo>
                    <a:pt x="99846" y="54157"/>
                  </a:lnTo>
                  <a:lnTo>
                    <a:pt x="99928" y="52991"/>
                  </a:lnTo>
                  <a:lnTo>
                    <a:pt x="99969" y="51805"/>
                  </a:lnTo>
                  <a:lnTo>
                    <a:pt x="100010" y="50639"/>
                  </a:lnTo>
                  <a:lnTo>
                    <a:pt x="100010" y="49453"/>
                  </a:lnTo>
                  <a:lnTo>
                    <a:pt x="99969" y="48288"/>
                  </a:lnTo>
                  <a:lnTo>
                    <a:pt x="99908" y="47101"/>
                  </a:lnTo>
                  <a:lnTo>
                    <a:pt x="99826" y="45915"/>
                  </a:lnTo>
                  <a:lnTo>
                    <a:pt x="99724" y="44729"/>
                  </a:lnTo>
                  <a:lnTo>
                    <a:pt x="99642" y="44034"/>
                  </a:lnTo>
                  <a:lnTo>
                    <a:pt x="99560" y="43297"/>
                  </a:lnTo>
                  <a:lnTo>
                    <a:pt x="99315" y="41743"/>
                  </a:lnTo>
                  <a:lnTo>
                    <a:pt x="99049" y="40270"/>
                  </a:lnTo>
                  <a:lnTo>
                    <a:pt x="98742" y="38900"/>
                  </a:lnTo>
                  <a:lnTo>
                    <a:pt x="98435" y="37632"/>
                  </a:lnTo>
                  <a:lnTo>
                    <a:pt x="98108" y="36385"/>
                  </a:lnTo>
                  <a:lnTo>
                    <a:pt x="97740" y="35137"/>
                  </a:lnTo>
                  <a:lnTo>
                    <a:pt x="97331" y="33910"/>
                  </a:lnTo>
                  <a:lnTo>
                    <a:pt x="96901" y="32724"/>
                  </a:lnTo>
                  <a:lnTo>
                    <a:pt x="96472" y="31578"/>
                  </a:lnTo>
                  <a:lnTo>
                    <a:pt x="96063" y="30556"/>
                  </a:lnTo>
                  <a:lnTo>
                    <a:pt x="95552" y="29390"/>
                  </a:lnTo>
                  <a:lnTo>
                    <a:pt x="94999" y="28204"/>
                  </a:lnTo>
                  <a:lnTo>
                    <a:pt x="94529" y="27283"/>
                  </a:lnTo>
                  <a:lnTo>
                    <a:pt x="93997" y="26261"/>
                  </a:lnTo>
                  <a:lnTo>
                    <a:pt x="93486" y="25341"/>
                  </a:lnTo>
                  <a:lnTo>
                    <a:pt x="92975" y="24441"/>
                  </a:lnTo>
                  <a:lnTo>
                    <a:pt x="92422" y="23541"/>
                  </a:lnTo>
                  <a:lnTo>
                    <a:pt x="91850" y="22661"/>
                  </a:lnTo>
                  <a:lnTo>
                    <a:pt x="91277" y="21802"/>
                  </a:lnTo>
                  <a:lnTo>
                    <a:pt x="90684" y="20943"/>
                  </a:lnTo>
                  <a:lnTo>
                    <a:pt x="90070" y="20084"/>
                  </a:lnTo>
                  <a:lnTo>
                    <a:pt x="89436" y="19266"/>
                  </a:lnTo>
                  <a:lnTo>
                    <a:pt x="89211" y="19000"/>
                  </a:lnTo>
                  <a:lnTo>
                    <a:pt x="88352" y="17937"/>
                  </a:lnTo>
                  <a:lnTo>
                    <a:pt x="87453" y="16873"/>
                  </a:lnTo>
                  <a:lnTo>
                    <a:pt x="86819" y="16158"/>
                  </a:lnTo>
                  <a:lnTo>
                    <a:pt x="86164" y="15483"/>
                  </a:lnTo>
                  <a:lnTo>
                    <a:pt x="85510" y="14808"/>
                  </a:lnTo>
                  <a:lnTo>
                    <a:pt x="84855" y="14153"/>
                  </a:lnTo>
                  <a:lnTo>
                    <a:pt x="84160" y="13499"/>
                  </a:lnTo>
                  <a:lnTo>
                    <a:pt x="83485" y="12865"/>
                  </a:lnTo>
                  <a:lnTo>
                    <a:pt x="82790" y="12251"/>
                  </a:lnTo>
                  <a:lnTo>
                    <a:pt x="82074" y="11638"/>
                  </a:lnTo>
                  <a:lnTo>
                    <a:pt x="81358" y="11045"/>
                  </a:lnTo>
                  <a:lnTo>
                    <a:pt x="80622" y="10472"/>
                  </a:lnTo>
                  <a:lnTo>
                    <a:pt x="79885" y="9899"/>
                  </a:lnTo>
                  <a:lnTo>
                    <a:pt x="79129" y="9368"/>
                  </a:lnTo>
                  <a:lnTo>
                    <a:pt x="78372" y="8815"/>
                  </a:lnTo>
                  <a:lnTo>
                    <a:pt x="77595" y="8304"/>
                  </a:lnTo>
                  <a:lnTo>
                    <a:pt x="76818" y="7793"/>
                  </a:lnTo>
                  <a:lnTo>
                    <a:pt x="76020" y="7302"/>
                  </a:lnTo>
                  <a:lnTo>
                    <a:pt x="75222" y="6832"/>
                  </a:lnTo>
                  <a:lnTo>
                    <a:pt x="74425" y="6382"/>
                  </a:lnTo>
                  <a:lnTo>
                    <a:pt x="73607" y="5932"/>
                  </a:lnTo>
                  <a:lnTo>
                    <a:pt x="72789" y="5502"/>
                  </a:lnTo>
                  <a:lnTo>
                    <a:pt x="71950" y="5073"/>
                  </a:lnTo>
                  <a:lnTo>
                    <a:pt x="71112" y="4684"/>
                  </a:lnTo>
                  <a:lnTo>
                    <a:pt x="70253" y="4296"/>
                  </a:lnTo>
                  <a:lnTo>
                    <a:pt x="69394" y="3927"/>
                  </a:lnTo>
                  <a:lnTo>
                    <a:pt x="68535" y="3580"/>
                  </a:lnTo>
                  <a:lnTo>
                    <a:pt x="67655" y="3232"/>
                  </a:lnTo>
                  <a:lnTo>
                    <a:pt x="66776" y="2905"/>
                  </a:lnTo>
                  <a:lnTo>
                    <a:pt x="65896" y="2598"/>
                  </a:lnTo>
                  <a:lnTo>
                    <a:pt x="64996" y="2312"/>
                  </a:lnTo>
                  <a:lnTo>
                    <a:pt x="64097" y="2046"/>
                  </a:lnTo>
                  <a:lnTo>
                    <a:pt x="63176" y="1780"/>
                  </a:lnTo>
                  <a:lnTo>
                    <a:pt x="62256" y="1555"/>
                  </a:lnTo>
                  <a:lnTo>
                    <a:pt x="61295" y="1310"/>
                  </a:lnTo>
                  <a:lnTo>
                    <a:pt x="60313" y="1085"/>
                  </a:lnTo>
                  <a:lnTo>
                    <a:pt x="59311" y="880"/>
                  </a:lnTo>
                  <a:lnTo>
                    <a:pt x="58329" y="716"/>
                  </a:lnTo>
                  <a:lnTo>
                    <a:pt x="57327" y="553"/>
                  </a:lnTo>
                  <a:lnTo>
                    <a:pt x="56345" y="410"/>
                  </a:lnTo>
                  <a:lnTo>
                    <a:pt x="55364" y="287"/>
                  </a:lnTo>
                  <a:lnTo>
                    <a:pt x="54362" y="205"/>
                  </a:lnTo>
                  <a:lnTo>
                    <a:pt x="53278" y="123"/>
                  </a:lnTo>
                  <a:lnTo>
                    <a:pt x="52173" y="62"/>
                  </a:lnTo>
                  <a:lnTo>
                    <a:pt x="51069" y="21"/>
                  </a:lnTo>
                  <a:lnTo>
                    <a:pt x="4996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046975" y="3000650"/>
              <a:ext cx="2359650" cy="2360175"/>
            </a:xfrm>
            <a:custGeom>
              <a:avLst/>
              <a:gdLst/>
              <a:ahLst/>
              <a:cxnLst/>
              <a:rect l="l" t="t" r="r" b="b"/>
              <a:pathLst>
                <a:path w="94386" h="94407" extrusionOk="0">
                  <a:moveTo>
                    <a:pt x="46365" y="1"/>
                  </a:moveTo>
                  <a:lnTo>
                    <a:pt x="45383" y="41"/>
                  </a:lnTo>
                  <a:lnTo>
                    <a:pt x="44381" y="82"/>
                  </a:lnTo>
                  <a:lnTo>
                    <a:pt x="43379" y="164"/>
                  </a:lnTo>
                  <a:lnTo>
                    <a:pt x="42377" y="246"/>
                  </a:lnTo>
                  <a:lnTo>
                    <a:pt x="41395" y="369"/>
                  </a:lnTo>
                  <a:lnTo>
                    <a:pt x="40393" y="491"/>
                  </a:lnTo>
                  <a:lnTo>
                    <a:pt x="39391" y="655"/>
                  </a:lnTo>
                  <a:lnTo>
                    <a:pt x="38389" y="839"/>
                  </a:lnTo>
                  <a:lnTo>
                    <a:pt x="37386" y="1044"/>
                  </a:lnTo>
                  <a:lnTo>
                    <a:pt x="36405" y="1269"/>
                  </a:lnTo>
                  <a:lnTo>
                    <a:pt x="35403" y="1514"/>
                  </a:lnTo>
                  <a:lnTo>
                    <a:pt x="33991" y="1903"/>
                  </a:lnTo>
                  <a:lnTo>
                    <a:pt x="32580" y="2332"/>
                  </a:lnTo>
                  <a:lnTo>
                    <a:pt x="31189" y="2823"/>
                  </a:lnTo>
                  <a:lnTo>
                    <a:pt x="29778" y="3334"/>
                  </a:lnTo>
                  <a:lnTo>
                    <a:pt x="28878" y="3702"/>
                  </a:lnTo>
                  <a:lnTo>
                    <a:pt x="27999" y="4091"/>
                  </a:lnTo>
                  <a:lnTo>
                    <a:pt x="27120" y="4500"/>
                  </a:lnTo>
                  <a:lnTo>
                    <a:pt x="26261" y="4909"/>
                  </a:lnTo>
                  <a:lnTo>
                    <a:pt x="25402" y="5338"/>
                  </a:lnTo>
                  <a:lnTo>
                    <a:pt x="24563" y="5788"/>
                  </a:lnTo>
                  <a:lnTo>
                    <a:pt x="23745" y="6259"/>
                  </a:lnTo>
                  <a:lnTo>
                    <a:pt x="22927" y="6729"/>
                  </a:lnTo>
                  <a:lnTo>
                    <a:pt x="22109" y="7220"/>
                  </a:lnTo>
                  <a:lnTo>
                    <a:pt x="21332" y="7731"/>
                  </a:lnTo>
                  <a:lnTo>
                    <a:pt x="20555" y="8243"/>
                  </a:lnTo>
                  <a:lnTo>
                    <a:pt x="19777" y="8774"/>
                  </a:lnTo>
                  <a:lnTo>
                    <a:pt x="19021" y="9327"/>
                  </a:lnTo>
                  <a:lnTo>
                    <a:pt x="18284" y="9899"/>
                  </a:lnTo>
                  <a:lnTo>
                    <a:pt x="17569" y="10472"/>
                  </a:lnTo>
                  <a:lnTo>
                    <a:pt x="16853" y="11065"/>
                  </a:lnTo>
                  <a:lnTo>
                    <a:pt x="16137" y="11658"/>
                  </a:lnTo>
                  <a:lnTo>
                    <a:pt x="15442" y="12272"/>
                  </a:lnTo>
                  <a:lnTo>
                    <a:pt x="14767" y="12906"/>
                  </a:lnTo>
                  <a:lnTo>
                    <a:pt x="14112" y="13560"/>
                  </a:lnTo>
                  <a:lnTo>
                    <a:pt x="13458" y="14194"/>
                  </a:lnTo>
                  <a:lnTo>
                    <a:pt x="12824" y="14869"/>
                  </a:lnTo>
                  <a:lnTo>
                    <a:pt x="12190" y="15544"/>
                  </a:lnTo>
                  <a:lnTo>
                    <a:pt x="11597" y="16219"/>
                  </a:lnTo>
                  <a:lnTo>
                    <a:pt x="10983" y="16935"/>
                  </a:lnTo>
                  <a:lnTo>
                    <a:pt x="10410" y="17630"/>
                  </a:lnTo>
                  <a:lnTo>
                    <a:pt x="9592" y="18694"/>
                  </a:lnTo>
                  <a:lnTo>
                    <a:pt x="8774" y="19778"/>
                  </a:lnTo>
                  <a:lnTo>
                    <a:pt x="8018" y="20902"/>
                  </a:lnTo>
                  <a:lnTo>
                    <a:pt x="7281" y="22027"/>
                  </a:lnTo>
                  <a:lnTo>
                    <a:pt x="6586" y="23173"/>
                  </a:lnTo>
                  <a:lnTo>
                    <a:pt x="5911" y="24338"/>
                  </a:lnTo>
                  <a:lnTo>
                    <a:pt x="5277" y="25524"/>
                  </a:lnTo>
                  <a:lnTo>
                    <a:pt x="4684" y="26731"/>
                  </a:lnTo>
                  <a:lnTo>
                    <a:pt x="4111" y="27938"/>
                  </a:lnTo>
                  <a:lnTo>
                    <a:pt x="3580" y="29185"/>
                  </a:lnTo>
                  <a:lnTo>
                    <a:pt x="3089" y="30433"/>
                  </a:lnTo>
                  <a:lnTo>
                    <a:pt x="2639" y="31681"/>
                  </a:lnTo>
                  <a:lnTo>
                    <a:pt x="2209" y="32969"/>
                  </a:lnTo>
                  <a:lnTo>
                    <a:pt x="1821" y="34257"/>
                  </a:lnTo>
                  <a:lnTo>
                    <a:pt x="1473" y="35546"/>
                  </a:lnTo>
                  <a:lnTo>
                    <a:pt x="1166" y="36855"/>
                  </a:lnTo>
                  <a:lnTo>
                    <a:pt x="1003" y="37612"/>
                  </a:lnTo>
                  <a:lnTo>
                    <a:pt x="941" y="37877"/>
                  </a:lnTo>
                  <a:lnTo>
                    <a:pt x="757" y="38798"/>
                  </a:lnTo>
                  <a:lnTo>
                    <a:pt x="614" y="39698"/>
                  </a:lnTo>
                  <a:lnTo>
                    <a:pt x="471" y="40618"/>
                  </a:lnTo>
                  <a:lnTo>
                    <a:pt x="348" y="41538"/>
                  </a:lnTo>
                  <a:lnTo>
                    <a:pt x="246" y="42459"/>
                  </a:lnTo>
                  <a:lnTo>
                    <a:pt x="164" y="43399"/>
                  </a:lnTo>
                  <a:lnTo>
                    <a:pt x="103" y="44320"/>
                  </a:lnTo>
                  <a:lnTo>
                    <a:pt x="41" y="45261"/>
                  </a:lnTo>
                  <a:lnTo>
                    <a:pt x="41" y="45526"/>
                  </a:lnTo>
                  <a:lnTo>
                    <a:pt x="0" y="46692"/>
                  </a:lnTo>
                  <a:lnTo>
                    <a:pt x="0" y="47858"/>
                  </a:lnTo>
                  <a:lnTo>
                    <a:pt x="21" y="48799"/>
                  </a:lnTo>
                  <a:lnTo>
                    <a:pt x="62" y="49719"/>
                  </a:lnTo>
                  <a:lnTo>
                    <a:pt x="123" y="50660"/>
                  </a:lnTo>
                  <a:lnTo>
                    <a:pt x="205" y="51580"/>
                  </a:lnTo>
                  <a:lnTo>
                    <a:pt x="225" y="51867"/>
                  </a:lnTo>
                  <a:lnTo>
                    <a:pt x="369" y="53073"/>
                  </a:lnTo>
                  <a:lnTo>
                    <a:pt x="471" y="53830"/>
                  </a:lnTo>
                  <a:lnTo>
                    <a:pt x="573" y="54566"/>
                  </a:lnTo>
                  <a:lnTo>
                    <a:pt x="696" y="55323"/>
                  </a:lnTo>
                  <a:lnTo>
                    <a:pt x="839" y="56059"/>
                  </a:lnTo>
                  <a:lnTo>
                    <a:pt x="982" y="56755"/>
                  </a:lnTo>
                  <a:lnTo>
                    <a:pt x="1125" y="57450"/>
                  </a:lnTo>
                  <a:lnTo>
                    <a:pt x="1207" y="57736"/>
                  </a:lnTo>
                  <a:lnTo>
                    <a:pt x="1493" y="58963"/>
                  </a:lnTo>
                  <a:lnTo>
                    <a:pt x="1821" y="60190"/>
                  </a:lnTo>
                  <a:lnTo>
                    <a:pt x="2168" y="61295"/>
                  </a:lnTo>
                  <a:lnTo>
                    <a:pt x="2516" y="62399"/>
                  </a:lnTo>
                  <a:lnTo>
                    <a:pt x="2925" y="63504"/>
                  </a:lnTo>
                  <a:lnTo>
                    <a:pt x="3334" y="64608"/>
                  </a:lnTo>
                  <a:lnTo>
                    <a:pt x="3764" y="65631"/>
                  </a:lnTo>
                  <a:lnTo>
                    <a:pt x="4193" y="66633"/>
                  </a:lnTo>
                  <a:lnTo>
                    <a:pt x="4663" y="67635"/>
                  </a:lnTo>
                  <a:lnTo>
                    <a:pt x="5134" y="68596"/>
                  </a:lnTo>
                  <a:lnTo>
                    <a:pt x="5625" y="69557"/>
                  </a:lnTo>
                  <a:lnTo>
                    <a:pt x="6156" y="70498"/>
                  </a:lnTo>
                  <a:lnTo>
                    <a:pt x="6688" y="71419"/>
                  </a:lnTo>
                  <a:lnTo>
                    <a:pt x="7240" y="72318"/>
                  </a:lnTo>
                  <a:lnTo>
                    <a:pt x="7424" y="72625"/>
                  </a:lnTo>
                  <a:lnTo>
                    <a:pt x="8243" y="73873"/>
                  </a:lnTo>
                  <a:lnTo>
                    <a:pt x="9102" y="75059"/>
                  </a:lnTo>
                  <a:lnTo>
                    <a:pt x="9981" y="76245"/>
                  </a:lnTo>
                  <a:lnTo>
                    <a:pt x="10922" y="77390"/>
                  </a:lnTo>
                  <a:lnTo>
                    <a:pt x="11106" y="77615"/>
                  </a:lnTo>
                  <a:lnTo>
                    <a:pt x="11453" y="78024"/>
                  </a:lnTo>
                  <a:lnTo>
                    <a:pt x="11842" y="78454"/>
                  </a:lnTo>
                  <a:lnTo>
                    <a:pt x="12333" y="79006"/>
                  </a:lnTo>
                  <a:lnTo>
                    <a:pt x="12824" y="79538"/>
                  </a:lnTo>
                  <a:lnTo>
                    <a:pt x="13519" y="80274"/>
                  </a:lnTo>
                  <a:lnTo>
                    <a:pt x="14214" y="80970"/>
                  </a:lnTo>
                  <a:lnTo>
                    <a:pt x="14930" y="81644"/>
                  </a:lnTo>
                  <a:lnTo>
                    <a:pt x="15667" y="82319"/>
                  </a:lnTo>
                  <a:lnTo>
                    <a:pt x="15912" y="82544"/>
                  </a:lnTo>
                  <a:lnTo>
                    <a:pt x="16710" y="83219"/>
                  </a:lnTo>
                  <a:lnTo>
                    <a:pt x="17507" y="83894"/>
                  </a:lnTo>
                  <a:lnTo>
                    <a:pt x="18325" y="84549"/>
                  </a:lnTo>
                  <a:lnTo>
                    <a:pt x="19164" y="85162"/>
                  </a:lnTo>
                  <a:lnTo>
                    <a:pt x="20023" y="85776"/>
                  </a:lnTo>
                  <a:lnTo>
                    <a:pt x="20882" y="86369"/>
                  </a:lnTo>
                  <a:lnTo>
                    <a:pt x="21741" y="86941"/>
                  </a:lnTo>
                  <a:lnTo>
                    <a:pt x="22620" y="87494"/>
                  </a:lnTo>
                  <a:lnTo>
                    <a:pt x="22927" y="87678"/>
                  </a:lnTo>
                  <a:lnTo>
                    <a:pt x="23602" y="88066"/>
                  </a:lnTo>
                  <a:lnTo>
                    <a:pt x="24277" y="88455"/>
                  </a:lnTo>
                  <a:lnTo>
                    <a:pt x="24952" y="88823"/>
                  </a:lnTo>
                  <a:lnTo>
                    <a:pt x="25647" y="89191"/>
                  </a:lnTo>
                  <a:lnTo>
                    <a:pt x="26342" y="89539"/>
                  </a:lnTo>
                  <a:lnTo>
                    <a:pt x="27038" y="89866"/>
                  </a:lnTo>
                  <a:lnTo>
                    <a:pt x="27754" y="90193"/>
                  </a:lnTo>
                  <a:lnTo>
                    <a:pt x="28449" y="90521"/>
                  </a:lnTo>
                  <a:lnTo>
                    <a:pt x="29165" y="90807"/>
                  </a:lnTo>
                  <a:lnTo>
                    <a:pt x="29901" y="91114"/>
                  </a:lnTo>
                  <a:lnTo>
                    <a:pt x="30617" y="91380"/>
                  </a:lnTo>
                  <a:lnTo>
                    <a:pt x="31353" y="91645"/>
                  </a:lnTo>
                  <a:lnTo>
                    <a:pt x="32089" y="91911"/>
                  </a:lnTo>
                  <a:lnTo>
                    <a:pt x="32826" y="92157"/>
                  </a:lnTo>
                  <a:lnTo>
                    <a:pt x="33562" y="92382"/>
                  </a:lnTo>
                  <a:lnTo>
                    <a:pt x="34319" y="92607"/>
                  </a:lnTo>
                  <a:lnTo>
                    <a:pt x="35055" y="92811"/>
                  </a:lnTo>
                  <a:lnTo>
                    <a:pt x="35812" y="93016"/>
                  </a:lnTo>
                  <a:lnTo>
                    <a:pt x="36568" y="93179"/>
                  </a:lnTo>
                  <a:lnTo>
                    <a:pt x="37345" y="93363"/>
                  </a:lnTo>
                  <a:lnTo>
                    <a:pt x="38102" y="93507"/>
                  </a:lnTo>
                  <a:lnTo>
                    <a:pt x="38879" y="93670"/>
                  </a:lnTo>
                  <a:lnTo>
                    <a:pt x="39636" y="93793"/>
                  </a:lnTo>
                  <a:lnTo>
                    <a:pt x="40413" y="93916"/>
                  </a:lnTo>
                  <a:lnTo>
                    <a:pt x="41190" y="94018"/>
                  </a:lnTo>
                  <a:lnTo>
                    <a:pt x="41968" y="94120"/>
                  </a:lnTo>
                  <a:lnTo>
                    <a:pt x="42745" y="94202"/>
                  </a:lnTo>
                  <a:lnTo>
                    <a:pt x="43522" y="94263"/>
                  </a:lnTo>
                  <a:lnTo>
                    <a:pt x="44320" y="94325"/>
                  </a:lnTo>
                  <a:lnTo>
                    <a:pt x="45097" y="94366"/>
                  </a:lnTo>
                  <a:lnTo>
                    <a:pt x="45894" y="94386"/>
                  </a:lnTo>
                  <a:lnTo>
                    <a:pt x="46672" y="94406"/>
                  </a:lnTo>
                  <a:lnTo>
                    <a:pt x="47796" y="94406"/>
                  </a:lnTo>
                  <a:lnTo>
                    <a:pt x="48921" y="94386"/>
                  </a:lnTo>
                  <a:lnTo>
                    <a:pt x="50046" y="94325"/>
                  </a:lnTo>
                  <a:lnTo>
                    <a:pt x="51171" y="94243"/>
                  </a:lnTo>
                  <a:lnTo>
                    <a:pt x="52296" y="94141"/>
                  </a:lnTo>
                  <a:lnTo>
                    <a:pt x="53421" y="93997"/>
                  </a:lnTo>
                  <a:lnTo>
                    <a:pt x="54545" y="93834"/>
                  </a:lnTo>
                  <a:lnTo>
                    <a:pt x="55670" y="93629"/>
                  </a:lnTo>
                  <a:lnTo>
                    <a:pt x="56795" y="93425"/>
                  </a:lnTo>
                  <a:lnTo>
                    <a:pt x="57920" y="93159"/>
                  </a:lnTo>
                  <a:lnTo>
                    <a:pt x="59045" y="92893"/>
                  </a:lnTo>
                  <a:lnTo>
                    <a:pt x="60170" y="92586"/>
                  </a:lnTo>
                  <a:lnTo>
                    <a:pt x="61274" y="92259"/>
                  </a:lnTo>
                  <a:lnTo>
                    <a:pt x="62399" y="91891"/>
                  </a:lnTo>
                  <a:lnTo>
                    <a:pt x="63503" y="91482"/>
                  </a:lnTo>
                  <a:lnTo>
                    <a:pt x="64608" y="91073"/>
                  </a:lnTo>
                  <a:lnTo>
                    <a:pt x="65385" y="90746"/>
                  </a:lnTo>
                  <a:lnTo>
                    <a:pt x="66162" y="90418"/>
                  </a:lnTo>
                  <a:lnTo>
                    <a:pt x="66919" y="90071"/>
                  </a:lnTo>
                  <a:lnTo>
                    <a:pt x="67676" y="89723"/>
                  </a:lnTo>
                  <a:lnTo>
                    <a:pt x="68412" y="89355"/>
                  </a:lnTo>
                  <a:lnTo>
                    <a:pt x="69148" y="88987"/>
                  </a:lnTo>
                  <a:lnTo>
                    <a:pt x="69864" y="88598"/>
                  </a:lnTo>
                  <a:lnTo>
                    <a:pt x="70580" y="88189"/>
                  </a:lnTo>
                  <a:lnTo>
                    <a:pt x="71296" y="87780"/>
                  </a:lnTo>
                  <a:lnTo>
                    <a:pt x="71991" y="87371"/>
                  </a:lnTo>
                  <a:lnTo>
                    <a:pt x="72686" y="86941"/>
                  </a:lnTo>
                  <a:lnTo>
                    <a:pt x="73361" y="86492"/>
                  </a:lnTo>
                  <a:lnTo>
                    <a:pt x="74036" y="86042"/>
                  </a:lnTo>
                  <a:lnTo>
                    <a:pt x="74691" y="85571"/>
                  </a:lnTo>
                  <a:lnTo>
                    <a:pt x="75345" y="85101"/>
                  </a:lnTo>
                  <a:lnTo>
                    <a:pt x="75979" y="84610"/>
                  </a:lnTo>
                  <a:lnTo>
                    <a:pt x="76613" y="84119"/>
                  </a:lnTo>
                  <a:lnTo>
                    <a:pt x="77227" y="83608"/>
                  </a:lnTo>
                  <a:lnTo>
                    <a:pt x="77840" y="83097"/>
                  </a:lnTo>
                  <a:lnTo>
                    <a:pt x="78454" y="82585"/>
                  </a:lnTo>
                  <a:lnTo>
                    <a:pt x="79047" y="82053"/>
                  </a:lnTo>
                  <a:lnTo>
                    <a:pt x="79619" y="81501"/>
                  </a:lnTo>
                  <a:lnTo>
                    <a:pt x="80192" y="80949"/>
                  </a:lnTo>
                  <a:lnTo>
                    <a:pt x="80765" y="80397"/>
                  </a:lnTo>
                  <a:lnTo>
                    <a:pt x="81296" y="79824"/>
                  </a:lnTo>
                  <a:lnTo>
                    <a:pt x="81849" y="79252"/>
                  </a:lnTo>
                  <a:lnTo>
                    <a:pt x="82380" y="78679"/>
                  </a:lnTo>
                  <a:lnTo>
                    <a:pt x="82892" y="78086"/>
                  </a:lnTo>
                  <a:lnTo>
                    <a:pt x="83403" y="77472"/>
                  </a:lnTo>
                  <a:lnTo>
                    <a:pt x="83914" y="76879"/>
                  </a:lnTo>
                  <a:lnTo>
                    <a:pt x="84385" y="76245"/>
                  </a:lnTo>
                  <a:lnTo>
                    <a:pt x="84876" y="75632"/>
                  </a:lnTo>
                  <a:lnTo>
                    <a:pt x="85530" y="74732"/>
                  </a:lnTo>
                  <a:lnTo>
                    <a:pt x="86164" y="73832"/>
                  </a:lnTo>
                  <a:lnTo>
                    <a:pt x="86778" y="72912"/>
                  </a:lnTo>
                  <a:lnTo>
                    <a:pt x="87371" y="71971"/>
                  </a:lnTo>
                  <a:lnTo>
                    <a:pt x="87923" y="71030"/>
                  </a:lnTo>
                  <a:lnTo>
                    <a:pt x="88475" y="70069"/>
                  </a:lnTo>
                  <a:lnTo>
                    <a:pt x="89007" y="69107"/>
                  </a:lnTo>
                  <a:lnTo>
                    <a:pt x="89498" y="68126"/>
                  </a:lnTo>
                  <a:lnTo>
                    <a:pt x="89968" y="67124"/>
                  </a:lnTo>
                  <a:lnTo>
                    <a:pt x="90438" y="66121"/>
                  </a:lnTo>
                  <a:lnTo>
                    <a:pt x="90868" y="65099"/>
                  </a:lnTo>
                  <a:lnTo>
                    <a:pt x="91277" y="64076"/>
                  </a:lnTo>
                  <a:lnTo>
                    <a:pt x="91645" y="63054"/>
                  </a:lnTo>
                  <a:lnTo>
                    <a:pt x="92013" y="62011"/>
                  </a:lnTo>
                  <a:lnTo>
                    <a:pt x="92340" y="60947"/>
                  </a:lnTo>
                  <a:lnTo>
                    <a:pt x="92647" y="59884"/>
                  </a:lnTo>
                  <a:lnTo>
                    <a:pt x="92934" y="58820"/>
                  </a:lnTo>
                  <a:lnTo>
                    <a:pt x="93199" y="57757"/>
                  </a:lnTo>
                  <a:lnTo>
                    <a:pt x="93424" y="56673"/>
                  </a:lnTo>
                  <a:lnTo>
                    <a:pt x="93649" y="55589"/>
                  </a:lnTo>
                  <a:lnTo>
                    <a:pt x="93833" y="54484"/>
                  </a:lnTo>
                  <a:lnTo>
                    <a:pt x="93997" y="53400"/>
                  </a:lnTo>
                  <a:lnTo>
                    <a:pt x="94120" y="52296"/>
                  </a:lnTo>
                  <a:lnTo>
                    <a:pt x="94222" y="51171"/>
                  </a:lnTo>
                  <a:lnTo>
                    <a:pt x="94304" y="50067"/>
                  </a:lnTo>
                  <a:lnTo>
                    <a:pt x="94365" y="48962"/>
                  </a:lnTo>
                  <a:lnTo>
                    <a:pt x="94386" y="47837"/>
                  </a:lnTo>
                  <a:lnTo>
                    <a:pt x="94386" y="46713"/>
                  </a:lnTo>
                  <a:lnTo>
                    <a:pt x="94365" y="45588"/>
                  </a:lnTo>
                  <a:lnTo>
                    <a:pt x="94324" y="44463"/>
                  </a:lnTo>
                  <a:lnTo>
                    <a:pt x="94242" y="43338"/>
                  </a:lnTo>
                  <a:lnTo>
                    <a:pt x="94140" y="42213"/>
                  </a:lnTo>
                  <a:lnTo>
                    <a:pt x="94058" y="41518"/>
                  </a:lnTo>
                  <a:lnTo>
                    <a:pt x="93956" y="40822"/>
                  </a:lnTo>
                  <a:lnTo>
                    <a:pt x="93752" y="39411"/>
                  </a:lnTo>
                  <a:lnTo>
                    <a:pt x="93506" y="38061"/>
                  </a:lnTo>
                  <a:lnTo>
                    <a:pt x="93220" y="36712"/>
                  </a:lnTo>
                  <a:lnTo>
                    <a:pt x="92934" y="35546"/>
                  </a:lnTo>
                  <a:lnTo>
                    <a:pt x="92606" y="34360"/>
                  </a:lnTo>
                  <a:lnTo>
                    <a:pt x="92259" y="33173"/>
                  </a:lnTo>
                  <a:lnTo>
                    <a:pt x="91870" y="32008"/>
                  </a:lnTo>
                  <a:lnTo>
                    <a:pt x="91481" y="30903"/>
                  </a:lnTo>
                  <a:lnTo>
                    <a:pt x="91052" y="29799"/>
                  </a:lnTo>
                  <a:lnTo>
                    <a:pt x="90663" y="28858"/>
                  </a:lnTo>
                  <a:lnTo>
                    <a:pt x="90193" y="27733"/>
                  </a:lnTo>
                  <a:lnTo>
                    <a:pt x="89661" y="26629"/>
                  </a:lnTo>
                  <a:lnTo>
                    <a:pt x="89211" y="25688"/>
                  </a:lnTo>
                  <a:lnTo>
                    <a:pt x="88720" y="24788"/>
                  </a:lnTo>
                  <a:lnTo>
                    <a:pt x="88250" y="23909"/>
                  </a:lnTo>
                  <a:lnTo>
                    <a:pt x="87739" y="23029"/>
                  </a:lnTo>
                  <a:lnTo>
                    <a:pt x="87228" y="22191"/>
                  </a:lnTo>
                  <a:lnTo>
                    <a:pt x="86675" y="21352"/>
                  </a:lnTo>
                  <a:lnTo>
                    <a:pt x="86123" y="20514"/>
                  </a:lnTo>
                  <a:lnTo>
                    <a:pt x="85571" y="19716"/>
                  </a:lnTo>
                  <a:lnTo>
                    <a:pt x="84978" y="18919"/>
                  </a:lnTo>
                  <a:lnTo>
                    <a:pt x="84385" y="18141"/>
                  </a:lnTo>
                  <a:lnTo>
                    <a:pt x="84242" y="17957"/>
                  </a:lnTo>
                  <a:lnTo>
                    <a:pt x="83403" y="16914"/>
                  </a:lnTo>
                  <a:lnTo>
                    <a:pt x="82544" y="15912"/>
                  </a:lnTo>
                  <a:lnTo>
                    <a:pt x="81951" y="15258"/>
                  </a:lnTo>
                  <a:lnTo>
                    <a:pt x="81337" y="14603"/>
                  </a:lnTo>
                  <a:lnTo>
                    <a:pt x="80703" y="13969"/>
                  </a:lnTo>
                  <a:lnTo>
                    <a:pt x="80069" y="13335"/>
                  </a:lnTo>
                  <a:lnTo>
                    <a:pt x="79435" y="12722"/>
                  </a:lnTo>
                  <a:lnTo>
                    <a:pt x="78781" y="12129"/>
                  </a:lnTo>
                  <a:lnTo>
                    <a:pt x="78106" y="11535"/>
                  </a:lnTo>
                  <a:lnTo>
                    <a:pt x="77431" y="10963"/>
                  </a:lnTo>
                  <a:lnTo>
                    <a:pt x="76756" y="10411"/>
                  </a:lnTo>
                  <a:lnTo>
                    <a:pt x="76061" y="9858"/>
                  </a:lnTo>
                  <a:lnTo>
                    <a:pt x="75345" y="9327"/>
                  </a:lnTo>
                  <a:lnTo>
                    <a:pt x="74629" y="8815"/>
                  </a:lnTo>
                  <a:lnTo>
                    <a:pt x="73913" y="8304"/>
                  </a:lnTo>
                  <a:lnTo>
                    <a:pt x="73177" y="7813"/>
                  </a:lnTo>
                  <a:lnTo>
                    <a:pt x="72441" y="7322"/>
                  </a:lnTo>
                  <a:lnTo>
                    <a:pt x="71705" y="6872"/>
                  </a:lnTo>
                  <a:lnTo>
                    <a:pt x="70948" y="6422"/>
                  </a:lnTo>
                  <a:lnTo>
                    <a:pt x="70171" y="5993"/>
                  </a:lnTo>
                  <a:lnTo>
                    <a:pt x="69394" y="5563"/>
                  </a:lnTo>
                  <a:lnTo>
                    <a:pt x="68616" y="5154"/>
                  </a:lnTo>
                  <a:lnTo>
                    <a:pt x="67839" y="4766"/>
                  </a:lnTo>
                  <a:lnTo>
                    <a:pt x="67042" y="4398"/>
                  </a:lnTo>
                  <a:lnTo>
                    <a:pt x="66244" y="4030"/>
                  </a:lnTo>
                  <a:lnTo>
                    <a:pt x="65426" y="3682"/>
                  </a:lnTo>
                  <a:lnTo>
                    <a:pt x="64628" y="3355"/>
                  </a:lnTo>
                  <a:lnTo>
                    <a:pt x="63810" y="3027"/>
                  </a:lnTo>
                  <a:lnTo>
                    <a:pt x="62972" y="2741"/>
                  </a:lnTo>
                  <a:lnTo>
                    <a:pt x="62154" y="2455"/>
                  </a:lnTo>
                  <a:lnTo>
                    <a:pt x="61315" y="2168"/>
                  </a:lnTo>
                  <a:lnTo>
                    <a:pt x="60477" y="1923"/>
                  </a:lnTo>
                  <a:lnTo>
                    <a:pt x="59618" y="1678"/>
                  </a:lnTo>
                  <a:lnTo>
                    <a:pt x="58779" y="1453"/>
                  </a:lnTo>
                  <a:lnTo>
                    <a:pt x="57859" y="1228"/>
                  </a:lnTo>
                  <a:lnTo>
                    <a:pt x="56938" y="1023"/>
                  </a:lnTo>
                  <a:lnTo>
                    <a:pt x="55998" y="839"/>
                  </a:lnTo>
                  <a:lnTo>
                    <a:pt x="55077" y="675"/>
                  </a:lnTo>
                  <a:lnTo>
                    <a:pt x="54136" y="512"/>
                  </a:lnTo>
                  <a:lnTo>
                    <a:pt x="53196" y="389"/>
                  </a:lnTo>
                  <a:lnTo>
                    <a:pt x="52255" y="287"/>
                  </a:lnTo>
                  <a:lnTo>
                    <a:pt x="51314" y="185"/>
                  </a:lnTo>
                  <a:lnTo>
                    <a:pt x="50332" y="103"/>
                  </a:lnTo>
                  <a:lnTo>
                    <a:pt x="49351" y="62"/>
                  </a:lnTo>
                  <a:lnTo>
                    <a:pt x="48349" y="21"/>
                  </a:lnTo>
                  <a:lnTo>
                    <a:pt x="473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046975" y="3000650"/>
              <a:ext cx="2359650" cy="2360175"/>
            </a:xfrm>
            <a:custGeom>
              <a:avLst/>
              <a:gdLst/>
              <a:ahLst/>
              <a:cxnLst/>
              <a:rect l="l" t="t" r="r" b="b"/>
              <a:pathLst>
                <a:path w="94386" h="94407" fill="none" extrusionOk="0">
                  <a:moveTo>
                    <a:pt x="84876" y="75632"/>
                  </a:moveTo>
                  <a:lnTo>
                    <a:pt x="84876" y="75632"/>
                  </a:lnTo>
                  <a:lnTo>
                    <a:pt x="84385" y="76245"/>
                  </a:lnTo>
                  <a:lnTo>
                    <a:pt x="83914" y="76879"/>
                  </a:lnTo>
                  <a:lnTo>
                    <a:pt x="83403" y="77472"/>
                  </a:lnTo>
                  <a:lnTo>
                    <a:pt x="82892" y="78086"/>
                  </a:lnTo>
                  <a:lnTo>
                    <a:pt x="82380" y="78679"/>
                  </a:lnTo>
                  <a:lnTo>
                    <a:pt x="81849" y="79252"/>
                  </a:lnTo>
                  <a:lnTo>
                    <a:pt x="81296" y="79824"/>
                  </a:lnTo>
                  <a:lnTo>
                    <a:pt x="80765" y="80397"/>
                  </a:lnTo>
                  <a:lnTo>
                    <a:pt x="80192" y="80949"/>
                  </a:lnTo>
                  <a:lnTo>
                    <a:pt x="79619" y="81501"/>
                  </a:lnTo>
                  <a:lnTo>
                    <a:pt x="79047" y="82053"/>
                  </a:lnTo>
                  <a:lnTo>
                    <a:pt x="78454" y="82585"/>
                  </a:lnTo>
                  <a:lnTo>
                    <a:pt x="77840" y="83097"/>
                  </a:lnTo>
                  <a:lnTo>
                    <a:pt x="77227" y="83608"/>
                  </a:lnTo>
                  <a:lnTo>
                    <a:pt x="76613" y="84119"/>
                  </a:lnTo>
                  <a:lnTo>
                    <a:pt x="75979" y="84610"/>
                  </a:lnTo>
                  <a:lnTo>
                    <a:pt x="75345" y="85101"/>
                  </a:lnTo>
                  <a:lnTo>
                    <a:pt x="74691" y="85571"/>
                  </a:lnTo>
                  <a:lnTo>
                    <a:pt x="74036" y="86042"/>
                  </a:lnTo>
                  <a:lnTo>
                    <a:pt x="73361" y="86492"/>
                  </a:lnTo>
                  <a:lnTo>
                    <a:pt x="72686" y="86941"/>
                  </a:lnTo>
                  <a:lnTo>
                    <a:pt x="71991" y="87371"/>
                  </a:lnTo>
                  <a:lnTo>
                    <a:pt x="71296" y="87780"/>
                  </a:lnTo>
                  <a:lnTo>
                    <a:pt x="70580" y="88189"/>
                  </a:lnTo>
                  <a:lnTo>
                    <a:pt x="69864" y="88598"/>
                  </a:lnTo>
                  <a:lnTo>
                    <a:pt x="69148" y="88987"/>
                  </a:lnTo>
                  <a:lnTo>
                    <a:pt x="68412" y="89355"/>
                  </a:lnTo>
                  <a:lnTo>
                    <a:pt x="67676" y="89723"/>
                  </a:lnTo>
                  <a:lnTo>
                    <a:pt x="66919" y="90071"/>
                  </a:lnTo>
                  <a:lnTo>
                    <a:pt x="66162" y="90418"/>
                  </a:lnTo>
                  <a:lnTo>
                    <a:pt x="65385" y="90746"/>
                  </a:lnTo>
                  <a:lnTo>
                    <a:pt x="64608" y="91073"/>
                  </a:lnTo>
                  <a:lnTo>
                    <a:pt x="64608" y="91073"/>
                  </a:lnTo>
                  <a:lnTo>
                    <a:pt x="63503" y="91482"/>
                  </a:lnTo>
                  <a:lnTo>
                    <a:pt x="62399" y="91891"/>
                  </a:lnTo>
                  <a:lnTo>
                    <a:pt x="61274" y="92259"/>
                  </a:lnTo>
                  <a:lnTo>
                    <a:pt x="60170" y="92586"/>
                  </a:lnTo>
                  <a:lnTo>
                    <a:pt x="59045" y="92893"/>
                  </a:lnTo>
                  <a:lnTo>
                    <a:pt x="57920" y="93159"/>
                  </a:lnTo>
                  <a:lnTo>
                    <a:pt x="56795" y="93425"/>
                  </a:lnTo>
                  <a:lnTo>
                    <a:pt x="55670" y="93629"/>
                  </a:lnTo>
                  <a:lnTo>
                    <a:pt x="54545" y="93834"/>
                  </a:lnTo>
                  <a:lnTo>
                    <a:pt x="53421" y="93997"/>
                  </a:lnTo>
                  <a:lnTo>
                    <a:pt x="52296" y="94141"/>
                  </a:lnTo>
                  <a:lnTo>
                    <a:pt x="51171" y="94243"/>
                  </a:lnTo>
                  <a:lnTo>
                    <a:pt x="50046" y="94325"/>
                  </a:lnTo>
                  <a:lnTo>
                    <a:pt x="48921" y="94386"/>
                  </a:lnTo>
                  <a:lnTo>
                    <a:pt x="47796" y="94406"/>
                  </a:lnTo>
                  <a:lnTo>
                    <a:pt x="46672" y="94406"/>
                  </a:lnTo>
                  <a:lnTo>
                    <a:pt x="46672" y="94406"/>
                  </a:lnTo>
                  <a:lnTo>
                    <a:pt x="45894" y="94386"/>
                  </a:lnTo>
                  <a:lnTo>
                    <a:pt x="45097" y="94366"/>
                  </a:lnTo>
                  <a:lnTo>
                    <a:pt x="44320" y="94325"/>
                  </a:lnTo>
                  <a:lnTo>
                    <a:pt x="43522" y="94263"/>
                  </a:lnTo>
                  <a:lnTo>
                    <a:pt x="42745" y="94202"/>
                  </a:lnTo>
                  <a:lnTo>
                    <a:pt x="41968" y="94120"/>
                  </a:lnTo>
                  <a:lnTo>
                    <a:pt x="41190" y="94018"/>
                  </a:lnTo>
                  <a:lnTo>
                    <a:pt x="40413" y="93916"/>
                  </a:lnTo>
                  <a:lnTo>
                    <a:pt x="39636" y="93793"/>
                  </a:lnTo>
                  <a:lnTo>
                    <a:pt x="38879" y="93670"/>
                  </a:lnTo>
                  <a:lnTo>
                    <a:pt x="38102" y="93507"/>
                  </a:lnTo>
                  <a:lnTo>
                    <a:pt x="37345" y="93363"/>
                  </a:lnTo>
                  <a:lnTo>
                    <a:pt x="36568" y="93179"/>
                  </a:lnTo>
                  <a:lnTo>
                    <a:pt x="35812" y="93016"/>
                  </a:lnTo>
                  <a:lnTo>
                    <a:pt x="35055" y="92811"/>
                  </a:lnTo>
                  <a:lnTo>
                    <a:pt x="34319" y="92607"/>
                  </a:lnTo>
                  <a:lnTo>
                    <a:pt x="33562" y="92382"/>
                  </a:lnTo>
                  <a:lnTo>
                    <a:pt x="32826" y="92157"/>
                  </a:lnTo>
                  <a:lnTo>
                    <a:pt x="32089" y="91911"/>
                  </a:lnTo>
                  <a:lnTo>
                    <a:pt x="31353" y="91645"/>
                  </a:lnTo>
                  <a:lnTo>
                    <a:pt x="30617" y="91380"/>
                  </a:lnTo>
                  <a:lnTo>
                    <a:pt x="29901" y="91114"/>
                  </a:lnTo>
                  <a:lnTo>
                    <a:pt x="29165" y="90807"/>
                  </a:lnTo>
                  <a:lnTo>
                    <a:pt x="28449" y="90521"/>
                  </a:lnTo>
                  <a:lnTo>
                    <a:pt x="27754" y="90193"/>
                  </a:lnTo>
                  <a:lnTo>
                    <a:pt x="27038" y="89866"/>
                  </a:lnTo>
                  <a:lnTo>
                    <a:pt x="26342" y="89539"/>
                  </a:lnTo>
                  <a:lnTo>
                    <a:pt x="25647" y="89191"/>
                  </a:lnTo>
                  <a:lnTo>
                    <a:pt x="24952" y="88823"/>
                  </a:lnTo>
                  <a:lnTo>
                    <a:pt x="24277" y="88455"/>
                  </a:lnTo>
                  <a:lnTo>
                    <a:pt x="23602" y="88066"/>
                  </a:lnTo>
                  <a:lnTo>
                    <a:pt x="22927" y="87678"/>
                  </a:lnTo>
                  <a:lnTo>
                    <a:pt x="22927" y="87678"/>
                  </a:lnTo>
                  <a:lnTo>
                    <a:pt x="22620" y="87494"/>
                  </a:lnTo>
                  <a:lnTo>
                    <a:pt x="22620" y="87494"/>
                  </a:lnTo>
                  <a:lnTo>
                    <a:pt x="21741" y="86941"/>
                  </a:lnTo>
                  <a:lnTo>
                    <a:pt x="20882" y="86369"/>
                  </a:lnTo>
                  <a:lnTo>
                    <a:pt x="20023" y="85776"/>
                  </a:lnTo>
                  <a:lnTo>
                    <a:pt x="19164" y="85162"/>
                  </a:lnTo>
                  <a:lnTo>
                    <a:pt x="18325" y="84549"/>
                  </a:lnTo>
                  <a:lnTo>
                    <a:pt x="17507" y="83894"/>
                  </a:lnTo>
                  <a:lnTo>
                    <a:pt x="16710" y="83219"/>
                  </a:lnTo>
                  <a:lnTo>
                    <a:pt x="15912" y="82544"/>
                  </a:lnTo>
                  <a:lnTo>
                    <a:pt x="15912" y="82544"/>
                  </a:lnTo>
                  <a:lnTo>
                    <a:pt x="15667" y="82319"/>
                  </a:lnTo>
                  <a:lnTo>
                    <a:pt x="15667" y="82319"/>
                  </a:lnTo>
                  <a:lnTo>
                    <a:pt x="14930" y="81644"/>
                  </a:lnTo>
                  <a:lnTo>
                    <a:pt x="14214" y="80970"/>
                  </a:lnTo>
                  <a:lnTo>
                    <a:pt x="13519" y="80274"/>
                  </a:lnTo>
                  <a:lnTo>
                    <a:pt x="12824" y="79538"/>
                  </a:lnTo>
                  <a:lnTo>
                    <a:pt x="12824" y="79538"/>
                  </a:lnTo>
                  <a:lnTo>
                    <a:pt x="12333" y="79006"/>
                  </a:lnTo>
                  <a:lnTo>
                    <a:pt x="11842" y="78454"/>
                  </a:lnTo>
                  <a:lnTo>
                    <a:pt x="11842" y="78454"/>
                  </a:lnTo>
                  <a:lnTo>
                    <a:pt x="11453" y="78024"/>
                  </a:lnTo>
                  <a:lnTo>
                    <a:pt x="11453" y="78024"/>
                  </a:lnTo>
                  <a:lnTo>
                    <a:pt x="11106" y="77615"/>
                  </a:lnTo>
                  <a:lnTo>
                    <a:pt x="11106" y="77615"/>
                  </a:lnTo>
                  <a:lnTo>
                    <a:pt x="10922" y="77390"/>
                  </a:lnTo>
                  <a:lnTo>
                    <a:pt x="10922" y="77390"/>
                  </a:lnTo>
                  <a:lnTo>
                    <a:pt x="9981" y="76245"/>
                  </a:lnTo>
                  <a:lnTo>
                    <a:pt x="9102" y="75059"/>
                  </a:lnTo>
                  <a:lnTo>
                    <a:pt x="8243" y="73873"/>
                  </a:lnTo>
                  <a:lnTo>
                    <a:pt x="7424" y="72625"/>
                  </a:lnTo>
                  <a:lnTo>
                    <a:pt x="7424" y="72625"/>
                  </a:lnTo>
                  <a:lnTo>
                    <a:pt x="7240" y="72318"/>
                  </a:lnTo>
                  <a:lnTo>
                    <a:pt x="7240" y="72318"/>
                  </a:lnTo>
                  <a:lnTo>
                    <a:pt x="6688" y="71419"/>
                  </a:lnTo>
                  <a:lnTo>
                    <a:pt x="6156" y="70498"/>
                  </a:lnTo>
                  <a:lnTo>
                    <a:pt x="5625" y="69557"/>
                  </a:lnTo>
                  <a:lnTo>
                    <a:pt x="5134" y="68596"/>
                  </a:lnTo>
                  <a:lnTo>
                    <a:pt x="4663" y="67635"/>
                  </a:lnTo>
                  <a:lnTo>
                    <a:pt x="4193" y="66633"/>
                  </a:lnTo>
                  <a:lnTo>
                    <a:pt x="3764" y="65631"/>
                  </a:lnTo>
                  <a:lnTo>
                    <a:pt x="3334" y="64608"/>
                  </a:lnTo>
                  <a:lnTo>
                    <a:pt x="3334" y="64608"/>
                  </a:lnTo>
                  <a:lnTo>
                    <a:pt x="2925" y="63504"/>
                  </a:lnTo>
                  <a:lnTo>
                    <a:pt x="2516" y="62399"/>
                  </a:lnTo>
                  <a:lnTo>
                    <a:pt x="2168" y="61295"/>
                  </a:lnTo>
                  <a:lnTo>
                    <a:pt x="1821" y="60190"/>
                  </a:lnTo>
                  <a:lnTo>
                    <a:pt x="1821" y="60190"/>
                  </a:lnTo>
                  <a:lnTo>
                    <a:pt x="1493" y="58963"/>
                  </a:lnTo>
                  <a:lnTo>
                    <a:pt x="1207" y="57736"/>
                  </a:lnTo>
                  <a:lnTo>
                    <a:pt x="1207" y="57736"/>
                  </a:lnTo>
                  <a:lnTo>
                    <a:pt x="1125" y="57450"/>
                  </a:lnTo>
                  <a:lnTo>
                    <a:pt x="1125" y="57450"/>
                  </a:lnTo>
                  <a:lnTo>
                    <a:pt x="982" y="56755"/>
                  </a:lnTo>
                  <a:lnTo>
                    <a:pt x="839" y="56059"/>
                  </a:lnTo>
                  <a:lnTo>
                    <a:pt x="839" y="56059"/>
                  </a:lnTo>
                  <a:lnTo>
                    <a:pt x="696" y="55323"/>
                  </a:lnTo>
                  <a:lnTo>
                    <a:pt x="573" y="54566"/>
                  </a:lnTo>
                  <a:lnTo>
                    <a:pt x="471" y="53830"/>
                  </a:lnTo>
                  <a:lnTo>
                    <a:pt x="369" y="53073"/>
                  </a:lnTo>
                  <a:lnTo>
                    <a:pt x="369" y="53073"/>
                  </a:lnTo>
                  <a:lnTo>
                    <a:pt x="225" y="51867"/>
                  </a:lnTo>
                  <a:lnTo>
                    <a:pt x="225" y="51867"/>
                  </a:lnTo>
                  <a:lnTo>
                    <a:pt x="205" y="51580"/>
                  </a:lnTo>
                  <a:lnTo>
                    <a:pt x="205" y="51580"/>
                  </a:lnTo>
                  <a:lnTo>
                    <a:pt x="123" y="50660"/>
                  </a:lnTo>
                  <a:lnTo>
                    <a:pt x="62" y="49719"/>
                  </a:lnTo>
                  <a:lnTo>
                    <a:pt x="21" y="48799"/>
                  </a:lnTo>
                  <a:lnTo>
                    <a:pt x="0" y="47858"/>
                  </a:lnTo>
                  <a:lnTo>
                    <a:pt x="0" y="47858"/>
                  </a:lnTo>
                  <a:lnTo>
                    <a:pt x="0" y="46692"/>
                  </a:lnTo>
                  <a:lnTo>
                    <a:pt x="41" y="45526"/>
                  </a:lnTo>
                  <a:lnTo>
                    <a:pt x="41" y="45526"/>
                  </a:lnTo>
                  <a:lnTo>
                    <a:pt x="41" y="45261"/>
                  </a:lnTo>
                  <a:lnTo>
                    <a:pt x="41" y="45261"/>
                  </a:lnTo>
                  <a:lnTo>
                    <a:pt x="103" y="44320"/>
                  </a:lnTo>
                  <a:lnTo>
                    <a:pt x="164" y="43399"/>
                  </a:lnTo>
                  <a:lnTo>
                    <a:pt x="246" y="42459"/>
                  </a:lnTo>
                  <a:lnTo>
                    <a:pt x="348" y="41538"/>
                  </a:lnTo>
                  <a:lnTo>
                    <a:pt x="471" y="40618"/>
                  </a:lnTo>
                  <a:lnTo>
                    <a:pt x="614" y="39698"/>
                  </a:lnTo>
                  <a:lnTo>
                    <a:pt x="757" y="38798"/>
                  </a:lnTo>
                  <a:lnTo>
                    <a:pt x="941" y="37877"/>
                  </a:lnTo>
                  <a:lnTo>
                    <a:pt x="941" y="37877"/>
                  </a:lnTo>
                  <a:lnTo>
                    <a:pt x="1003" y="37612"/>
                  </a:lnTo>
                  <a:lnTo>
                    <a:pt x="1003" y="37612"/>
                  </a:lnTo>
                  <a:lnTo>
                    <a:pt x="1166" y="36855"/>
                  </a:lnTo>
                  <a:lnTo>
                    <a:pt x="1166" y="36855"/>
                  </a:lnTo>
                  <a:lnTo>
                    <a:pt x="1473" y="35546"/>
                  </a:lnTo>
                  <a:lnTo>
                    <a:pt x="1821" y="34257"/>
                  </a:lnTo>
                  <a:lnTo>
                    <a:pt x="2209" y="32969"/>
                  </a:lnTo>
                  <a:lnTo>
                    <a:pt x="2639" y="31681"/>
                  </a:lnTo>
                  <a:lnTo>
                    <a:pt x="3089" y="30433"/>
                  </a:lnTo>
                  <a:lnTo>
                    <a:pt x="3580" y="29185"/>
                  </a:lnTo>
                  <a:lnTo>
                    <a:pt x="4111" y="27938"/>
                  </a:lnTo>
                  <a:lnTo>
                    <a:pt x="4684" y="26731"/>
                  </a:lnTo>
                  <a:lnTo>
                    <a:pt x="5277" y="25524"/>
                  </a:lnTo>
                  <a:lnTo>
                    <a:pt x="5911" y="24338"/>
                  </a:lnTo>
                  <a:lnTo>
                    <a:pt x="6586" y="23173"/>
                  </a:lnTo>
                  <a:lnTo>
                    <a:pt x="7281" y="22027"/>
                  </a:lnTo>
                  <a:lnTo>
                    <a:pt x="8018" y="20902"/>
                  </a:lnTo>
                  <a:lnTo>
                    <a:pt x="8774" y="19778"/>
                  </a:lnTo>
                  <a:lnTo>
                    <a:pt x="9592" y="18694"/>
                  </a:lnTo>
                  <a:lnTo>
                    <a:pt x="10410" y="17630"/>
                  </a:lnTo>
                  <a:lnTo>
                    <a:pt x="10410" y="17630"/>
                  </a:lnTo>
                  <a:lnTo>
                    <a:pt x="10983" y="16935"/>
                  </a:lnTo>
                  <a:lnTo>
                    <a:pt x="11597" y="16219"/>
                  </a:lnTo>
                  <a:lnTo>
                    <a:pt x="12190" y="15544"/>
                  </a:lnTo>
                  <a:lnTo>
                    <a:pt x="12824" y="14869"/>
                  </a:lnTo>
                  <a:lnTo>
                    <a:pt x="13458" y="14194"/>
                  </a:lnTo>
                  <a:lnTo>
                    <a:pt x="14112" y="13560"/>
                  </a:lnTo>
                  <a:lnTo>
                    <a:pt x="14767" y="12906"/>
                  </a:lnTo>
                  <a:lnTo>
                    <a:pt x="15442" y="12272"/>
                  </a:lnTo>
                  <a:lnTo>
                    <a:pt x="15442" y="12272"/>
                  </a:lnTo>
                  <a:lnTo>
                    <a:pt x="16137" y="11658"/>
                  </a:lnTo>
                  <a:lnTo>
                    <a:pt x="16853" y="11065"/>
                  </a:lnTo>
                  <a:lnTo>
                    <a:pt x="16853" y="11065"/>
                  </a:lnTo>
                  <a:lnTo>
                    <a:pt x="17569" y="10472"/>
                  </a:lnTo>
                  <a:lnTo>
                    <a:pt x="18284" y="9899"/>
                  </a:lnTo>
                  <a:lnTo>
                    <a:pt x="19021" y="9327"/>
                  </a:lnTo>
                  <a:lnTo>
                    <a:pt x="19777" y="8774"/>
                  </a:lnTo>
                  <a:lnTo>
                    <a:pt x="20555" y="8243"/>
                  </a:lnTo>
                  <a:lnTo>
                    <a:pt x="21332" y="7731"/>
                  </a:lnTo>
                  <a:lnTo>
                    <a:pt x="22109" y="7220"/>
                  </a:lnTo>
                  <a:lnTo>
                    <a:pt x="22927" y="6729"/>
                  </a:lnTo>
                  <a:lnTo>
                    <a:pt x="23745" y="6259"/>
                  </a:lnTo>
                  <a:lnTo>
                    <a:pt x="24563" y="5788"/>
                  </a:lnTo>
                  <a:lnTo>
                    <a:pt x="25402" y="5338"/>
                  </a:lnTo>
                  <a:lnTo>
                    <a:pt x="26261" y="4909"/>
                  </a:lnTo>
                  <a:lnTo>
                    <a:pt x="27120" y="4500"/>
                  </a:lnTo>
                  <a:lnTo>
                    <a:pt x="27999" y="4091"/>
                  </a:lnTo>
                  <a:lnTo>
                    <a:pt x="28878" y="3702"/>
                  </a:lnTo>
                  <a:lnTo>
                    <a:pt x="29778" y="3334"/>
                  </a:lnTo>
                  <a:lnTo>
                    <a:pt x="29778" y="3334"/>
                  </a:lnTo>
                  <a:lnTo>
                    <a:pt x="31189" y="2823"/>
                  </a:lnTo>
                  <a:lnTo>
                    <a:pt x="32580" y="2332"/>
                  </a:lnTo>
                  <a:lnTo>
                    <a:pt x="33991" y="1903"/>
                  </a:lnTo>
                  <a:lnTo>
                    <a:pt x="35403" y="1514"/>
                  </a:lnTo>
                  <a:lnTo>
                    <a:pt x="35403" y="1514"/>
                  </a:lnTo>
                  <a:lnTo>
                    <a:pt x="36405" y="1269"/>
                  </a:lnTo>
                  <a:lnTo>
                    <a:pt x="37386" y="1044"/>
                  </a:lnTo>
                  <a:lnTo>
                    <a:pt x="38389" y="839"/>
                  </a:lnTo>
                  <a:lnTo>
                    <a:pt x="39391" y="655"/>
                  </a:lnTo>
                  <a:lnTo>
                    <a:pt x="40393" y="491"/>
                  </a:lnTo>
                  <a:lnTo>
                    <a:pt x="41395" y="369"/>
                  </a:lnTo>
                  <a:lnTo>
                    <a:pt x="42377" y="246"/>
                  </a:lnTo>
                  <a:lnTo>
                    <a:pt x="43379" y="164"/>
                  </a:lnTo>
                  <a:lnTo>
                    <a:pt x="44381" y="82"/>
                  </a:lnTo>
                  <a:lnTo>
                    <a:pt x="45383" y="41"/>
                  </a:lnTo>
                  <a:lnTo>
                    <a:pt x="46365" y="1"/>
                  </a:lnTo>
                  <a:lnTo>
                    <a:pt x="47367" y="1"/>
                  </a:lnTo>
                  <a:lnTo>
                    <a:pt x="48349" y="21"/>
                  </a:lnTo>
                  <a:lnTo>
                    <a:pt x="49351" y="62"/>
                  </a:lnTo>
                  <a:lnTo>
                    <a:pt x="50332" y="103"/>
                  </a:lnTo>
                  <a:lnTo>
                    <a:pt x="51314" y="185"/>
                  </a:lnTo>
                  <a:lnTo>
                    <a:pt x="51314" y="185"/>
                  </a:lnTo>
                  <a:lnTo>
                    <a:pt x="52255" y="287"/>
                  </a:lnTo>
                  <a:lnTo>
                    <a:pt x="53196" y="389"/>
                  </a:lnTo>
                  <a:lnTo>
                    <a:pt x="54136" y="512"/>
                  </a:lnTo>
                  <a:lnTo>
                    <a:pt x="55077" y="675"/>
                  </a:lnTo>
                  <a:lnTo>
                    <a:pt x="55998" y="839"/>
                  </a:lnTo>
                  <a:lnTo>
                    <a:pt x="56938" y="1023"/>
                  </a:lnTo>
                  <a:lnTo>
                    <a:pt x="57859" y="1228"/>
                  </a:lnTo>
                  <a:lnTo>
                    <a:pt x="58779" y="1453"/>
                  </a:lnTo>
                  <a:lnTo>
                    <a:pt x="58779" y="1453"/>
                  </a:lnTo>
                  <a:lnTo>
                    <a:pt x="59618" y="1678"/>
                  </a:lnTo>
                  <a:lnTo>
                    <a:pt x="60477" y="1923"/>
                  </a:lnTo>
                  <a:lnTo>
                    <a:pt x="61315" y="2168"/>
                  </a:lnTo>
                  <a:lnTo>
                    <a:pt x="62154" y="2455"/>
                  </a:lnTo>
                  <a:lnTo>
                    <a:pt x="62972" y="2741"/>
                  </a:lnTo>
                  <a:lnTo>
                    <a:pt x="63810" y="3027"/>
                  </a:lnTo>
                  <a:lnTo>
                    <a:pt x="64628" y="3355"/>
                  </a:lnTo>
                  <a:lnTo>
                    <a:pt x="65426" y="3682"/>
                  </a:lnTo>
                  <a:lnTo>
                    <a:pt x="66244" y="4030"/>
                  </a:lnTo>
                  <a:lnTo>
                    <a:pt x="67042" y="4398"/>
                  </a:lnTo>
                  <a:lnTo>
                    <a:pt x="67839" y="4766"/>
                  </a:lnTo>
                  <a:lnTo>
                    <a:pt x="68616" y="5154"/>
                  </a:lnTo>
                  <a:lnTo>
                    <a:pt x="69394" y="5563"/>
                  </a:lnTo>
                  <a:lnTo>
                    <a:pt x="70171" y="5993"/>
                  </a:lnTo>
                  <a:lnTo>
                    <a:pt x="70948" y="6422"/>
                  </a:lnTo>
                  <a:lnTo>
                    <a:pt x="71705" y="6872"/>
                  </a:lnTo>
                  <a:lnTo>
                    <a:pt x="72441" y="7322"/>
                  </a:lnTo>
                  <a:lnTo>
                    <a:pt x="73177" y="7813"/>
                  </a:lnTo>
                  <a:lnTo>
                    <a:pt x="73913" y="8304"/>
                  </a:lnTo>
                  <a:lnTo>
                    <a:pt x="74629" y="8815"/>
                  </a:lnTo>
                  <a:lnTo>
                    <a:pt x="75345" y="9327"/>
                  </a:lnTo>
                  <a:lnTo>
                    <a:pt x="76061" y="9858"/>
                  </a:lnTo>
                  <a:lnTo>
                    <a:pt x="76756" y="10411"/>
                  </a:lnTo>
                  <a:lnTo>
                    <a:pt x="77431" y="10963"/>
                  </a:lnTo>
                  <a:lnTo>
                    <a:pt x="78106" y="11535"/>
                  </a:lnTo>
                  <a:lnTo>
                    <a:pt x="78781" y="12129"/>
                  </a:lnTo>
                  <a:lnTo>
                    <a:pt x="79435" y="12722"/>
                  </a:lnTo>
                  <a:lnTo>
                    <a:pt x="80069" y="13335"/>
                  </a:lnTo>
                  <a:lnTo>
                    <a:pt x="80703" y="13969"/>
                  </a:lnTo>
                  <a:lnTo>
                    <a:pt x="81337" y="14603"/>
                  </a:lnTo>
                  <a:lnTo>
                    <a:pt x="81951" y="15258"/>
                  </a:lnTo>
                  <a:lnTo>
                    <a:pt x="82544" y="15912"/>
                  </a:lnTo>
                  <a:lnTo>
                    <a:pt x="82544" y="15912"/>
                  </a:lnTo>
                  <a:lnTo>
                    <a:pt x="83403" y="16914"/>
                  </a:lnTo>
                  <a:lnTo>
                    <a:pt x="84242" y="17957"/>
                  </a:lnTo>
                  <a:lnTo>
                    <a:pt x="84242" y="17957"/>
                  </a:lnTo>
                  <a:lnTo>
                    <a:pt x="84385" y="18141"/>
                  </a:lnTo>
                  <a:lnTo>
                    <a:pt x="84385" y="18141"/>
                  </a:lnTo>
                  <a:lnTo>
                    <a:pt x="84978" y="18919"/>
                  </a:lnTo>
                  <a:lnTo>
                    <a:pt x="85571" y="19716"/>
                  </a:lnTo>
                  <a:lnTo>
                    <a:pt x="86123" y="20514"/>
                  </a:lnTo>
                  <a:lnTo>
                    <a:pt x="86675" y="21352"/>
                  </a:lnTo>
                  <a:lnTo>
                    <a:pt x="87228" y="22191"/>
                  </a:lnTo>
                  <a:lnTo>
                    <a:pt x="87739" y="23029"/>
                  </a:lnTo>
                  <a:lnTo>
                    <a:pt x="88250" y="23909"/>
                  </a:lnTo>
                  <a:lnTo>
                    <a:pt x="88720" y="24788"/>
                  </a:lnTo>
                  <a:lnTo>
                    <a:pt x="88720" y="24788"/>
                  </a:lnTo>
                  <a:lnTo>
                    <a:pt x="89211" y="25688"/>
                  </a:lnTo>
                  <a:lnTo>
                    <a:pt x="89661" y="26629"/>
                  </a:lnTo>
                  <a:lnTo>
                    <a:pt x="89661" y="26629"/>
                  </a:lnTo>
                  <a:lnTo>
                    <a:pt x="90193" y="27733"/>
                  </a:lnTo>
                  <a:lnTo>
                    <a:pt x="90663" y="28858"/>
                  </a:lnTo>
                  <a:lnTo>
                    <a:pt x="90663" y="28858"/>
                  </a:lnTo>
                  <a:lnTo>
                    <a:pt x="91052" y="29799"/>
                  </a:lnTo>
                  <a:lnTo>
                    <a:pt x="91052" y="29799"/>
                  </a:lnTo>
                  <a:lnTo>
                    <a:pt x="91481" y="30903"/>
                  </a:lnTo>
                  <a:lnTo>
                    <a:pt x="91870" y="32008"/>
                  </a:lnTo>
                  <a:lnTo>
                    <a:pt x="91870" y="32008"/>
                  </a:lnTo>
                  <a:lnTo>
                    <a:pt x="92259" y="33173"/>
                  </a:lnTo>
                  <a:lnTo>
                    <a:pt x="92606" y="34360"/>
                  </a:lnTo>
                  <a:lnTo>
                    <a:pt x="92934" y="35546"/>
                  </a:lnTo>
                  <a:lnTo>
                    <a:pt x="93220" y="36712"/>
                  </a:lnTo>
                  <a:lnTo>
                    <a:pt x="93220" y="36712"/>
                  </a:lnTo>
                  <a:lnTo>
                    <a:pt x="93506" y="38061"/>
                  </a:lnTo>
                  <a:lnTo>
                    <a:pt x="93752" y="39411"/>
                  </a:lnTo>
                  <a:lnTo>
                    <a:pt x="93752" y="39411"/>
                  </a:lnTo>
                  <a:lnTo>
                    <a:pt x="93956" y="40822"/>
                  </a:lnTo>
                  <a:lnTo>
                    <a:pt x="94058" y="41518"/>
                  </a:lnTo>
                  <a:lnTo>
                    <a:pt x="94140" y="42213"/>
                  </a:lnTo>
                  <a:lnTo>
                    <a:pt x="94140" y="42213"/>
                  </a:lnTo>
                  <a:lnTo>
                    <a:pt x="94242" y="43338"/>
                  </a:lnTo>
                  <a:lnTo>
                    <a:pt x="94324" y="44463"/>
                  </a:lnTo>
                  <a:lnTo>
                    <a:pt x="94365" y="45588"/>
                  </a:lnTo>
                  <a:lnTo>
                    <a:pt x="94386" y="46713"/>
                  </a:lnTo>
                  <a:lnTo>
                    <a:pt x="94386" y="47837"/>
                  </a:lnTo>
                  <a:lnTo>
                    <a:pt x="94365" y="48962"/>
                  </a:lnTo>
                  <a:lnTo>
                    <a:pt x="94304" y="50067"/>
                  </a:lnTo>
                  <a:lnTo>
                    <a:pt x="94222" y="51171"/>
                  </a:lnTo>
                  <a:lnTo>
                    <a:pt x="94120" y="52296"/>
                  </a:lnTo>
                  <a:lnTo>
                    <a:pt x="93997" y="53400"/>
                  </a:lnTo>
                  <a:lnTo>
                    <a:pt x="93833" y="54484"/>
                  </a:lnTo>
                  <a:lnTo>
                    <a:pt x="93649" y="55589"/>
                  </a:lnTo>
                  <a:lnTo>
                    <a:pt x="93424" y="56673"/>
                  </a:lnTo>
                  <a:lnTo>
                    <a:pt x="93199" y="57757"/>
                  </a:lnTo>
                  <a:lnTo>
                    <a:pt x="92934" y="58820"/>
                  </a:lnTo>
                  <a:lnTo>
                    <a:pt x="92647" y="59884"/>
                  </a:lnTo>
                  <a:lnTo>
                    <a:pt x="92340" y="60947"/>
                  </a:lnTo>
                  <a:lnTo>
                    <a:pt x="92013" y="62011"/>
                  </a:lnTo>
                  <a:lnTo>
                    <a:pt x="91645" y="63054"/>
                  </a:lnTo>
                  <a:lnTo>
                    <a:pt x="91277" y="64076"/>
                  </a:lnTo>
                  <a:lnTo>
                    <a:pt x="90868" y="65099"/>
                  </a:lnTo>
                  <a:lnTo>
                    <a:pt x="90438" y="66121"/>
                  </a:lnTo>
                  <a:lnTo>
                    <a:pt x="89968" y="67124"/>
                  </a:lnTo>
                  <a:lnTo>
                    <a:pt x="89498" y="68126"/>
                  </a:lnTo>
                  <a:lnTo>
                    <a:pt x="89007" y="69107"/>
                  </a:lnTo>
                  <a:lnTo>
                    <a:pt x="88475" y="70069"/>
                  </a:lnTo>
                  <a:lnTo>
                    <a:pt x="87923" y="71030"/>
                  </a:lnTo>
                  <a:lnTo>
                    <a:pt x="87371" y="71971"/>
                  </a:lnTo>
                  <a:lnTo>
                    <a:pt x="86778" y="72912"/>
                  </a:lnTo>
                  <a:lnTo>
                    <a:pt x="86164" y="73832"/>
                  </a:lnTo>
                  <a:lnTo>
                    <a:pt x="85530" y="74732"/>
                  </a:lnTo>
                  <a:lnTo>
                    <a:pt x="84876" y="7563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070500" y="3714425"/>
              <a:ext cx="1822775" cy="1478175"/>
            </a:xfrm>
            <a:custGeom>
              <a:avLst/>
              <a:gdLst/>
              <a:ahLst/>
              <a:cxnLst/>
              <a:rect l="l" t="t" r="r" b="b"/>
              <a:pathLst>
                <a:path w="72911" h="59127" extrusionOk="0">
                  <a:moveTo>
                    <a:pt x="38409" y="0"/>
                  </a:moveTo>
                  <a:lnTo>
                    <a:pt x="37243" y="21"/>
                  </a:lnTo>
                  <a:lnTo>
                    <a:pt x="36077" y="41"/>
                  </a:lnTo>
                  <a:lnTo>
                    <a:pt x="34891" y="103"/>
                  </a:lnTo>
                  <a:lnTo>
                    <a:pt x="33684" y="164"/>
                  </a:lnTo>
                  <a:lnTo>
                    <a:pt x="32478" y="266"/>
                  </a:lnTo>
                  <a:lnTo>
                    <a:pt x="31271" y="368"/>
                  </a:lnTo>
                  <a:lnTo>
                    <a:pt x="30064" y="491"/>
                  </a:lnTo>
                  <a:lnTo>
                    <a:pt x="28817" y="634"/>
                  </a:lnTo>
                  <a:lnTo>
                    <a:pt x="27590" y="798"/>
                  </a:lnTo>
                  <a:lnTo>
                    <a:pt x="26342" y="982"/>
                  </a:lnTo>
                  <a:lnTo>
                    <a:pt x="25095" y="1166"/>
                  </a:lnTo>
                  <a:lnTo>
                    <a:pt x="23847" y="1391"/>
                  </a:lnTo>
                  <a:lnTo>
                    <a:pt x="22579" y="1637"/>
                  </a:lnTo>
                  <a:lnTo>
                    <a:pt x="21311" y="1882"/>
                  </a:lnTo>
                  <a:lnTo>
                    <a:pt x="20043" y="2168"/>
                  </a:lnTo>
                  <a:lnTo>
                    <a:pt x="18775" y="2455"/>
                  </a:lnTo>
                  <a:lnTo>
                    <a:pt x="17487" y="2782"/>
                  </a:lnTo>
                  <a:lnTo>
                    <a:pt x="16198" y="3109"/>
                  </a:lnTo>
                  <a:lnTo>
                    <a:pt x="14910" y="3457"/>
                  </a:lnTo>
                  <a:lnTo>
                    <a:pt x="12946" y="4050"/>
                  </a:lnTo>
                  <a:lnTo>
                    <a:pt x="11003" y="4663"/>
                  </a:lnTo>
                  <a:lnTo>
                    <a:pt x="9081" y="5318"/>
                  </a:lnTo>
                  <a:lnTo>
                    <a:pt x="7220" y="5993"/>
                  </a:lnTo>
                  <a:lnTo>
                    <a:pt x="5359" y="6709"/>
                  </a:lnTo>
                  <a:lnTo>
                    <a:pt x="3559" y="7465"/>
                  </a:lnTo>
                  <a:lnTo>
                    <a:pt x="1780" y="8242"/>
                  </a:lnTo>
                  <a:lnTo>
                    <a:pt x="62" y="9061"/>
                  </a:lnTo>
                  <a:lnTo>
                    <a:pt x="0" y="9326"/>
                  </a:lnTo>
                  <a:lnTo>
                    <a:pt x="1739" y="8529"/>
                  </a:lnTo>
                  <a:lnTo>
                    <a:pt x="3518" y="7731"/>
                  </a:lnTo>
                  <a:lnTo>
                    <a:pt x="5338" y="6974"/>
                  </a:lnTo>
                  <a:lnTo>
                    <a:pt x="7199" y="6259"/>
                  </a:lnTo>
                  <a:lnTo>
                    <a:pt x="9101" y="5563"/>
                  </a:lnTo>
                  <a:lnTo>
                    <a:pt x="11024" y="4909"/>
                  </a:lnTo>
                  <a:lnTo>
                    <a:pt x="12987" y="4275"/>
                  </a:lnTo>
                  <a:lnTo>
                    <a:pt x="14971" y="3682"/>
                  </a:lnTo>
                  <a:lnTo>
                    <a:pt x="16525" y="3252"/>
                  </a:lnTo>
                  <a:lnTo>
                    <a:pt x="18080" y="2864"/>
                  </a:lnTo>
                  <a:lnTo>
                    <a:pt x="19634" y="2495"/>
                  </a:lnTo>
                  <a:lnTo>
                    <a:pt x="21168" y="2148"/>
                  </a:lnTo>
                  <a:lnTo>
                    <a:pt x="22702" y="1841"/>
                  </a:lnTo>
                  <a:lnTo>
                    <a:pt x="24215" y="1555"/>
                  </a:lnTo>
                  <a:lnTo>
                    <a:pt x="25729" y="1309"/>
                  </a:lnTo>
                  <a:lnTo>
                    <a:pt x="27242" y="1084"/>
                  </a:lnTo>
                  <a:lnTo>
                    <a:pt x="28735" y="880"/>
                  </a:lnTo>
                  <a:lnTo>
                    <a:pt x="30228" y="696"/>
                  </a:lnTo>
                  <a:lnTo>
                    <a:pt x="31701" y="553"/>
                  </a:lnTo>
                  <a:lnTo>
                    <a:pt x="33153" y="430"/>
                  </a:lnTo>
                  <a:lnTo>
                    <a:pt x="34605" y="348"/>
                  </a:lnTo>
                  <a:lnTo>
                    <a:pt x="36036" y="287"/>
                  </a:lnTo>
                  <a:lnTo>
                    <a:pt x="37448" y="246"/>
                  </a:lnTo>
                  <a:lnTo>
                    <a:pt x="38859" y="225"/>
                  </a:lnTo>
                  <a:lnTo>
                    <a:pt x="40433" y="246"/>
                  </a:lnTo>
                  <a:lnTo>
                    <a:pt x="42008" y="287"/>
                  </a:lnTo>
                  <a:lnTo>
                    <a:pt x="43542" y="368"/>
                  </a:lnTo>
                  <a:lnTo>
                    <a:pt x="45056" y="491"/>
                  </a:lnTo>
                  <a:lnTo>
                    <a:pt x="46549" y="655"/>
                  </a:lnTo>
                  <a:lnTo>
                    <a:pt x="48001" y="839"/>
                  </a:lnTo>
                  <a:lnTo>
                    <a:pt x="49432" y="1043"/>
                  </a:lnTo>
                  <a:lnTo>
                    <a:pt x="50823" y="1309"/>
                  </a:lnTo>
                  <a:lnTo>
                    <a:pt x="52193" y="1575"/>
                  </a:lnTo>
                  <a:lnTo>
                    <a:pt x="53523" y="1902"/>
                  </a:lnTo>
                  <a:lnTo>
                    <a:pt x="54832" y="2250"/>
                  </a:lnTo>
                  <a:lnTo>
                    <a:pt x="56100" y="2618"/>
                  </a:lnTo>
                  <a:lnTo>
                    <a:pt x="57327" y="3027"/>
                  </a:lnTo>
                  <a:lnTo>
                    <a:pt x="58513" y="3457"/>
                  </a:lnTo>
                  <a:lnTo>
                    <a:pt x="59658" y="3927"/>
                  </a:lnTo>
                  <a:lnTo>
                    <a:pt x="60783" y="4438"/>
                  </a:lnTo>
                  <a:lnTo>
                    <a:pt x="61847" y="4970"/>
                  </a:lnTo>
                  <a:lnTo>
                    <a:pt x="62869" y="5522"/>
                  </a:lnTo>
                  <a:lnTo>
                    <a:pt x="63851" y="6115"/>
                  </a:lnTo>
                  <a:lnTo>
                    <a:pt x="64342" y="6422"/>
                  </a:lnTo>
                  <a:lnTo>
                    <a:pt x="64792" y="6729"/>
                  </a:lnTo>
                  <a:lnTo>
                    <a:pt x="65242" y="7056"/>
                  </a:lnTo>
                  <a:lnTo>
                    <a:pt x="65692" y="7363"/>
                  </a:lnTo>
                  <a:lnTo>
                    <a:pt x="66121" y="7711"/>
                  </a:lnTo>
                  <a:lnTo>
                    <a:pt x="66530" y="8038"/>
                  </a:lnTo>
                  <a:lnTo>
                    <a:pt x="66939" y="8406"/>
                  </a:lnTo>
                  <a:lnTo>
                    <a:pt x="67328" y="8754"/>
                  </a:lnTo>
                  <a:lnTo>
                    <a:pt x="67716" y="9122"/>
                  </a:lnTo>
                  <a:lnTo>
                    <a:pt x="68084" y="9490"/>
                  </a:lnTo>
                  <a:lnTo>
                    <a:pt x="68432" y="9858"/>
                  </a:lnTo>
                  <a:lnTo>
                    <a:pt x="68780" y="10247"/>
                  </a:lnTo>
                  <a:lnTo>
                    <a:pt x="69107" y="10635"/>
                  </a:lnTo>
                  <a:lnTo>
                    <a:pt x="69414" y="11024"/>
                  </a:lnTo>
                  <a:lnTo>
                    <a:pt x="69721" y="11433"/>
                  </a:lnTo>
                  <a:lnTo>
                    <a:pt x="70007" y="11842"/>
                  </a:lnTo>
                  <a:lnTo>
                    <a:pt x="70273" y="12251"/>
                  </a:lnTo>
                  <a:lnTo>
                    <a:pt x="70539" y="12681"/>
                  </a:lnTo>
                  <a:lnTo>
                    <a:pt x="70784" y="13110"/>
                  </a:lnTo>
                  <a:lnTo>
                    <a:pt x="71009" y="13560"/>
                  </a:lnTo>
                  <a:lnTo>
                    <a:pt x="71234" y="13989"/>
                  </a:lnTo>
                  <a:lnTo>
                    <a:pt x="71438" y="14439"/>
                  </a:lnTo>
                  <a:lnTo>
                    <a:pt x="71623" y="14910"/>
                  </a:lnTo>
                  <a:lnTo>
                    <a:pt x="71786" y="15360"/>
                  </a:lnTo>
                  <a:lnTo>
                    <a:pt x="71950" y="15830"/>
                  </a:lnTo>
                  <a:lnTo>
                    <a:pt x="72093" y="16321"/>
                  </a:lnTo>
                  <a:lnTo>
                    <a:pt x="72277" y="16975"/>
                  </a:lnTo>
                  <a:lnTo>
                    <a:pt x="72400" y="17650"/>
                  </a:lnTo>
                  <a:lnTo>
                    <a:pt x="72522" y="18346"/>
                  </a:lnTo>
                  <a:lnTo>
                    <a:pt x="72604" y="19021"/>
                  </a:lnTo>
                  <a:lnTo>
                    <a:pt x="72645" y="19716"/>
                  </a:lnTo>
                  <a:lnTo>
                    <a:pt x="72666" y="20411"/>
                  </a:lnTo>
                  <a:lnTo>
                    <a:pt x="72666" y="21107"/>
                  </a:lnTo>
                  <a:lnTo>
                    <a:pt x="72625" y="21802"/>
                  </a:lnTo>
                  <a:lnTo>
                    <a:pt x="72543" y="22518"/>
                  </a:lnTo>
                  <a:lnTo>
                    <a:pt x="72461" y="23234"/>
                  </a:lnTo>
                  <a:lnTo>
                    <a:pt x="72318" y="23950"/>
                  </a:lnTo>
                  <a:lnTo>
                    <a:pt x="72154" y="24665"/>
                  </a:lnTo>
                  <a:lnTo>
                    <a:pt x="71970" y="25381"/>
                  </a:lnTo>
                  <a:lnTo>
                    <a:pt x="71766" y="26097"/>
                  </a:lnTo>
                  <a:lnTo>
                    <a:pt x="71500" y="26833"/>
                  </a:lnTo>
                  <a:lnTo>
                    <a:pt x="71234" y="27549"/>
                  </a:lnTo>
                  <a:lnTo>
                    <a:pt x="70927" y="28285"/>
                  </a:lnTo>
                  <a:lnTo>
                    <a:pt x="70600" y="29022"/>
                  </a:lnTo>
                  <a:lnTo>
                    <a:pt x="70232" y="29737"/>
                  </a:lnTo>
                  <a:lnTo>
                    <a:pt x="69843" y="30474"/>
                  </a:lnTo>
                  <a:lnTo>
                    <a:pt x="69414" y="31210"/>
                  </a:lnTo>
                  <a:lnTo>
                    <a:pt x="68964" y="31946"/>
                  </a:lnTo>
                  <a:lnTo>
                    <a:pt x="68493" y="32682"/>
                  </a:lnTo>
                  <a:lnTo>
                    <a:pt x="67982" y="33419"/>
                  </a:lnTo>
                  <a:lnTo>
                    <a:pt x="67450" y="34135"/>
                  </a:lnTo>
                  <a:lnTo>
                    <a:pt x="66878" y="34871"/>
                  </a:lnTo>
                  <a:lnTo>
                    <a:pt x="66285" y="35607"/>
                  </a:lnTo>
                  <a:lnTo>
                    <a:pt x="65671" y="36323"/>
                  </a:lnTo>
                  <a:lnTo>
                    <a:pt x="65037" y="37059"/>
                  </a:lnTo>
                  <a:lnTo>
                    <a:pt x="64362" y="37795"/>
                  </a:lnTo>
                  <a:lnTo>
                    <a:pt x="63646" y="38511"/>
                  </a:lnTo>
                  <a:lnTo>
                    <a:pt x="62931" y="39227"/>
                  </a:lnTo>
                  <a:lnTo>
                    <a:pt x="62174" y="39943"/>
                  </a:lnTo>
                  <a:lnTo>
                    <a:pt x="61397" y="40659"/>
                  </a:lnTo>
                  <a:lnTo>
                    <a:pt x="60599" y="41354"/>
                  </a:lnTo>
                  <a:lnTo>
                    <a:pt x="59781" y="42049"/>
                  </a:lnTo>
                  <a:lnTo>
                    <a:pt x="58942" y="42724"/>
                  </a:lnTo>
                  <a:lnTo>
                    <a:pt x="58083" y="43399"/>
                  </a:lnTo>
                  <a:lnTo>
                    <a:pt x="57204" y="44074"/>
                  </a:lnTo>
                  <a:lnTo>
                    <a:pt x="56304" y="44729"/>
                  </a:lnTo>
                  <a:lnTo>
                    <a:pt x="55384" y="45363"/>
                  </a:lnTo>
                  <a:lnTo>
                    <a:pt x="54443" y="45997"/>
                  </a:lnTo>
                  <a:lnTo>
                    <a:pt x="53502" y="46631"/>
                  </a:lnTo>
                  <a:lnTo>
                    <a:pt x="52521" y="47244"/>
                  </a:lnTo>
                  <a:lnTo>
                    <a:pt x="51539" y="47837"/>
                  </a:lnTo>
                  <a:lnTo>
                    <a:pt x="50537" y="48430"/>
                  </a:lnTo>
                  <a:lnTo>
                    <a:pt x="49514" y="49024"/>
                  </a:lnTo>
                  <a:lnTo>
                    <a:pt x="48471" y="49576"/>
                  </a:lnTo>
                  <a:lnTo>
                    <a:pt x="47428" y="50148"/>
                  </a:lnTo>
                  <a:lnTo>
                    <a:pt x="46365" y="50680"/>
                  </a:lnTo>
                  <a:lnTo>
                    <a:pt x="45281" y="51212"/>
                  </a:lnTo>
                  <a:lnTo>
                    <a:pt x="44176" y="51744"/>
                  </a:lnTo>
                  <a:lnTo>
                    <a:pt x="43072" y="52255"/>
                  </a:lnTo>
                  <a:lnTo>
                    <a:pt x="41947" y="52746"/>
                  </a:lnTo>
                  <a:lnTo>
                    <a:pt x="40802" y="53237"/>
                  </a:lnTo>
                  <a:lnTo>
                    <a:pt x="39656" y="53707"/>
                  </a:lnTo>
                  <a:lnTo>
                    <a:pt x="38491" y="54157"/>
                  </a:lnTo>
                  <a:lnTo>
                    <a:pt x="37325" y="54607"/>
                  </a:lnTo>
                  <a:lnTo>
                    <a:pt x="36139" y="55036"/>
                  </a:lnTo>
                  <a:lnTo>
                    <a:pt x="34952" y="55445"/>
                  </a:lnTo>
                  <a:lnTo>
                    <a:pt x="33725" y="55854"/>
                  </a:lnTo>
                  <a:lnTo>
                    <a:pt x="32519" y="56243"/>
                  </a:lnTo>
                  <a:lnTo>
                    <a:pt x="31292" y="56611"/>
                  </a:lnTo>
                  <a:lnTo>
                    <a:pt x="30044" y="56979"/>
                  </a:lnTo>
                  <a:lnTo>
                    <a:pt x="27958" y="57552"/>
                  </a:lnTo>
                  <a:lnTo>
                    <a:pt x="25851" y="58063"/>
                  </a:lnTo>
                  <a:lnTo>
                    <a:pt x="23765" y="58534"/>
                  </a:lnTo>
                  <a:lnTo>
                    <a:pt x="22722" y="58738"/>
                  </a:lnTo>
                  <a:lnTo>
                    <a:pt x="21679" y="58943"/>
                  </a:lnTo>
                  <a:lnTo>
                    <a:pt x="21986" y="59127"/>
                  </a:lnTo>
                  <a:lnTo>
                    <a:pt x="24011" y="58718"/>
                  </a:lnTo>
                  <a:lnTo>
                    <a:pt x="26035" y="58247"/>
                  </a:lnTo>
                  <a:lnTo>
                    <a:pt x="28081" y="57756"/>
                  </a:lnTo>
                  <a:lnTo>
                    <a:pt x="30105" y="57204"/>
                  </a:lnTo>
                  <a:lnTo>
                    <a:pt x="31353" y="56836"/>
                  </a:lnTo>
                  <a:lnTo>
                    <a:pt x="32580" y="56468"/>
                  </a:lnTo>
                  <a:lnTo>
                    <a:pt x="33807" y="56079"/>
                  </a:lnTo>
                  <a:lnTo>
                    <a:pt x="35014" y="55670"/>
                  </a:lnTo>
                  <a:lnTo>
                    <a:pt x="36220" y="55261"/>
                  </a:lnTo>
                  <a:lnTo>
                    <a:pt x="37407" y="54832"/>
                  </a:lnTo>
                  <a:lnTo>
                    <a:pt x="38593" y="54382"/>
                  </a:lnTo>
                  <a:lnTo>
                    <a:pt x="39759" y="53912"/>
                  </a:lnTo>
                  <a:lnTo>
                    <a:pt x="40904" y="53441"/>
                  </a:lnTo>
                  <a:lnTo>
                    <a:pt x="42049" y="52971"/>
                  </a:lnTo>
                  <a:lnTo>
                    <a:pt x="43174" y="52459"/>
                  </a:lnTo>
                  <a:lnTo>
                    <a:pt x="44278" y="51948"/>
                  </a:lnTo>
                  <a:lnTo>
                    <a:pt x="45383" y="51437"/>
                  </a:lnTo>
                  <a:lnTo>
                    <a:pt x="46467" y="50885"/>
                  </a:lnTo>
                  <a:lnTo>
                    <a:pt x="47530" y="50353"/>
                  </a:lnTo>
                  <a:lnTo>
                    <a:pt x="48594" y="49780"/>
                  </a:lnTo>
                  <a:lnTo>
                    <a:pt x="49637" y="49208"/>
                  </a:lnTo>
                  <a:lnTo>
                    <a:pt x="50659" y="48635"/>
                  </a:lnTo>
                  <a:lnTo>
                    <a:pt x="51662" y="48042"/>
                  </a:lnTo>
                  <a:lnTo>
                    <a:pt x="52643" y="47428"/>
                  </a:lnTo>
                  <a:lnTo>
                    <a:pt x="53625" y="46815"/>
                  </a:lnTo>
                  <a:lnTo>
                    <a:pt x="54586" y="46181"/>
                  </a:lnTo>
                  <a:lnTo>
                    <a:pt x="55527" y="45547"/>
                  </a:lnTo>
                  <a:lnTo>
                    <a:pt x="56447" y="44913"/>
                  </a:lnTo>
                  <a:lnTo>
                    <a:pt x="57347" y="44258"/>
                  </a:lnTo>
                  <a:lnTo>
                    <a:pt x="58227" y="43583"/>
                  </a:lnTo>
                  <a:lnTo>
                    <a:pt x="59086" y="42908"/>
                  </a:lnTo>
                  <a:lnTo>
                    <a:pt x="59924" y="42234"/>
                  </a:lnTo>
                  <a:lnTo>
                    <a:pt x="60742" y="41538"/>
                  </a:lnTo>
                  <a:lnTo>
                    <a:pt x="61540" y="40822"/>
                  </a:lnTo>
                  <a:lnTo>
                    <a:pt x="62317" y="40127"/>
                  </a:lnTo>
                  <a:lnTo>
                    <a:pt x="63074" y="39391"/>
                  </a:lnTo>
                  <a:lnTo>
                    <a:pt x="63810" y="38675"/>
                  </a:lnTo>
                  <a:lnTo>
                    <a:pt x="64526" y="37939"/>
                  </a:lnTo>
                  <a:lnTo>
                    <a:pt x="65201" y="37202"/>
                  </a:lnTo>
                  <a:lnTo>
                    <a:pt x="65855" y="36466"/>
                  </a:lnTo>
                  <a:lnTo>
                    <a:pt x="66489" y="35750"/>
                  </a:lnTo>
                  <a:lnTo>
                    <a:pt x="67082" y="35014"/>
                  </a:lnTo>
                  <a:lnTo>
                    <a:pt x="67634" y="34257"/>
                  </a:lnTo>
                  <a:lnTo>
                    <a:pt x="68187" y="33521"/>
                  </a:lnTo>
                  <a:lnTo>
                    <a:pt x="68698" y="32785"/>
                  </a:lnTo>
                  <a:lnTo>
                    <a:pt x="69168" y="32048"/>
                  </a:lnTo>
                  <a:lnTo>
                    <a:pt x="69618" y="31312"/>
                  </a:lnTo>
                  <a:lnTo>
                    <a:pt x="70048" y="30576"/>
                  </a:lnTo>
                  <a:lnTo>
                    <a:pt x="70457" y="29819"/>
                  </a:lnTo>
                  <a:lnTo>
                    <a:pt x="70804" y="29083"/>
                  </a:lnTo>
                  <a:lnTo>
                    <a:pt x="71152" y="28347"/>
                  </a:lnTo>
                  <a:lnTo>
                    <a:pt x="71459" y="27610"/>
                  </a:lnTo>
                  <a:lnTo>
                    <a:pt x="71745" y="26874"/>
                  </a:lnTo>
                  <a:lnTo>
                    <a:pt x="71991" y="26158"/>
                  </a:lnTo>
                  <a:lnTo>
                    <a:pt x="72216" y="25422"/>
                  </a:lnTo>
                  <a:lnTo>
                    <a:pt x="72400" y="24686"/>
                  </a:lnTo>
                  <a:lnTo>
                    <a:pt x="72563" y="23970"/>
                  </a:lnTo>
                  <a:lnTo>
                    <a:pt x="72686" y="23234"/>
                  </a:lnTo>
                  <a:lnTo>
                    <a:pt x="72788" y="22518"/>
                  </a:lnTo>
                  <a:lnTo>
                    <a:pt x="72850" y="21802"/>
                  </a:lnTo>
                  <a:lnTo>
                    <a:pt x="72891" y="21107"/>
                  </a:lnTo>
                  <a:lnTo>
                    <a:pt x="72911" y="20391"/>
                  </a:lnTo>
                  <a:lnTo>
                    <a:pt x="72891" y="19696"/>
                  </a:lnTo>
                  <a:lnTo>
                    <a:pt x="72829" y="18980"/>
                  </a:lnTo>
                  <a:lnTo>
                    <a:pt x="72747" y="18305"/>
                  </a:lnTo>
                  <a:lnTo>
                    <a:pt x="72645" y="17609"/>
                  </a:lnTo>
                  <a:lnTo>
                    <a:pt x="72502" y="16935"/>
                  </a:lnTo>
                  <a:lnTo>
                    <a:pt x="72318" y="16239"/>
                  </a:lnTo>
                  <a:lnTo>
                    <a:pt x="72113" y="15564"/>
                  </a:lnTo>
                  <a:lnTo>
                    <a:pt x="71868" y="14889"/>
                  </a:lnTo>
                  <a:lnTo>
                    <a:pt x="71582" y="14214"/>
                  </a:lnTo>
                  <a:lnTo>
                    <a:pt x="71275" y="13580"/>
                  </a:lnTo>
                  <a:lnTo>
                    <a:pt x="70948" y="12946"/>
                  </a:lnTo>
                  <a:lnTo>
                    <a:pt x="70580" y="12333"/>
                  </a:lnTo>
                  <a:lnTo>
                    <a:pt x="70191" y="11719"/>
                  </a:lnTo>
                  <a:lnTo>
                    <a:pt x="69782" y="11126"/>
                  </a:lnTo>
                  <a:lnTo>
                    <a:pt x="69332" y="10554"/>
                  </a:lnTo>
                  <a:lnTo>
                    <a:pt x="68841" y="9981"/>
                  </a:lnTo>
                  <a:lnTo>
                    <a:pt x="68350" y="9429"/>
                  </a:lnTo>
                  <a:lnTo>
                    <a:pt x="67819" y="8897"/>
                  </a:lnTo>
                  <a:lnTo>
                    <a:pt x="67266" y="8386"/>
                  </a:lnTo>
                  <a:lnTo>
                    <a:pt x="66673" y="7874"/>
                  </a:lnTo>
                  <a:lnTo>
                    <a:pt x="66080" y="7383"/>
                  </a:lnTo>
                  <a:lnTo>
                    <a:pt x="65446" y="6913"/>
                  </a:lnTo>
                  <a:lnTo>
                    <a:pt x="64792" y="6443"/>
                  </a:lnTo>
                  <a:lnTo>
                    <a:pt x="64117" y="5993"/>
                  </a:lnTo>
                  <a:lnTo>
                    <a:pt x="63401" y="5563"/>
                  </a:lnTo>
                  <a:lnTo>
                    <a:pt x="62685" y="5154"/>
                  </a:lnTo>
                  <a:lnTo>
                    <a:pt x="61928" y="4745"/>
                  </a:lnTo>
                  <a:lnTo>
                    <a:pt x="61151" y="4377"/>
                  </a:lnTo>
                  <a:lnTo>
                    <a:pt x="60374" y="3988"/>
                  </a:lnTo>
                  <a:lnTo>
                    <a:pt x="59556" y="3641"/>
                  </a:lnTo>
                  <a:lnTo>
                    <a:pt x="58717" y="3314"/>
                  </a:lnTo>
                  <a:lnTo>
                    <a:pt x="57858" y="2986"/>
                  </a:lnTo>
                  <a:lnTo>
                    <a:pt x="56999" y="2680"/>
                  </a:lnTo>
                  <a:lnTo>
                    <a:pt x="56100" y="2393"/>
                  </a:lnTo>
                  <a:lnTo>
                    <a:pt x="55200" y="2107"/>
                  </a:lnTo>
                  <a:lnTo>
                    <a:pt x="54259" y="1861"/>
                  </a:lnTo>
                  <a:lnTo>
                    <a:pt x="53318" y="1616"/>
                  </a:lnTo>
                  <a:lnTo>
                    <a:pt x="52336" y="1391"/>
                  </a:lnTo>
                  <a:lnTo>
                    <a:pt x="51355" y="1187"/>
                  </a:lnTo>
                  <a:lnTo>
                    <a:pt x="50373" y="982"/>
                  </a:lnTo>
                  <a:lnTo>
                    <a:pt x="49350" y="818"/>
                  </a:lnTo>
                  <a:lnTo>
                    <a:pt x="48307" y="655"/>
                  </a:lnTo>
                  <a:lnTo>
                    <a:pt x="47264" y="512"/>
                  </a:lnTo>
                  <a:lnTo>
                    <a:pt x="46201" y="389"/>
                  </a:lnTo>
                  <a:lnTo>
                    <a:pt x="45137" y="287"/>
                  </a:lnTo>
                  <a:lnTo>
                    <a:pt x="44053" y="184"/>
                  </a:lnTo>
                  <a:lnTo>
                    <a:pt x="42949" y="123"/>
                  </a:lnTo>
                  <a:lnTo>
                    <a:pt x="41824" y="62"/>
                  </a:lnTo>
                  <a:lnTo>
                    <a:pt x="40699" y="21"/>
                  </a:lnTo>
                  <a:lnTo>
                    <a:pt x="395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048000" y="3876000"/>
              <a:ext cx="1576350" cy="1188275"/>
            </a:xfrm>
            <a:custGeom>
              <a:avLst/>
              <a:gdLst/>
              <a:ahLst/>
              <a:cxnLst/>
              <a:rect l="l" t="t" r="r" b="b"/>
              <a:pathLst>
                <a:path w="63054" h="47531" extrusionOk="0">
                  <a:moveTo>
                    <a:pt x="34993" y="0"/>
                  </a:moveTo>
                  <a:lnTo>
                    <a:pt x="34073" y="41"/>
                  </a:lnTo>
                  <a:lnTo>
                    <a:pt x="33132" y="82"/>
                  </a:lnTo>
                  <a:lnTo>
                    <a:pt x="32212" y="123"/>
                  </a:lnTo>
                  <a:lnTo>
                    <a:pt x="31251" y="205"/>
                  </a:lnTo>
                  <a:lnTo>
                    <a:pt x="30310" y="286"/>
                  </a:lnTo>
                  <a:lnTo>
                    <a:pt x="29349" y="389"/>
                  </a:lnTo>
                  <a:lnTo>
                    <a:pt x="28367" y="491"/>
                  </a:lnTo>
                  <a:lnTo>
                    <a:pt x="27406" y="614"/>
                  </a:lnTo>
                  <a:lnTo>
                    <a:pt x="26424" y="757"/>
                  </a:lnTo>
                  <a:lnTo>
                    <a:pt x="25442" y="920"/>
                  </a:lnTo>
                  <a:lnTo>
                    <a:pt x="24461" y="1084"/>
                  </a:lnTo>
                  <a:lnTo>
                    <a:pt x="23459" y="1268"/>
                  </a:lnTo>
                  <a:lnTo>
                    <a:pt x="22456" y="1473"/>
                  </a:lnTo>
                  <a:lnTo>
                    <a:pt x="21475" y="1698"/>
                  </a:lnTo>
                  <a:lnTo>
                    <a:pt x="20452" y="1923"/>
                  </a:lnTo>
                  <a:lnTo>
                    <a:pt x="19450" y="2168"/>
                  </a:lnTo>
                  <a:lnTo>
                    <a:pt x="18448" y="2434"/>
                  </a:lnTo>
                  <a:lnTo>
                    <a:pt x="17425" y="2720"/>
                  </a:lnTo>
                  <a:lnTo>
                    <a:pt x="16219" y="3068"/>
                  </a:lnTo>
                  <a:lnTo>
                    <a:pt x="15012" y="3436"/>
                  </a:lnTo>
                  <a:lnTo>
                    <a:pt x="13826" y="3845"/>
                  </a:lnTo>
                  <a:lnTo>
                    <a:pt x="12660" y="4234"/>
                  </a:lnTo>
                  <a:lnTo>
                    <a:pt x="11494" y="4663"/>
                  </a:lnTo>
                  <a:lnTo>
                    <a:pt x="10369" y="5093"/>
                  </a:lnTo>
                  <a:lnTo>
                    <a:pt x="9245" y="5563"/>
                  </a:lnTo>
                  <a:lnTo>
                    <a:pt x="8140" y="6013"/>
                  </a:lnTo>
                  <a:lnTo>
                    <a:pt x="7056" y="6504"/>
                  </a:lnTo>
                  <a:lnTo>
                    <a:pt x="5993" y="6995"/>
                  </a:lnTo>
                  <a:lnTo>
                    <a:pt x="4950" y="7506"/>
                  </a:lnTo>
                  <a:lnTo>
                    <a:pt x="3907" y="8038"/>
                  </a:lnTo>
                  <a:lnTo>
                    <a:pt x="2904" y="8569"/>
                  </a:lnTo>
                  <a:lnTo>
                    <a:pt x="1923" y="9101"/>
                  </a:lnTo>
                  <a:lnTo>
                    <a:pt x="941" y="9674"/>
                  </a:lnTo>
                  <a:lnTo>
                    <a:pt x="0" y="10247"/>
                  </a:lnTo>
                  <a:lnTo>
                    <a:pt x="0" y="10512"/>
                  </a:lnTo>
                  <a:lnTo>
                    <a:pt x="941" y="9940"/>
                  </a:lnTo>
                  <a:lnTo>
                    <a:pt x="1902" y="9388"/>
                  </a:lnTo>
                  <a:lnTo>
                    <a:pt x="2904" y="8835"/>
                  </a:lnTo>
                  <a:lnTo>
                    <a:pt x="3907" y="8283"/>
                  </a:lnTo>
                  <a:lnTo>
                    <a:pt x="4950" y="7772"/>
                  </a:lnTo>
                  <a:lnTo>
                    <a:pt x="5993" y="7261"/>
                  </a:lnTo>
                  <a:lnTo>
                    <a:pt x="7056" y="6749"/>
                  </a:lnTo>
                  <a:lnTo>
                    <a:pt x="8161" y="6258"/>
                  </a:lnTo>
                  <a:lnTo>
                    <a:pt x="9265" y="5788"/>
                  </a:lnTo>
                  <a:lnTo>
                    <a:pt x="10390" y="5338"/>
                  </a:lnTo>
                  <a:lnTo>
                    <a:pt x="11535" y="4909"/>
                  </a:lnTo>
                  <a:lnTo>
                    <a:pt x="12701" y="4479"/>
                  </a:lnTo>
                  <a:lnTo>
                    <a:pt x="13867" y="4070"/>
                  </a:lnTo>
                  <a:lnTo>
                    <a:pt x="15073" y="3681"/>
                  </a:lnTo>
                  <a:lnTo>
                    <a:pt x="16280" y="3293"/>
                  </a:lnTo>
                  <a:lnTo>
                    <a:pt x="17507" y="2945"/>
                  </a:lnTo>
                  <a:lnTo>
                    <a:pt x="18714" y="2618"/>
                  </a:lnTo>
                  <a:lnTo>
                    <a:pt x="19941" y="2291"/>
                  </a:lnTo>
                  <a:lnTo>
                    <a:pt x="21148" y="2004"/>
                  </a:lnTo>
                  <a:lnTo>
                    <a:pt x="22354" y="1739"/>
                  </a:lnTo>
                  <a:lnTo>
                    <a:pt x="23561" y="1493"/>
                  </a:lnTo>
                  <a:lnTo>
                    <a:pt x="24768" y="1268"/>
                  </a:lnTo>
                  <a:lnTo>
                    <a:pt x="25954" y="1064"/>
                  </a:lnTo>
                  <a:lnTo>
                    <a:pt x="27140" y="900"/>
                  </a:lnTo>
                  <a:lnTo>
                    <a:pt x="28306" y="736"/>
                  </a:lnTo>
                  <a:lnTo>
                    <a:pt x="29471" y="593"/>
                  </a:lnTo>
                  <a:lnTo>
                    <a:pt x="30637" y="491"/>
                  </a:lnTo>
                  <a:lnTo>
                    <a:pt x="31782" y="389"/>
                  </a:lnTo>
                  <a:lnTo>
                    <a:pt x="32928" y="327"/>
                  </a:lnTo>
                  <a:lnTo>
                    <a:pt x="34053" y="266"/>
                  </a:lnTo>
                  <a:lnTo>
                    <a:pt x="35157" y="246"/>
                  </a:lnTo>
                  <a:lnTo>
                    <a:pt x="36261" y="225"/>
                  </a:lnTo>
                  <a:lnTo>
                    <a:pt x="37509" y="246"/>
                  </a:lnTo>
                  <a:lnTo>
                    <a:pt x="38736" y="286"/>
                  </a:lnTo>
                  <a:lnTo>
                    <a:pt x="39943" y="348"/>
                  </a:lnTo>
                  <a:lnTo>
                    <a:pt x="41129" y="430"/>
                  </a:lnTo>
                  <a:lnTo>
                    <a:pt x="42295" y="552"/>
                  </a:lnTo>
                  <a:lnTo>
                    <a:pt x="43440" y="696"/>
                  </a:lnTo>
                  <a:lnTo>
                    <a:pt x="44565" y="880"/>
                  </a:lnTo>
                  <a:lnTo>
                    <a:pt x="45669" y="1064"/>
                  </a:lnTo>
                  <a:lnTo>
                    <a:pt x="46753" y="1289"/>
                  </a:lnTo>
                  <a:lnTo>
                    <a:pt x="47796" y="1534"/>
                  </a:lnTo>
                  <a:lnTo>
                    <a:pt x="48819" y="1800"/>
                  </a:lnTo>
                  <a:lnTo>
                    <a:pt x="49801" y="2107"/>
                  </a:lnTo>
                  <a:lnTo>
                    <a:pt x="50762" y="2413"/>
                  </a:lnTo>
                  <a:lnTo>
                    <a:pt x="51703" y="2761"/>
                  </a:lnTo>
                  <a:lnTo>
                    <a:pt x="52602" y="3129"/>
                  </a:lnTo>
                  <a:lnTo>
                    <a:pt x="53482" y="3518"/>
                  </a:lnTo>
                  <a:lnTo>
                    <a:pt x="54320" y="3947"/>
                  </a:lnTo>
                  <a:lnTo>
                    <a:pt x="55138" y="4377"/>
                  </a:lnTo>
                  <a:lnTo>
                    <a:pt x="55895" y="4847"/>
                  </a:lnTo>
                  <a:lnTo>
                    <a:pt x="56631" y="5318"/>
                  </a:lnTo>
                  <a:lnTo>
                    <a:pt x="57347" y="5829"/>
                  </a:lnTo>
                  <a:lnTo>
                    <a:pt x="58002" y="6361"/>
                  </a:lnTo>
                  <a:lnTo>
                    <a:pt x="58636" y="6913"/>
                  </a:lnTo>
                  <a:lnTo>
                    <a:pt x="59208" y="7486"/>
                  </a:lnTo>
                  <a:lnTo>
                    <a:pt x="59761" y="8079"/>
                  </a:lnTo>
                  <a:lnTo>
                    <a:pt x="60272" y="8713"/>
                  </a:lnTo>
                  <a:lnTo>
                    <a:pt x="60722" y="9347"/>
                  </a:lnTo>
                  <a:lnTo>
                    <a:pt x="61151" y="10001"/>
                  </a:lnTo>
                  <a:lnTo>
                    <a:pt x="61335" y="10349"/>
                  </a:lnTo>
                  <a:lnTo>
                    <a:pt x="61519" y="10676"/>
                  </a:lnTo>
                  <a:lnTo>
                    <a:pt x="61683" y="11024"/>
                  </a:lnTo>
                  <a:lnTo>
                    <a:pt x="61847" y="11392"/>
                  </a:lnTo>
                  <a:lnTo>
                    <a:pt x="61990" y="11740"/>
                  </a:lnTo>
                  <a:lnTo>
                    <a:pt x="62133" y="12108"/>
                  </a:lnTo>
                  <a:lnTo>
                    <a:pt x="62256" y="12476"/>
                  </a:lnTo>
                  <a:lnTo>
                    <a:pt x="62378" y="12844"/>
                  </a:lnTo>
                  <a:lnTo>
                    <a:pt x="62501" y="13376"/>
                  </a:lnTo>
                  <a:lnTo>
                    <a:pt x="62624" y="13907"/>
                  </a:lnTo>
                  <a:lnTo>
                    <a:pt x="62706" y="14439"/>
                  </a:lnTo>
                  <a:lnTo>
                    <a:pt x="62767" y="14971"/>
                  </a:lnTo>
                  <a:lnTo>
                    <a:pt x="62808" y="15523"/>
                  </a:lnTo>
                  <a:lnTo>
                    <a:pt x="62828" y="16075"/>
                  </a:lnTo>
                  <a:lnTo>
                    <a:pt x="62808" y="16607"/>
                  </a:lnTo>
                  <a:lnTo>
                    <a:pt x="62787" y="17159"/>
                  </a:lnTo>
                  <a:lnTo>
                    <a:pt x="62726" y="17732"/>
                  </a:lnTo>
                  <a:lnTo>
                    <a:pt x="62644" y="18284"/>
                  </a:lnTo>
                  <a:lnTo>
                    <a:pt x="62542" y="18836"/>
                  </a:lnTo>
                  <a:lnTo>
                    <a:pt x="62419" y="19409"/>
                  </a:lnTo>
                  <a:lnTo>
                    <a:pt x="62276" y="19982"/>
                  </a:lnTo>
                  <a:lnTo>
                    <a:pt x="62113" y="20534"/>
                  </a:lnTo>
                  <a:lnTo>
                    <a:pt x="61908" y="21107"/>
                  </a:lnTo>
                  <a:lnTo>
                    <a:pt x="61683" y="21679"/>
                  </a:lnTo>
                  <a:lnTo>
                    <a:pt x="61458" y="22252"/>
                  </a:lnTo>
                  <a:lnTo>
                    <a:pt x="61192" y="22824"/>
                  </a:lnTo>
                  <a:lnTo>
                    <a:pt x="60906" y="23397"/>
                  </a:lnTo>
                  <a:lnTo>
                    <a:pt x="60599" y="23970"/>
                  </a:lnTo>
                  <a:lnTo>
                    <a:pt x="60272" y="24542"/>
                  </a:lnTo>
                  <a:lnTo>
                    <a:pt x="59904" y="25136"/>
                  </a:lnTo>
                  <a:lnTo>
                    <a:pt x="59536" y="25708"/>
                  </a:lnTo>
                  <a:lnTo>
                    <a:pt x="59147" y="26281"/>
                  </a:lnTo>
                  <a:lnTo>
                    <a:pt x="58718" y="26853"/>
                  </a:lnTo>
                  <a:lnTo>
                    <a:pt x="58268" y="27426"/>
                  </a:lnTo>
                  <a:lnTo>
                    <a:pt x="57818" y="27999"/>
                  </a:lnTo>
                  <a:lnTo>
                    <a:pt x="57327" y="28571"/>
                  </a:lnTo>
                  <a:lnTo>
                    <a:pt x="56816" y="29144"/>
                  </a:lnTo>
                  <a:lnTo>
                    <a:pt x="56284" y="29717"/>
                  </a:lnTo>
                  <a:lnTo>
                    <a:pt x="55732" y="30289"/>
                  </a:lnTo>
                  <a:lnTo>
                    <a:pt x="55159" y="30842"/>
                  </a:lnTo>
                  <a:lnTo>
                    <a:pt x="54566" y="31414"/>
                  </a:lnTo>
                  <a:lnTo>
                    <a:pt x="53952" y="31966"/>
                  </a:lnTo>
                  <a:lnTo>
                    <a:pt x="53339" y="32519"/>
                  </a:lnTo>
                  <a:lnTo>
                    <a:pt x="52684" y="33071"/>
                  </a:lnTo>
                  <a:lnTo>
                    <a:pt x="52030" y="33603"/>
                  </a:lnTo>
                  <a:lnTo>
                    <a:pt x="51355" y="34134"/>
                  </a:lnTo>
                  <a:lnTo>
                    <a:pt x="50660" y="34646"/>
                  </a:lnTo>
                  <a:lnTo>
                    <a:pt x="49964" y="35157"/>
                  </a:lnTo>
                  <a:lnTo>
                    <a:pt x="49248" y="35668"/>
                  </a:lnTo>
                  <a:lnTo>
                    <a:pt x="48512" y="36159"/>
                  </a:lnTo>
                  <a:lnTo>
                    <a:pt x="47755" y="36650"/>
                  </a:lnTo>
                  <a:lnTo>
                    <a:pt x="46999" y="37141"/>
                  </a:lnTo>
                  <a:lnTo>
                    <a:pt x="46221" y="37611"/>
                  </a:lnTo>
                  <a:lnTo>
                    <a:pt x="45424" y="38082"/>
                  </a:lnTo>
                  <a:lnTo>
                    <a:pt x="44626" y="38532"/>
                  </a:lnTo>
                  <a:lnTo>
                    <a:pt x="43808" y="38981"/>
                  </a:lnTo>
                  <a:lnTo>
                    <a:pt x="42990" y="39411"/>
                  </a:lnTo>
                  <a:lnTo>
                    <a:pt x="42152" y="39840"/>
                  </a:lnTo>
                  <a:lnTo>
                    <a:pt x="41293" y="40270"/>
                  </a:lnTo>
                  <a:lnTo>
                    <a:pt x="40434" y="40679"/>
                  </a:lnTo>
                  <a:lnTo>
                    <a:pt x="39575" y="41088"/>
                  </a:lnTo>
                  <a:lnTo>
                    <a:pt x="38675" y="41477"/>
                  </a:lnTo>
                  <a:lnTo>
                    <a:pt x="37795" y="41845"/>
                  </a:lnTo>
                  <a:lnTo>
                    <a:pt x="36875" y="42213"/>
                  </a:lnTo>
                  <a:lnTo>
                    <a:pt x="35975" y="42581"/>
                  </a:lnTo>
                  <a:lnTo>
                    <a:pt x="35055" y="42929"/>
                  </a:lnTo>
                  <a:lnTo>
                    <a:pt x="34114" y="43256"/>
                  </a:lnTo>
                  <a:lnTo>
                    <a:pt x="33173" y="43604"/>
                  </a:lnTo>
                  <a:lnTo>
                    <a:pt x="32232" y="43910"/>
                  </a:lnTo>
                  <a:lnTo>
                    <a:pt x="31271" y="44217"/>
                  </a:lnTo>
                  <a:lnTo>
                    <a:pt x="30310" y="44503"/>
                  </a:lnTo>
                  <a:lnTo>
                    <a:pt x="29328" y="44790"/>
                  </a:lnTo>
                  <a:lnTo>
                    <a:pt x="27590" y="45260"/>
                  </a:lnTo>
                  <a:lnTo>
                    <a:pt x="25872" y="45690"/>
                  </a:lnTo>
                  <a:lnTo>
                    <a:pt x="24134" y="46058"/>
                  </a:lnTo>
                  <a:lnTo>
                    <a:pt x="22416" y="46405"/>
                  </a:lnTo>
                  <a:lnTo>
                    <a:pt x="20698" y="46692"/>
                  </a:lnTo>
                  <a:lnTo>
                    <a:pt x="19000" y="46937"/>
                  </a:lnTo>
                  <a:lnTo>
                    <a:pt x="17303" y="47142"/>
                  </a:lnTo>
                  <a:lnTo>
                    <a:pt x="15626" y="47305"/>
                  </a:lnTo>
                  <a:lnTo>
                    <a:pt x="15871" y="47530"/>
                  </a:lnTo>
                  <a:lnTo>
                    <a:pt x="17528" y="47367"/>
                  </a:lnTo>
                  <a:lnTo>
                    <a:pt x="19205" y="47162"/>
                  </a:lnTo>
                  <a:lnTo>
                    <a:pt x="20882" y="46896"/>
                  </a:lnTo>
                  <a:lnTo>
                    <a:pt x="22579" y="46610"/>
                  </a:lnTo>
                  <a:lnTo>
                    <a:pt x="24277" y="46283"/>
                  </a:lnTo>
                  <a:lnTo>
                    <a:pt x="25974" y="45894"/>
                  </a:lnTo>
                  <a:lnTo>
                    <a:pt x="27692" y="45485"/>
                  </a:lnTo>
                  <a:lnTo>
                    <a:pt x="29390" y="45015"/>
                  </a:lnTo>
                  <a:lnTo>
                    <a:pt x="30371" y="44728"/>
                  </a:lnTo>
                  <a:lnTo>
                    <a:pt x="31333" y="44442"/>
                  </a:lnTo>
                  <a:lnTo>
                    <a:pt x="32294" y="44135"/>
                  </a:lnTo>
                  <a:lnTo>
                    <a:pt x="33255" y="43808"/>
                  </a:lnTo>
                  <a:lnTo>
                    <a:pt x="34196" y="43481"/>
                  </a:lnTo>
                  <a:lnTo>
                    <a:pt x="35137" y="43154"/>
                  </a:lnTo>
                  <a:lnTo>
                    <a:pt x="36057" y="42786"/>
                  </a:lnTo>
                  <a:lnTo>
                    <a:pt x="36977" y="42438"/>
                  </a:lnTo>
                  <a:lnTo>
                    <a:pt x="37877" y="42070"/>
                  </a:lnTo>
                  <a:lnTo>
                    <a:pt x="38777" y="41681"/>
                  </a:lnTo>
                  <a:lnTo>
                    <a:pt x="39677" y="41293"/>
                  </a:lnTo>
                  <a:lnTo>
                    <a:pt x="40536" y="40883"/>
                  </a:lnTo>
                  <a:lnTo>
                    <a:pt x="41415" y="40474"/>
                  </a:lnTo>
                  <a:lnTo>
                    <a:pt x="42254" y="40065"/>
                  </a:lnTo>
                  <a:lnTo>
                    <a:pt x="43113" y="39615"/>
                  </a:lnTo>
                  <a:lnTo>
                    <a:pt x="43931" y="39186"/>
                  </a:lnTo>
                  <a:lnTo>
                    <a:pt x="44749" y="38736"/>
                  </a:lnTo>
                  <a:lnTo>
                    <a:pt x="45547" y="38286"/>
                  </a:lnTo>
                  <a:lnTo>
                    <a:pt x="46344" y="37816"/>
                  </a:lnTo>
                  <a:lnTo>
                    <a:pt x="47121" y="37325"/>
                  </a:lnTo>
                  <a:lnTo>
                    <a:pt x="47899" y="36854"/>
                  </a:lnTo>
                  <a:lnTo>
                    <a:pt x="48635" y="36364"/>
                  </a:lnTo>
                  <a:lnTo>
                    <a:pt x="49371" y="35852"/>
                  </a:lnTo>
                  <a:lnTo>
                    <a:pt x="50107" y="35341"/>
                  </a:lnTo>
                  <a:lnTo>
                    <a:pt x="50803" y="34830"/>
                  </a:lnTo>
                  <a:lnTo>
                    <a:pt x="51498" y="34318"/>
                  </a:lnTo>
                  <a:lnTo>
                    <a:pt x="52173" y="33787"/>
                  </a:lnTo>
                  <a:lnTo>
                    <a:pt x="52848" y="33234"/>
                  </a:lnTo>
                  <a:lnTo>
                    <a:pt x="53482" y="32703"/>
                  </a:lnTo>
                  <a:lnTo>
                    <a:pt x="54116" y="32151"/>
                  </a:lnTo>
                  <a:lnTo>
                    <a:pt x="54729" y="31578"/>
                  </a:lnTo>
                  <a:lnTo>
                    <a:pt x="55323" y="31026"/>
                  </a:lnTo>
                  <a:lnTo>
                    <a:pt x="55916" y="30453"/>
                  </a:lnTo>
                  <a:lnTo>
                    <a:pt x="56468" y="29880"/>
                  </a:lnTo>
                  <a:lnTo>
                    <a:pt x="57000" y="29287"/>
                  </a:lnTo>
                  <a:lnTo>
                    <a:pt x="57511" y="28715"/>
                  </a:lnTo>
                  <a:lnTo>
                    <a:pt x="58002" y="28142"/>
                  </a:lnTo>
                  <a:lnTo>
                    <a:pt x="58472" y="27549"/>
                  </a:lnTo>
                  <a:lnTo>
                    <a:pt x="58922" y="26976"/>
                  </a:lnTo>
                  <a:lnTo>
                    <a:pt x="59331" y="26404"/>
                  </a:lnTo>
                  <a:lnTo>
                    <a:pt x="59740" y="25810"/>
                  </a:lnTo>
                  <a:lnTo>
                    <a:pt x="60129" y="25238"/>
                  </a:lnTo>
                  <a:lnTo>
                    <a:pt x="60476" y="24645"/>
                  </a:lnTo>
                  <a:lnTo>
                    <a:pt x="60804" y="24072"/>
                  </a:lnTo>
                  <a:lnTo>
                    <a:pt x="61131" y="23479"/>
                  </a:lnTo>
                  <a:lnTo>
                    <a:pt x="61417" y="22906"/>
                  </a:lnTo>
                  <a:lnTo>
                    <a:pt x="61683" y="22313"/>
                  </a:lnTo>
                  <a:lnTo>
                    <a:pt x="61928" y="21741"/>
                  </a:lnTo>
                  <a:lnTo>
                    <a:pt x="62133" y="21168"/>
                  </a:lnTo>
                  <a:lnTo>
                    <a:pt x="62338" y="20595"/>
                  </a:lnTo>
                  <a:lnTo>
                    <a:pt x="62501" y="20023"/>
                  </a:lnTo>
                  <a:lnTo>
                    <a:pt x="62665" y="19429"/>
                  </a:lnTo>
                  <a:lnTo>
                    <a:pt x="62787" y="18877"/>
                  </a:lnTo>
                  <a:lnTo>
                    <a:pt x="62890" y="18305"/>
                  </a:lnTo>
                  <a:lnTo>
                    <a:pt x="62972" y="17732"/>
                  </a:lnTo>
                  <a:lnTo>
                    <a:pt x="63012" y="17180"/>
                  </a:lnTo>
                  <a:lnTo>
                    <a:pt x="63053" y="16607"/>
                  </a:lnTo>
                  <a:lnTo>
                    <a:pt x="63053" y="16055"/>
                  </a:lnTo>
                  <a:lnTo>
                    <a:pt x="63033" y="15503"/>
                  </a:lnTo>
                  <a:lnTo>
                    <a:pt x="62992" y="14950"/>
                  </a:lnTo>
                  <a:lnTo>
                    <a:pt x="62931" y="14398"/>
                  </a:lnTo>
                  <a:lnTo>
                    <a:pt x="62849" y="13867"/>
                  </a:lnTo>
                  <a:lnTo>
                    <a:pt x="62726" y="13314"/>
                  </a:lnTo>
                  <a:lnTo>
                    <a:pt x="62603" y="12783"/>
                  </a:lnTo>
                  <a:lnTo>
                    <a:pt x="62419" y="12251"/>
                  </a:lnTo>
                  <a:lnTo>
                    <a:pt x="62235" y="11719"/>
                  </a:lnTo>
                  <a:lnTo>
                    <a:pt x="62031" y="11208"/>
                  </a:lnTo>
                  <a:lnTo>
                    <a:pt x="61785" y="10696"/>
                  </a:lnTo>
                  <a:lnTo>
                    <a:pt x="61519" y="10185"/>
                  </a:lnTo>
                  <a:lnTo>
                    <a:pt x="61233" y="9694"/>
                  </a:lnTo>
                  <a:lnTo>
                    <a:pt x="60926" y="9224"/>
                  </a:lnTo>
                  <a:lnTo>
                    <a:pt x="60599" y="8754"/>
                  </a:lnTo>
                  <a:lnTo>
                    <a:pt x="60231" y="8304"/>
                  </a:lnTo>
                  <a:lnTo>
                    <a:pt x="59863" y="7854"/>
                  </a:lnTo>
                  <a:lnTo>
                    <a:pt x="59474" y="7424"/>
                  </a:lnTo>
                  <a:lnTo>
                    <a:pt x="59045" y="7015"/>
                  </a:lnTo>
                  <a:lnTo>
                    <a:pt x="58615" y="6606"/>
                  </a:lnTo>
                  <a:lnTo>
                    <a:pt x="58165" y="6197"/>
                  </a:lnTo>
                  <a:lnTo>
                    <a:pt x="57675" y="5808"/>
                  </a:lnTo>
                  <a:lnTo>
                    <a:pt x="57184" y="5440"/>
                  </a:lnTo>
                  <a:lnTo>
                    <a:pt x="56672" y="5072"/>
                  </a:lnTo>
                  <a:lnTo>
                    <a:pt x="56141" y="4725"/>
                  </a:lnTo>
                  <a:lnTo>
                    <a:pt x="55588" y="4377"/>
                  </a:lnTo>
                  <a:lnTo>
                    <a:pt x="55016" y="4050"/>
                  </a:lnTo>
                  <a:lnTo>
                    <a:pt x="54423" y="3743"/>
                  </a:lnTo>
                  <a:lnTo>
                    <a:pt x="53809" y="3436"/>
                  </a:lnTo>
                  <a:lnTo>
                    <a:pt x="53196" y="3150"/>
                  </a:lnTo>
                  <a:lnTo>
                    <a:pt x="52562" y="2863"/>
                  </a:lnTo>
                  <a:lnTo>
                    <a:pt x="51887" y="2598"/>
                  </a:lnTo>
                  <a:lnTo>
                    <a:pt x="51232" y="2352"/>
                  </a:lnTo>
                  <a:lnTo>
                    <a:pt x="50537" y="2107"/>
                  </a:lnTo>
                  <a:lnTo>
                    <a:pt x="49841" y="1882"/>
                  </a:lnTo>
                  <a:lnTo>
                    <a:pt x="49126" y="1657"/>
                  </a:lnTo>
                  <a:lnTo>
                    <a:pt x="48389" y="1452"/>
                  </a:lnTo>
                  <a:lnTo>
                    <a:pt x="47633" y="1268"/>
                  </a:lnTo>
                  <a:lnTo>
                    <a:pt x="46876" y="1084"/>
                  </a:lnTo>
                  <a:lnTo>
                    <a:pt x="46099" y="920"/>
                  </a:lnTo>
                  <a:lnTo>
                    <a:pt x="45322" y="777"/>
                  </a:lnTo>
                  <a:lnTo>
                    <a:pt x="44524" y="634"/>
                  </a:lnTo>
                  <a:lnTo>
                    <a:pt x="43706" y="511"/>
                  </a:lnTo>
                  <a:lnTo>
                    <a:pt x="42888" y="389"/>
                  </a:lnTo>
                  <a:lnTo>
                    <a:pt x="42049" y="307"/>
                  </a:lnTo>
                  <a:lnTo>
                    <a:pt x="41211" y="225"/>
                  </a:lnTo>
                  <a:lnTo>
                    <a:pt x="40352" y="143"/>
                  </a:lnTo>
                  <a:lnTo>
                    <a:pt x="39472" y="82"/>
                  </a:lnTo>
                  <a:lnTo>
                    <a:pt x="38593" y="41"/>
                  </a:lnTo>
                  <a:lnTo>
                    <a:pt x="37714" y="21"/>
                  </a:lnTo>
                  <a:lnTo>
                    <a:pt x="368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052075" y="4002800"/>
              <a:ext cx="1361100" cy="939775"/>
            </a:xfrm>
            <a:custGeom>
              <a:avLst/>
              <a:gdLst/>
              <a:ahLst/>
              <a:cxnLst/>
              <a:rect l="l" t="t" r="r" b="b"/>
              <a:pathLst>
                <a:path w="54444" h="37591" extrusionOk="0">
                  <a:moveTo>
                    <a:pt x="33787" y="0"/>
                  </a:moveTo>
                  <a:lnTo>
                    <a:pt x="32356" y="21"/>
                  </a:lnTo>
                  <a:lnTo>
                    <a:pt x="30904" y="62"/>
                  </a:lnTo>
                  <a:lnTo>
                    <a:pt x="29411" y="164"/>
                  </a:lnTo>
                  <a:lnTo>
                    <a:pt x="27918" y="307"/>
                  </a:lnTo>
                  <a:lnTo>
                    <a:pt x="26384" y="491"/>
                  </a:lnTo>
                  <a:lnTo>
                    <a:pt x="24850" y="736"/>
                  </a:lnTo>
                  <a:lnTo>
                    <a:pt x="23296" y="1002"/>
                  </a:lnTo>
                  <a:lnTo>
                    <a:pt x="21721" y="1350"/>
                  </a:lnTo>
                  <a:lnTo>
                    <a:pt x="20126" y="1718"/>
                  </a:lnTo>
                  <a:lnTo>
                    <a:pt x="18551" y="2148"/>
                  </a:lnTo>
                  <a:lnTo>
                    <a:pt x="17201" y="2536"/>
                  </a:lnTo>
                  <a:lnTo>
                    <a:pt x="15872" y="2966"/>
                  </a:lnTo>
                  <a:lnTo>
                    <a:pt x="14563" y="3416"/>
                  </a:lnTo>
                  <a:lnTo>
                    <a:pt x="13274" y="3907"/>
                  </a:lnTo>
                  <a:lnTo>
                    <a:pt x="12006" y="4418"/>
                  </a:lnTo>
                  <a:lnTo>
                    <a:pt x="10759" y="4950"/>
                  </a:lnTo>
                  <a:lnTo>
                    <a:pt x="9552" y="5502"/>
                  </a:lnTo>
                  <a:lnTo>
                    <a:pt x="8366" y="6074"/>
                  </a:lnTo>
                  <a:lnTo>
                    <a:pt x="7200" y="6688"/>
                  </a:lnTo>
                  <a:lnTo>
                    <a:pt x="6075" y="7302"/>
                  </a:lnTo>
                  <a:lnTo>
                    <a:pt x="4971" y="7956"/>
                  </a:lnTo>
                  <a:lnTo>
                    <a:pt x="3907" y="8631"/>
                  </a:lnTo>
                  <a:lnTo>
                    <a:pt x="2885" y="9306"/>
                  </a:lnTo>
                  <a:lnTo>
                    <a:pt x="1883" y="10022"/>
                  </a:lnTo>
                  <a:lnTo>
                    <a:pt x="921" y="10758"/>
                  </a:lnTo>
                  <a:lnTo>
                    <a:pt x="1" y="11494"/>
                  </a:lnTo>
                  <a:lnTo>
                    <a:pt x="21" y="11781"/>
                  </a:lnTo>
                  <a:lnTo>
                    <a:pt x="942" y="11024"/>
                  </a:lnTo>
                  <a:lnTo>
                    <a:pt x="1903" y="10308"/>
                  </a:lnTo>
                  <a:lnTo>
                    <a:pt x="2905" y="9592"/>
                  </a:lnTo>
                  <a:lnTo>
                    <a:pt x="3928" y="8897"/>
                  </a:lnTo>
                  <a:lnTo>
                    <a:pt x="4991" y="8222"/>
                  </a:lnTo>
                  <a:lnTo>
                    <a:pt x="6096" y="7567"/>
                  </a:lnTo>
                  <a:lnTo>
                    <a:pt x="7220" y="6933"/>
                  </a:lnTo>
                  <a:lnTo>
                    <a:pt x="8386" y="6320"/>
                  </a:lnTo>
                  <a:lnTo>
                    <a:pt x="9572" y="5747"/>
                  </a:lnTo>
                  <a:lnTo>
                    <a:pt x="10800" y="5175"/>
                  </a:lnTo>
                  <a:lnTo>
                    <a:pt x="12047" y="4643"/>
                  </a:lnTo>
                  <a:lnTo>
                    <a:pt x="13315" y="4132"/>
                  </a:lnTo>
                  <a:lnTo>
                    <a:pt x="14604" y="3661"/>
                  </a:lnTo>
                  <a:lnTo>
                    <a:pt x="15912" y="3191"/>
                  </a:lnTo>
                  <a:lnTo>
                    <a:pt x="17242" y="2761"/>
                  </a:lnTo>
                  <a:lnTo>
                    <a:pt x="18612" y="2373"/>
                  </a:lnTo>
                  <a:lnTo>
                    <a:pt x="19573" y="2107"/>
                  </a:lnTo>
                  <a:lnTo>
                    <a:pt x="20514" y="1861"/>
                  </a:lnTo>
                  <a:lnTo>
                    <a:pt x="21475" y="1636"/>
                  </a:lnTo>
                  <a:lnTo>
                    <a:pt x="22437" y="1432"/>
                  </a:lnTo>
                  <a:lnTo>
                    <a:pt x="23377" y="1227"/>
                  </a:lnTo>
                  <a:lnTo>
                    <a:pt x="24318" y="1064"/>
                  </a:lnTo>
                  <a:lnTo>
                    <a:pt x="25259" y="900"/>
                  </a:lnTo>
                  <a:lnTo>
                    <a:pt x="26179" y="757"/>
                  </a:lnTo>
                  <a:lnTo>
                    <a:pt x="27100" y="634"/>
                  </a:lnTo>
                  <a:lnTo>
                    <a:pt x="28020" y="532"/>
                  </a:lnTo>
                  <a:lnTo>
                    <a:pt x="28940" y="430"/>
                  </a:lnTo>
                  <a:lnTo>
                    <a:pt x="29840" y="368"/>
                  </a:lnTo>
                  <a:lnTo>
                    <a:pt x="30720" y="307"/>
                  </a:lnTo>
                  <a:lnTo>
                    <a:pt x="31619" y="266"/>
                  </a:lnTo>
                  <a:lnTo>
                    <a:pt x="32499" y="246"/>
                  </a:lnTo>
                  <a:lnTo>
                    <a:pt x="33358" y="225"/>
                  </a:lnTo>
                  <a:lnTo>
                    <a:pt x="34340" y="246"/>
                  </a:lnTo>
                  <a:lnTo>
                    <a:pt x="35301" y="266"/>
                  </a:lnTo>
                  <a:lnTo>
                    <a:pt x="36242" y="327"/>
                  </a:lnTo>
                  <a:lnTo>
                    <a:pt x="37182" y="409"/>
                  </a:lnTo>
                  <a:lnTo>
                    <a:pt x="38103" y="491"/>
                  </a:lnTo>
                  <a:lnTo>
                    <a:pt x="39003" y="614"/>
                  </a:lnTo>
                  <a:lnTo>
                    <a:pt x="39882" y="736"/>
                  </a:lnTo>
                  <a:lnTo>
                    <a:pt x="40741" y="900"/>
                  </a:lnTo>
                  <a:lnTo>
                    <a:pt x="41580" y="1064"/>
                  </a:lnTo>
                  <a:lnTo>
                    <a:pt x="42418" y="1268"/>
                  </a:lnTo>
                  <a:lnTo>
                    <a:pt x="43216" y="1473"/>
                  </a:lnTo>
                  <a:lnTo>
                    <a:pt x="43993" y="1698"/>
                  </a:lnTo>
                  <a:lnTo>
                    <a:pt x="44750" y="1964"/>
                  </a:lnTo>
                  <a:lnTo>
                    <a:pt x="45486" y="2229"/>
                  </a:lnTo>
                  <a:lnTo>
                    <a:pt x="46202" y="2516"/>
                  </a:lnTo>
                  <a:lnTo>
                    <a:pt x="46877" y="2823"/>
                  </a:lnTo>
                  <a:lnTo>
                    <a:pt x="47531" y="3150"/>
                  </a:lnTo>
                  <a:lnTo>
                    <a:pt x="48165" y="3497"/>
                  </a:lnTo>
                  <a:lnTo>
                    <a:pt x="48779" y="3845"/>
                  </a:lnTo>
                  <a:lnTo>
                    <a:pt x="49351" y="4234"/>
                  </a:lnTo>
                  <a:lnTo>
                    <a:pt x="49903" y="4643"/>
                  </a:lnTo>
                  <a:lnTo>
                    <a:pt x="50435" y="5052"/>
                  </a:lnTo>
                  <a:lnTo>
                    <a:pt x="50926" y="5481"/>
                  </a:lnTo>
                  <a:lnTo>
                    <a:pt x="51376" y="5931"/>
                  </a:lnTo>
                  <a:lnTo>
                    <a:pt x="51805" y="6402"/>
                  </a:lnTo>
                  <a:lnTo>
                    <a:pt x="52194" y="6893"/>
                  </a:lnTo>
                  <a:lnTo>
                    <a:pt x="52562" y="7383"/>
                  </a:lnTo>
                  <a:lnTo>
                    <a:pt x="52889" y="7895"/>
                  </a:lnTo>
                  <a:lnTo>
                    <a:pt x="53196" y="8447"/>
                  </a:lnTo>
                  <a:lnTo>
                    <a:pt x="53442" y="8999"/>
                  </a:lnTo>
                  <a:lnTo>
                    <a:pt x="53667" y="9551"/>
                  </a:lnTo>
                  <a:lnTo>
                    <a:pt x="53851" y="10144"/>
                  </a:lnTo>
                  <a:lnTo>
                    <a:pt x="53973" y="10574"/>
                  </a:lnTo>
                  <a:lnTo>
                    <a:pt x="54055" y="11003"/>
                  </a:lnTo>
                  <a:lnTo>
                    <a:pt x="54117" y="11433"/>
                  </a:lnTo>
                  <a:lnTo>
                    <a:pt x="54178" y="11862"/>
                  </a:lnTo>
                  <a:lnTo>
                    <a:pt x="54198" y="12292"/>
                  </a:lnTo>
                  <a:lnTo>
                    <a:pt x="54198" y="12742"/>
                  </a:lnTo>
                  <a:lnTo>
                    <a:pt x="54198" y="13171"/>
                  </a:lnTo>
                  <a:lnTo>
                    <a:pt x="54157" y="13621"/>
                  </a:lnTo>
                  <a:lnTo>
                    <a:pt x="54117" y="14071"/>
                  </a:lnTo>
                  <a:lnTo>
                    <a:pt x="54055" y="14521"/>
                  </a:lnTo>
                  <a:lnTo>
                    <a:pt x="53953" y="14971"/>
                  </a:lnTo>
                  <a:lnTo>
                    <a:pt x="53851" y="15400"/>
                  </a:lnTo>
                  <a:lnTo>
                    <a:pt x="53728" y="15850"/>
                  </a:lnTo>
                  <a:lnTo>
                    <a:pt x="53585" y="16300"/>
                  </a:lnTo>
                  <a:lnTo>
                    <a:pt x="53421" y="16750"/>
                  </a:lnTo>
                  <a:lnTo>
                    <a:pt x="53258" y="17200"/>
                  </a:lnTo>
                  <a:lnTo>
                    <a:pt x="53053" y="17671"/>
                  </a:lnTo>
                  <a:lnTo>
                    <a:pt x="52848" y="18121"/>
                  </a:lnTo>
                  <a:lnTo>
                    <a:pt x="52624" y="18571"/>
                  </a:lnTo>
                  <a:lnTo>
                    <a:pt x="52358" y="19020"/>
                  </a:lnTo>
                  <a:lnTo>
                    <a:pt x="52112" y="19450"/>
                  </a:lnTo>
                  <a:lnTo>
                    <a:pt x="51826" y="19900"/>
                  </a:lnTo>
                  <a:lnTo>
                    <a:pt x="51519" y="20350"/>
                  </a:lnTo>
                  <a:lnTo>
                    <a:pt x="51212" y="20800"/>
                  </a:lnTo>
                  <a:lnTo>
                    <a:pt x="50885" y="21250"/>
                  </a:lnTo>
                  <a:lnTo>
                    <a:pt x="50537" y="21679"/>
                  </a:lnTo>
                  <a:lnTo>
                    <a:pt x="50190" y="22129"/>
                  </a:lnTo>
                  <a:lnTo>
                    <a:pt x="49801" y="22559"/>
                  </a:lnTo>
                  <a:lnTo>
                    <a:pt x="49413" y="22988"/>
                  </a:lnTo>
                  <a:lnTo>
                    <a:pt x="49024" y="23438"/>
                  </a:lnTo>
                  <a:lnTo>
                    <a:pt x="48595" y="23868"/>
                  </a:lnTo>
                  <a:lnTo>
                    <a:pt x="48165" y="24297"/>
                  </a:lnTo>
                  <a:lnTo>
                    <a:pt x="47245" y="25136"/>
                  </a:lnTo>
                  <a:lnTo>
                    <a:pt x="46283" y="25974"/>
                  </a:lnTo>
                  <a:lnTo>
                    <a:pt x="45281" y="26772"/>
                  </a:lnTo>
                  <a:lnTo>
                    <a:pt x="44197" y="27569"/>
                  </a:lnTo>
                  <a:lnTo>
                    <a:pt x="43073" y="28347"/>
                  </a:lnTo>
                  <a:lnTo>
                    <a:pt x="41907" y="29124"/>
                  </a:lnTo>
                  <a:lnTo>
                    <a:pt x="40700" y="29860"/>
                  </a:lnTo>
                  <a:lnTo>
                    <a:pt x="39432" y="30555"/>
                  </a:lnTo>
                  <a:lnTo>
                    <a:pt x="38123" y="31251"/>
                  </a:lnTo>
                  <a:lnTo>
                    <a:pt x="36773" y="31905"/>
                  </a:lnTo>
                  <a:lnTo>
                    <a:pt x="35383" y="32539"/>
                  </a:lnTo>
                  <a:lnTo>
                    <a:pt x="33971" y="33153"/>
                  </a:lnTo>
                  <a:lnTo>
                    <a:pt x="32499" y="33725"/>
                  </a:lnTo>
                  <a:lnTo>
                    <a:pt x="31006" y="34257"/>
                  </a:lnTo>
                  <a:lnTo>
                    <a:pt x="29472" y="34748"/>
                  </a:lnTo>
                  <a:lnTo>
                    <a:pt x="27897" y="35218"/>
                  </a:lnTo>
                  <a:lnTo>
                    <a:pt x="26772" y="35525"/>
                  </a:lnTo>
                  <a:lnTo>
                    <a:pt x="25627" y="35811"/>
                  </a:lnTo>
                  <a:lnTo>
                    <a:pt x="24502" y="36077"/>
                  </a:lnTo>
                  <a:lnTo>
                    <a:pt x="23398" y="36302"/>
                  </a:lnTo>
                  <a:lnTo>
                    <a:pt x="22273" y="36527"/>
                  </a:lnTo>
                  <a:lnTo>
                    <a:pt x="21169" y="36711"/>
                  </a:lnTo>
                  <a:lnTo>
                    <a:pt x="20085" y="36875"/>
                  </a:lnTo>
                  <a:lnTo>
                    <a:pt x="18980" y="37018"/>
                  </a:lnTo>
                  <a:lnTo>
                    <a:pt x="17917" y="37120"/>
                  </a:lnTo>
                  <a:lnTo>
                    <a:pt x="16853" y="37223"/>
                  </a:lnTo>
                  <a:lnTo>
                    <a:pt x="15790" y="37284"/>
                  </a:lnTo>
                  <a:lnTo>
                    <a:pt x="14747" y="37325"/>
                  </a:lnTo>
                  <a:lnTo>
                    <a:pt x="13704" y="37366"/>
                  </a:lnTo>
                  <a:lnTo>
                    <a:pt x="12702" y="37366"/>
                  </a:lnTo>
                  <a:lnTo>
                    <a:pt x="11699" y="37345"/>
                  </a:lnTo>
                  <a:lnTo>
                    <a:pt x="10718" y="37304"/>
                  </a:lnTo>
                  <a:lnTo>
                    <a:pt x="10902" y="37529"/>
                  </a:lnTo>
                  <a:lnTo>
                    <a:pt x="12027" y="37570"/>
                  </a:lnTo>
                  <a:lnTo>
                    <a:pt x="13172" y="37591"/>
                  </a:lnTo>
                  <a:lnTo>
                    <a:pt x="14051" y="37591"/>
                  </a:lnTo>
                  <a:lnTo>
                    <a:pt x="14931" y="37550"/>
                  </a:lnTo>
                  <a:lnTo>
                    <a:pt x="15810" y="37509"/>
                  </a:lnTo>
                  <a:lnTo>
                    <a:pt x="16710" y="37468"/>
                  </a:lnTo>
                  <a:lnTo>
                    <a:pt x="17610" y="37386"/>
                  </a:lnTo>
                  <a:lnTo>
                    <a:pt x="18530" y="37304"/>
                  </a:lnTo>
                  <a:lnTo>
                    <a:pt x="19451" y="37182"/>
                  </a:lnTo>
                  <a:lnTo>
                    <a:pt x="20371" y="37059"/>
                  </a:lnTo>
                  <a:lnTo>
                    <a:pt x="21291" y="36916"/>
                  </a:lnTo>
                  <a:lnTo>
                    <a:pt x="22232" y="36773"/>
                  </a:lnTo>
                  <a:lnTo>
                    <a:pt x="23173" y="36589"/>
                  </a:lnTo>
                  <a:lnTo>
                    <a:pt x="24134" y="36405"/>
                  </a:lnTo>
                  <a:lnTo>
                    <a:pt x="25075" y="36180"/>
                  </a:lnTo>
                  <a:lnTo>
                    <a:pt x="26036" y="35955"/>
                  </a:lnTo>
                  <a:lnTo>
                    <a:pt x="26997" y="35709"/>
                  </a:lnTo>
                  <a:lnTo>
                    <a:pt x="27959" y="35443"/>
                  </a:lnTo>
                  <a:lnTo>
                    <a:pt x="29533" y="34973"/>
                  </a:lnTo>
                  <a:lnTo>
                    <a:pt x="31088" y="34462"/>
                  </a:lnTo>
                  <a:lnTo>
                    <a:pt x="32601" y="33930"/>
                  </a:lnTo>
                  <a:lnTo>
                    <a:pt x="34074" y="33357"/>
                  </a:lnTo>
                  <a:lnTo>
                    <a:pt x="35505" y="32744"/>
                  </a:lnTo>
                  <a:lnTo>
                    <a:pt x="36896" y="32110"/>
                  </a:lnTo>
                  <a:lnTo>
                    <a:pt x="38266" y="31435"/>
                  </a:lnTo>
                  <a:lnTo>
                    <a:pt x="39575" y="30739"/>
                  </a:lnTo>
                  <a:lnTo>
                    <a:pt x="40843" y="30024"/>
                  </a:lnTo>
                  <a:lnTo>
                    <a:pt x="42070" y="29287"/>
                  </a:lnTo>
                  <a:lnTo>
                    <a:pt x="43257" y="28510"/>
                  </a:lnTo>
                  <a:lnTo>
                    <a:pt x="44381" y="27733"/>
                  </a:lnTo>
                  <a:lnTo>
                    <a:pt x="45465" y="26915"/>
                  </a:lnTo>
                  <a:lnTo>
                    <a:pt x="46488" y="26097"/>
                  </a:lnTo>
                  <a:lnTo>
                    <a:pt x="47449" y="25258"/>
                  </a:lnTo>
                  <a:lnTo>
                    <a:pt x="48370" y="24399"/>
                  </a:lnTo>
                  <a:lnTo>
                    <a:pt x="48799" y="23970"/>
                  </a:lnTo>
                  <a:lnTo>
                    <a:pt x="49229" y="23540"/>
                  </a:lnTo>
                  <a:lnTo>
                    <a:pt x="49638" y="23090"/>
                  </a:lnTo>
                  <a:lnTo>
                    <a:pt x="50026" y="22661"/>
                  </a:lnTo>
                  <a:lnTo>
                    <a:pt x="50394" y="22211"/>
                  </a:lnTo>
                  <a:lnTo>
                    <a:pt x="50762" y="21761"/>
                  </a:lnTo>
                  <a:lnTo>
                    <a:pt x="51110" y="21332"/>
                  </a:lnTo>
                  <a:lnTo>
                    <a:pt x="51437" y="20882"/>
                  </a:lnTo>
                  <a:lnTo>
                    <a:pt x="51744" y="20432"/>
                  </a:lnTo>
                  <a:lnTo>
                    <a:pt x="52051" y="19961"/>
                  </a:lnTo>
                  <a:lnTo>
                    <a:pt x="52337" y="19511"/>
                  </a:lnTo>
                  <a:lnTo>
                    <a:pt x="52603" y="19061"/>
                  </a:lnTo>
                  <a:lnTo>
                    <a:pt x="52848" y="18611"/>
                  </a:lnTo>
                  <a:lnTo>
                    <a:pt x="53073" y="18161"/>
                  </a:lnTo>
                  <a:lnTo>
                    <a:pt x="53278" y="17691"/>
                  </a:lnTo>
                  <a:lnTo>
                    <a:pt x="53483" y="17241"/>
                  </a:lnTo>
                  <a:lnTo>
                    <a:pt x="53667" y="16791"/>
                  </a:lnTo>
                  <a:lnTo>
                    <a:pt x="53830" y="16321"/>
                  </a:lnTo>
                  <a:lnTo>
                    <a:pt x="53973" y="15871"/>
                  </a:lnTo>
                  <a:lnTo>
                    <a:pt x="54096" y="15421"/>
                  </a:lnTo>
                  <a:lnTo>
                    <a:pt x="54198" y="14971"/>
                  </a:lnTo>
                  <a:lnTo>
                    <a:pt x="54280" y="14521"/>
                  </a:lnTo>
                  <a:lnTo>
                    <a:pt x="54341" y="14051"/>
                  </a:lnTo>
                  <a:lnTo>
                    <a:pt x="54403" y="13601"/>
                  </a:lnTo>
                  <a:lnTo>
                    <a:pt x="54423" y="13151"/>
                  </a:lnTo>
                  <a:lnTo>
                    <a:pt x="54444" y="12721"/>
                  </a:lnTo>
                  <a:lnTo>
                    <a:pt x="54423" y="12271"/>
                  </a:lnTo>
                  <a:lnTo>
                    <a:pt x="54403" y="11821"/>
                  </a:lnTo>
                  <a:lnTo>
                    <a:pt x="54341" y="11392"/>
                  </a:lnTo>
                  <a:lnTo>
                    <a:pt x="54280" y="10942"/>
                  </a:lnTo>
                  <a:lnTo>
                    <a:pt x="54198" y="10512"/>
                  </a:lnTo>
                  <a:lnTo>
                    <a:pt x="54076" y="10083"/>
                  </a:lnTo>
                  <a:lnTo>
                    <a:pt x="53953" y="9654"/>
                  </a:lnTo>
                  <a:lnTo>
                    <a:pt x="53789" y="9244"/>
                  </a:lnTo>
                  <a:lnTo>
                    <a:pt x="53626" y="8835"/>
                  </a:lnTo>
                  <a:lnTo>
                    <a:pt x="53442" y="8426"/>
                  </a:lnTo>
                  <a:lnTo>
                    <a:pt x="53237" y="8038"/>
                  </a:lnTo>
                  <a:lnTo>
                    <a:pt x="53012" y="7649"/>
                  </a:lnTo>
                  <a:lnTo>
                    <a:pt x="52767" y="7281"/>
                  </a:lnTo>
                  <a:lnTo>
                    <a:pt x="52501" y="6913"/>
                  </a:lnTo>
                  <a:lnTo>
                    <a:pt x="52235" y="6545"/>
                  </a:lnTo>
                  <a:lnTo>
                    <a:pt x="51928" y="6197"/>
                  </a:lnTo>
                  <a:lnTo>
                    <a:pt x="51621" y="5849"/>
                  </a:lnTo>
                  <a:lnTo>
                    <a:pt x="51294" y="5522"/>
                  </a:lnTo>
                  <a:lnTo>
                    <a:pt x="50946" y="5195"/>
                  </a:lnTo>
                  <a:lnTo>
                    <a:pt x="50578" y="4888"/>
                  </a:lnTo>
                  <a:lnTo>
                    <a:pt x="50210" y="4581"/>
                  </a:lnTo>
                  <a:lnTo>
                    <a:pt x="49822" y="4295"/>
                  </a:lnTo>
                  <a:lnTo>
                    <a:pt x="49413" y="4009"/>
                  </a:lnTo>
                  <a:lnTo>
                    <a:pt x="49004" y="3722"/>
                  </a:lnTo>
                  <a:lnTo>
                    <a:pt x="48554" y="3457"/>
                  </a:lnTo>
                  <a:lnTo>
                    <a:pt x="48104" y="3211"/>
                  </a:lnTo>
                  <a:lnTo>
                    <a:pt x="47654" y="2945"/>
                  </a:lnTo>
                  <a:lnTo>
                    <a:pt x="47163" y="2720"/>
                  </a:lnTo>
                  <a:lnTo>
                    <a:pt x="46672" y="2495"/>
                  </a:lnTo>
                  <a:lnTo>
                    <a:pt x="46181" y="2270"/>
                  </a:lnTo>
                  <a:lnTo>
                    <a:pt x="45670" y="2066"/>
                  </a:lnTo>
                  <a:lnTo>
                    <a:pt x="45138" y="1861"/>
                  </a:lnTo>
                  <a:lnTo>
                    <a:pt x="44586" y="1677"/>
                  </a:lnTo>
                  <a:lnTo>
                    <a:pt x="44034" y="1493"/>
                  </a:lnTo>
                  <a:lnTo>
                    <a:pt x="43482" y="1309"/>
                  </a:lnTo>
                  <a:lnTo>
                    <a:pt x="42888" y="1166"/>
                  </a:lnTo>
                  <a:lnTo>
                    <a:pt x="42316" y="1002"/>
                  </a:lnTo>
                  <a:lnTo>
                    <a:pt x="41723" y="859"/>
                  </a:lnTo>
                  <a:lnTo>
                    <a:pt x="40496" y="614"/>
                  </a:lnTo>
                  <a:lnTo>
                    <a:pt x="39228" y="409"/>
                  </a:lnTo>
                  <a:lnTo>
                    <a:pt x="37919" y="246"/>
                  </a:lnTo>
                  <a:lnTo>
                    <a:pt x="36569" y="123"/>
                  </a:lnTo>
                  <a:lnTo>
                    <a:pt x="35199" y="41"/>
                  </a:lnTo>
                  <a:lnTo>
                    <a:pt x="337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075100" y="4102500"/>
              <a:ext cx="1171900" cy="740375"/>
            </a:xfrm>
            <a:custGeom>
              <a:avLst/>
              <a:gdLst/>
              <a:ahLst/>
              <a:cxnLst/>
              <a:rect l="l" t="t" r="r" b="b"/>
              <a:pathLst>
                <a:path w="46876" h="29615" extrusionOk="0">
                  <a:moveTo>
                    <a:pt x="29328" y="0"/>
                  </a:moveTo>
                  <a:lnTo>
                    <a:pt x="28183" y="62"/>
                  </a:lnTo>
                  <a:lnTo>
                    <a:pt x="27017" y="144"/>
                  </a:lnTo>
                  <a:lnTo>
                    <a:pt x="25831" y="246"/>
                  </a:lnTo>
                  <a:lnTo>
                    <a:pt x="24645" y="409"/>
                  </a:lnTo>
                  <a:lnTo>
                    <a:pt x="23459" y="593"/>
                  </a:lnTo>
                  <a:lnTo>
                    <a:pt x="22252" y="818"/>
                  </a:lnTo>
                  <a:lnTo>
                    <a:pt x="21045" y="1064"/>
                  </a:lnTo>
                  <a:lnTo>
                    <a:pt x="19839" y="1371"/>
                  </a:lnTo>
                  <a:lnTo>
                    <a:pt x="18632" y="1698"/>
                  </a:lnTo>
                  <a:lnTo>
                    <a:pt x="17834" y="1923"/>
                  </a:lnTo>
                  <a:lnTo>
                    <a:pt x="17057" y="2168"/>
                  </a:lnTo>
                  <a:lnTo>
                    <a:pt x="16280" y="2414"/>
                  </a:lnTo>
                  <a:lnTo>
                    <a:pt x="15523" y="2680"/>
                  </a:lnTo>
                  <a:lnTo>
                    <a:pt x="14787" y="2966"/>
                  </a:lnTo>
                  <a:lnTo>
                    <a:pt x="14051" y="3252"/>
                  </a:lnTo>
                  <a:lnTo>
                    <a:pt x="13314" y="3539"/>
                  </a:lnTo>
                  <a:lnTo>
                    <a:pt x="12599" y="3845"/>
                  </a:lnTo>
                  <a:lnTo>
                    <a:pt x="11903" y="4173"/>
                  </a:lnTo>
                  <a:lnTo>
                    <a:pt x="11208" y="4500"/>
                  </a:lnTo>
                  <a:lnTo>
                    <a:pt x="10553" y="4827"/>
                  </a:lnTo>
                  <a:lnTo>
                    <a:pt x="9879" y="5175"/>
                  </a:lnTo>
                  <a:lnTo>
                    <a:pt x="9245" y="5522"/>
                  </a:lnTo>
                  <a:lnTo>
                    <a:pt x="8611" y="5890"/>
                  </a:lnTo>
                  <a:lnTo>
                    <a:pt x="7997" y="6259"/>
                  </a:lnTo>
                  <a:lnTo>
                    <a:pt x="7383" y="6627"/>
                  </a:lnTo>
                  <a:lnTo>
                    <a:pt x="6790" y="7015"/>
                  </a:lnTo>
                  <a:lnTo>
                    <a:pt x="6218" y="7404"/>
                  </a:lnTo>
                  <a:lnTo>
                    <a:pt x="5665" y="7793"/>
                  </a:lnTo>
                  <a:lnTo>
                    <a:pt x="5134" y="8202"/>
                  </a:lnTo>
                  <a:lnTo>
                    <a:pt x="4602" y="8611"/>
                  </a:lnTo>
                  <a:lnTo>
                    <a:pt x="4091" y="9020"/>
                  </a:lnTo>
                  <a:lnTo>
                    <a:pt x="3600" y="9429"/>
                  </a:lnTo>
                  <a:lnTo>
                    <a:pt x="3129" y="9858"/>
                  </a:lnTo>
                  <a:lnTo>
                    <a:pt x="2679" y="10288"/>
                  </a:lnTo>
                  <a:lnTo>
                    <a:pt x="2230" y="10717"/>
                  </a:lnTo>
                  <a:lnTo>
                    <a:pt x="1820" y="11147"/>
                  </a:lnTo>
                  <a:lnTo>
                    <a:pt x="1411" y="11597"/>
                  </a:lnTo>
                  <a:lnTo>
                    <a:pt x="1043" y="12026"/>
                  </a:lnTo>
                  <a:lnTo>
                    <a:pt x="675" y="12476"/>
                  </a:lnTo>
                  <a:lnTo>
                    <a:pt x="328" y="12926"/>
                  </a:lnTo>
                  <a:lnTo>
                    <a:pt x="0" y="13376"/>
                  </a:lnTo>
                  <a:lnTo>
                    <a:pt x="82" y="13662"/>
                  </a:lnTo>
                  <a:lnTo>
                    <a:pt x="389" y="13212"/>
                  </a:lnTo>
                  <a:lnTo>
                    <a:pt x="716" y="12762"/>
                  </a:lnTo>
                  <a:lnTo>
                    <a:pt x="1084" y="12312"/>
                  </a:lnTo>
                  <a:lnTo>
                    <a:pt x="1452" y="11883"/>
                  </a:lnTo>
                  <a:lnTo>
                    <a:pt x="1861" y="11433"/>
                  </a:lnTo>
                  <a:lnTo>
                    <a:pt x="2270" y="11003"/>
                  </a:lnTo>
                  <a:lnTo>
                    <a:pt x="2700" y="10574"/>
                  </a:lnTo>
                  <a:lnTo>
                    <a:pt x="3150" y="10144"/>
                  </a:lnTo>
                  <a:lnTo>
                    <a:pt x="3620" y="9715"/>
                  </a:lnTo>
                  <a:lnTo>
                    <a:pt x="4111" y="9285"/>
                  </a:lnTo>
                  <a:lnTo>
                    <a:pt x="4622" y="8876"/>
                  </a:lnTo>
                  <a:lnTo>
                    <a:pt x="5134" y="8467"/>
                  </a:lnTo>
                  <a:lnTo>
                    <a:pt x="5686" y="8058"/>
                  </a:lnTo>
                  <a:lnTo>
                    <a:pt x="6238" y="7670"/>
                  </a:lnTo>
                  <a:lnTo>
                    <a:pt x="6811" y="7281"/>
                  </a:lnTo>
                  <a:lnTo>
                    <a:pt x="7404" y="6893"/>
                  </a:lnTo>
                  <a:lnTo>
                    <a:pt x="7997" y="6504"/>
                  </a:lnTo>
                  <a:lnTo>
                    <a:pt x="8631" y="6136"/>
                  </a:lnTo>
                  <a:lnTo>
                    <a:pt x="9265" y="5788"/>
                  </a:lnTo>
                  <a:lnTo>
                    <a:pt x="9899" y="5420"/>
                  </a:lnTo>
                  <a:lnTo>
                    <a:pt x="10574" y="5072"/>
                  </a:lnTo>
                  <a:lnTo>
                    <a:pt x="11249" y="4745"/>
                  </a:lnTo>
                  <a:lnTo>
                    <a:pt x="11944" y="4418"/>
                  </a:lnTo>
                  <a:lnTo>
                    <a:pt x="12640" y="4091"/>
                  </a:lnTo>
                  <a:lnTo>
                    <a:pt x="13355" y="3784"/>
                  </a:lnTo>
                  <a:lnTo>
                    <a:pt x="14071" y="3477"/>
                  </a:lnTo>
                  <a:lnTo>
                    <a:pt x="14828" y="3191"/>
                  </a:lnTo>
                  <a:lnTo>
                    <a:pt x="15564" y="2925"/>
                  </a:lnTo>
                  <a:lnTo>
                    <a:pt x="16341" y="2639"/>
                  </a:lnTo>
                  <a:lnTo>
                    <a:pt x="17118" y="2393"/>
                  </a:lnTo>
                  <a:lnTo>
                    <a:pt x="17896" y="2148"/>
                  </a:lnTo>
                  <a:lnTo>
                    <a:pt x="18693" y="1923"/>
                  </a:lnTo>
                  <a:lnTo>
                    <a:pt x="19430" y="1718"/>
                  </a:lnTo>
                  <a:lnTo>
                    <a:pt x="20166" y="1514"/>
                  </a:lnTo>
                  <a:lnTo>
                    <a:pt x="20902" y="1350"/>
                  </a:lnTo>
                  <a:lnTo>
                    <a:pt x="21659" y="1187"/>
                  </a:lnTo>
                  <a:lnTo>
                    <a:pt x="22395" y="1023"/>
                  </a:lnTo>
                  <a:lnTo>
                    <a:pt x="23131" y="900"/>
                  </a:lnTo>
                  <a:lnTo>
                    <a:pt x="23868" y="757"/>
                  </a:lnTo>
                  <a:lnTo>
                    <a:pt x="24583" y="655"/>
                  </a:lnTo>
                  <a:lnTo>
                    <a:pt x="25320" y="553"/>
                  </a:lnTo>
                  <a:lnTo>
                    <a:pt x="26035" y="471"/>
                  </a:lnTo>
                  <a:lnTo>
                    <a:pt x="26751" y="389"/>
                  </a:lnTo>
                  <a:lnTo>
                    <a:pt x="27467" y="328"/>
                  </a:lnTo>
                  <a:lnTo>
                    <a:pt x="28183" y="287"/>
                  </a:lnTo>
                  <a:lnTo>
                    <a:pt x="28899" y="266"/>
                  </a:lnTo>
                  <a:lnTo>
                    <a:pt x="29594" y="246"/>
                  </a:lnTo>
                  <a:lnTo>
                    <a:pt x="30289" y="225"/>
                  </a:lnTo>
                  <a:lnTo>
                    <a:pt x="31128" y="246"/>
                  </a:lnTo>
                  <a:lnTo>
                    <a:pt x="31987" y="266"/>
                  </a:lnTo>
                  <a:lnTo>
                    <a:pt x="32825" y="328"/>
                  </a:lnTo>
                  <a:lnTo>
                    <a:pt x="33644" y="389"/>
                  </a:lnTo>
                  <a:lnTo>
                    <a:pt x="34441" y="491"/>
                  </a:lnTo>
                  <a:lnTo>
                    <a:pt x="35239" y="614"/>
                  </a:lnTo>
                  <a:lnTo>
                    <a:pt x="36016" y="737"/>
                  </a:lnTo>
                  <a:lnTo>
                    <a:pt x="36793" y="900"/>
                  </a:lnTo>
                  <a:lnTo>
                    <a:pt x="37734" y="1125"/>
                  </a:lnTo>
                  <a:lnTo>
                    <a:pt x="38654" y="1391"/>
                  </a:lnTo>
                  <a:lnTo>
                    <a:pt x="39513" y="1698"/>
                  </a:lnTo>
                  <a:lnTo>
                    <a:pt x="40352" y="2005"/>
                  </a:lnTo>
                  <a:lnTo>
                    <a:pt x="41129" y="2373"/>
                  </a:lnTo>
                  <a:lnTo>
                    <a:pt x="41845" y="2761"/>
                  </a:lnTo>
                  <a:lnTo>
                    <a:pt x="42540" y="3170"/>
                  </a:lnTo>
                  <a:lnTo>
                    <a:pt x="42847" y="3375"/>
                  </a:lnTo>
                  <a:lnTo>
                    <a:pt x="43174" y="3600"/>
                  </a:lnTo>
                  <a:lnTo>
                    <a:pt x="43460" y="3825"/>
                  </a:lnTo>
                  <a:lnTo>
                    <a:pt x="43747" y="4070"/>
                  </a:lnTo>
                  <a:lnTo>
                    <a:pt x="44013" y="4316"/>
                  </a:lnTo>
                  <a:lnTo>
                    <a:pt x="44279" y="4561"/>
                  </a:lnTo>
                  <a:lnTo>
                    <a:pt x="44524" y="4807"/>
                  </a:lnTo>
                  <a:lnTo>
                    <a:pt x="44769" y="5072"/>
                  </a:lnTo>
                  <a:lnTo>
                    <a:pt x="44994" y="5338"/>
                  </a:lnTo>
                  <a:lnTo>
                    <a:pt x="45199" y="5625"/>
                  </a:lnTo>
                  <a:lnTo>
                    <a:pt x="45383" y="5890"/>
                  </a:lnTo>
                  <a:lnTo>
                    <a:pt x="45567" y="6177"/>
                  </a:lnTo>
                  <a:lnTo>
                    <a:pt x="45731" y="6463"/>
                  </a:lnTo>
                  <a:lnTo>
                    <a:pt x="45894" y="6770"/>
                  </a:lnTo>
                  <a:lnTo>
                    <a:pt x="46037" y="7077"/>
                  </a:lnTo>
                  <a:lnTo>
                    <a:pt x="46160" y="7383"/>
                  </a:lnTo>
                  <a:lnTo>
                    <a:pt x="46262" y="7690"/>
                  </a:lnTo>
                  <a:lnTo>
                    <a:pt x="46365" y="8017"/>
                  </a:lnTo>
                  <a:lnTo>
                    <a:pt x="46446" y="8345"/>
                  </a:lnTo>
                  <a:lnTo>
                    <a:pt x="46528" y="8672"/>
                  </a:lnTo>
                  <a:lnTo>
                    <a:pt x="46569" y="9020"/>
                  </a:lnTo>
                  <a:lnTo>
                    <a:pt x="46610" y="9367"/>
                  </a:lnTo>
                  <a:lnTo>
                    <a:pt x="46630" y="9695"/>
                  </a:lnTo>
                  <a:lnTo>
                    <a:pt x="46651" y="10042"/>
                  </a:lnTo>
                  <a:lnTo>
                    <a:pt x="46630" y="10390"/>
                  </a:lnTo>
                  <a:lnTo>
                    <a:pt x="46610" y="10738"/>
                  </a:lnTo>
                  <a:lnTo>
                    <a:pt x="46569" y="11085"/>
                  </a:lnTo>
                  <a:lnTo>
                    <a:pt x="46528" y="11433"/>
                  </a:lnTo>
                  <a:lnTo>
                    <a:pt x="46446" y="11801"/>
                  </a:lnTo>
                  <a:lnTo>
                    <a:pt x="46365" y="12149"/>
                  </a:lnTo>
                  <a:lnTo>
                    <a:pt x="46262" y="12496"/>
                  </a:lnTo>
                  <a:lnTo>
                    <a:pt x="46160" y="12844"/>
                  </a:lnTo>
                  <a:lnTo>
                    <a:pt x="46037" y="13212"/>
                  </a:lnTo>
                  <a:lnTo>
                    <a:pt x="45894" y="13560"/>
                  </a:lnTo>
                  <a:lnTo>
                    <a:pt x="45731" y="13908"/>
                  </a:lnTo>
                  <a:lnTo>
                    <a:pt x="45567" y="14255"/>
                  </a:lnTo>
                  <a:lnTo>
                    <a:pt x="45199" y="14971"/>
                  </a:lnTo>
                  <a:lnTo>
                    <a:pt x="44769" y="15666"/>
                  </a:lnTo>
                  <a:lnTo>
                    <a:pt x="44299" y="16382"/>
                  </a:lnTo>
                  <a:lnTo>
                    <a:pt x="43767" y="17078"/>
                  </a:lnTo>
                  <a:lnTo>
                    <a:pt x="43195" y="17753"/>
                  </a:lnTo>
                  <a:lnTo>
                    <a:pt x="42561" y="18448"/>
                  </a:lnTo>
                  <a:lnTo>
                    <a:pt x="41886" y="19123"/>
                  </a:lnTo>
                  <a:lnTo>
                    <a:pt x="41190" y="19777"/>
                  </a:lnTo>
                  <a:lnTo>
                    <a:pt x="40434" y="20432"/>
                  </a:lnTo>
                  <a:lnTo>
                    <a:pt x="39615" y="21066"/>
                  </a:lnTo>
                  <a:lnTo>
                    <a:pt x="38777" y="21700"/>
                  </a:lnTo>
                  <a:lnTo>
                    <a:pt x="37898" y="22313"/>
                  </a:lnTo>
                  <a:lnTo>
                    <a:pt x="36977" y="22906"/>
                  </a:lnTo>
                  <a:lnTo>
                    <a:pt x="36036" y="23479"/>
                  </a:lnTo>
                  <a:lnTo>
                    <a:pt x="35034" y="24031"/>
                  </a:lnTo>
                  <a:lnTo>
                    <a:pt x="34012" y="24584"/>
                  </a:lnTo>
                  <a:lnTo>
                    <a:pt x="32948" y="25095"/>
                  </a:lnTo>
                  <a:lnTo>
                    <a:pt x="31864" y="25586"/>
                  </a:lnTo>
                  <a:lnTo>
                    <a:pt x="30739" y="26076"/>
                  </a:lnTo>
                  <a:lnTo>
                    <a:pt x="29594" y="26506"/>
                  </a:lnTo>
                  <a:lnTo>
                    <a:pt x="28408" y="26935"/>
                  </a:lnTo>
                  <a:lnTo>
                    <a:pt x="27201" y="27324"/>
                  </a:lnTo>
                  <a:lnTo>
                    <a:pt x="25974" y="27692"/>
                  </a:lnTo>
                  <a:lnTo>
                    <a:pt x="24767" y="28019"/>
                  </a:lnTo>
                  <a:lnTo>
                    <a:pt x="23561" y="28306"/>
                  </a:lnTo>
                  <a:lnTo>
                    <a:pt x="22375" y="28572"/>
                  </a:lnTo>
                  <a:lnTo>
                    <a:pt x="21168" y="28797"/>
                  </a:lnTo>
                  <a:lnTo>
                    <a:pt x="19982" y="28981"/>
                  </a:lnTo>
                  <a:lnTo>
                    <a:pt x="18796" y="29124"/>
                  </a:lnTo>
                  <a:lnTo>
                    <a:pt x="17630" y="29247"/>
                  </a:lnTo>
                  <a:lnTo>
                    <a:pt x="16484" y="29328"/>
                  </a:lnTo>
                  <a:lnTo>
                    <a:pt x="15339" y="29369"/>
                  </a:lnTo>
                  <a:lnTo>
                    <a:pt x="14214" y="29390"/>
                  </a:lnTo>
                  <a:lnTo>
                    <a:pt x="13110" y="29369"/>
                  </a:lnTo>
                  <a:lnTo>
                    <a:pt x="12006" y="29308"/>
                  </a:lnTo>
                  <a:lnTo>
                    <a:pt x="10942" y="29206"/>
                  </a:lnTo>
                  <a:lnTo>
                    <a:pt x="9899" y="29083"/>
                  </a:lnTo>
                  <a:lnTo>
                    <a:pt x="8876" y="28919"/>
                  </a:lnTo>
                  <a:lnTo>
                    <a:pt x="7874" y="28715"/>
                  </a:lnTo>
                  <a:lnTo>
                    <a:pt x="6974" y="28490"/>
                  </a:lnTo>
                  <a:lnTo>
                    <a:pt x="6115" y="28244"/>
                  </a:lnTo>
                  <a:lnTo>
                    <a:pt x="6299" y="28551"/>
                  </a:lnTo>
                  <a:lnTo>
                    <a:pt x="7056" y="28756"/>
                  </a:lnTo>
                  <a:lnTo>
                    <a:pt x="7833" y="28940"/>
                  </a:lnTo>
                  <a:lnTo>
                    <a:pt x="8611" y="29103"/>
                  </a:lnTo>
                  <a:lnTo>
                    <a:pt x="9388" y="29247"/>
                  </a:lnTo>
                  <a:lnTo>
                    <a:pt x="10185" y="29349"/>
                  </a:lnTo>
                  <a:lnTo>
                    <a:pt x="11003" y="29451"/>
                  </a:lnTo>
                  <a:lnTo>
                    <a:pt x="11821" y="29533"/>
                  </a:lnTo>
                  <a:lnTo>
                    <a:pt x="12660" y="29574"/>
                  </a:lnTo>
                  <a:lnTo>
                    <a:pt x="13519" y="29615"/>
                  </a:lnTo>
                  <a:lnTo>
                    <a:pt x="15073" y="29615"/>
                  </a:lnTo>
                  <a:lnTo>
                    <a:pt x="15789" y="29594"/>
                  </a:lnTo>
                  <a:lnTo>
                    <a:pt x="16484" y="29553"/>
                  </a:lnTo>
                  <a:lnTo>
                    <a:pt x="17200" y="29512"/>
                  </a:lnTo>
                  <a:lnTo>
                    <a:pt x="17916" y="29451"/>
                  </a:lnTo>
                  <a:lnTo>
                    <a:pt x="18652" y="29390"/>
                  </a:lnTo>
                  <a:lnTo>
                    <a:pt x="19368" y="29287"/>
                  </a:lnTo>
                  <a:lnTo>
                    <a:pt x="20104" y="29185"/>
                  </a:lnTo>
                  <a:lnTo>
                    <a:pt x="20841" y="29083"/>
                  </a:lnTo>
                  <a:lnTo>
                    <a:pt x="21577" y="28960"/>
                  </a:lnTo>
                  <a:lnTo>
                    <a:pt x="22313" y="28817"/>
                  </a:lnTo>
                  <a:lnTo>
                    <a:pt x="23070" y="28653"/>
                  </a:lnTo>
                  <a:lnTo>
                    <a:pt x="23806" y="28490"/>
                  </a:lnTo>
                  <a:lnTo>
                    <a:pt x="24542" y="28326"/>
                  </a:lnTo>
                  <a:lnTo>
                    <a:pt x="25299" y="28122"/>
                  </a:lnTo>
                  <a:lnTo>
                    <a:pt x="26035" y="27917"/>
                  </a:lnTo>
                  <a:lnTo>
                    <a:pt x="27160" y="27590"/>
                  </a:lnTo>
                  <a:lnTo>
                    <a:pt x="28265" y="27222"/>
                  </a:lnTo>
                  <a:lnTo>
                    <a:pt x="29349" y="26854"/>
                  </a:lnTo>
                  <a:lnTo>
                    <a:pt x="30412" y="26445"/>
                  </a:lnTo>
                  <a:lnTo>
                    <a:pt x="31455" y="26015"/>
                  </a:lnTo>
                  <a:lnTo>
                    <a:pt x="32457" y="25586"/>
                  </a:lnTo>
                  <a:lnTo>
                    <a:pt x="33459" y="25115"/>
                  </a:lnTo>
                  <a:lnTo>
                    <a:pt x="34400" y="24624"/>
                  </a:lnTo>
                  <a:lnTo>
                    <a:pt x="35341" y="24134"/>
                  </a:lnTo>
                  <a:lnTo>
                    <a:pt x="36241" y="23622"/>
                  </a:lnTo>
                  <a:lnTo>
                    <a:pt x="37120" y="23091"/>
                  </a:lnTo>
                  <a:lnTo>
                    <a:pt x="37959" y="22538"/>
                  </a:lnTo>
                  <a:lnTo>
                    <a:pt x="38777" y="21986"/>
                  </a:lnTo>
                  <a:lnTo>
                    <a:pt x="39554" y="21413"/>
                  </a:lnTo>
                  <a:lnTo>
                    <a:pt x="40290" y="20820"/>
                  </a:lnTo>
                  <a:lnTo>
                    <a:pt x="41006" y="20227"/>
                  </a:lnTo>
                  <a:lnTo>
                    <a:pt x="41681" y="19634"/>
                  </a:lnTo>
                  <a:lnTo>
                    <a:pt x="42315" y="19021"/>
                  </a:lnTo>
                  <a:lnTo>
                    <a:pt x="42908" y="18387"/>
                  </a:lnTo>
                  <a:lnTo>
                    <a:pt x="43481" y="17753"/>
                  </a:lnTo>
                  <a:lnTo>
                    <a:pt x="43992" y="17119"/>
                  </a:lnTo>
                  <a:lnTo>
                    <a:pt x="44483" y="16485"/>
                  </a:lnTo>
                  <a:lnTo>
                    <a:pt x="44933" y="15851"/>
                  </a:lnTo>
                  <a:lnTo>
                    <a:pt x="45322" y="15196"/>
                  </a:lnTo>
                  <a:lnTo>
                    <a:pt x="45690" y="14542"/>
                  </a:lnTo>
                  <a:lnTo>
                    <a:pt x="45996" y="13887"/>
                  </a:lnTo>
                  <a:lnTo>
                    <a:pt x="46262" y="13253"/>
                  </a:lnTo>
                  <a:lnTo>
                    <a:pt x="46467" y="12599"/>
                  </a:lnTo>
                  <a:lnTo>
                    <a:pt x="46651" y="11944"/>
                  </a:lnTo>
                  <a:lnTo>
                    <a:pt x="46774" y="11290"/>
                  </a:lnTo>
                  <a:lnTo>
                    <a:pt x="46855" y="10656"/>
                  </a:lnTo>
                  <a:lnTo>
                    <a:pt x="46876" y="10329"/>
                  </a:lnTo>
                  <a:lnTo>
                    <a:pt x="46876" y="10022"/>
                  </a:lnTo>
                  <a:lnTo>
                    <a:pt x="46855" y="9490"/>
                  </a:lnTo>
                  <a:lnTo>
                    <a:pt x="46794" y="8979"/>
                  </a:lnTo>
                  <a:lnTo>
                    <a:pt x="46712" y="8447"/>
                  </a:lnTo>
                  <a:lnTo>
                    <a:pt x="46590" y="7936"/>
                  </a:lnTo>
                  <a:lnTo>
                    <a:pt x="46487" y="7608"/>
                  </a:lnTo>
                  <a:lnTo>
                    <a:pt x="46365" y="7302"/>
                  </a:lnTo>
                  <a:lnTo>
                    <a:pt x="46242" y="6974"/>
                  </a:lnTo>
                  <a:lnTo>
                    <a:pt x="46099" y="6668"/>
                  </a:lnTo>
                  <a:lnTo>
                    <a:pt x="45956" y="6361"/>
                  </a:lnTo>
                  <a:lnTo>
                    <a:pt x="45771" y="6075"/>
                  </a:lnTo>
                  <a:lnTo>
                    <a:pt x="45587" y="5768"/>
                  </a:lnTo>
                  <a:lnTo>
                    <a:pt x="45383" y="5481"/>
                  </a:lnTo>
                  <a:lnTo>
                    <a:pt x="45178" y="5216"/>
                  </a:lnTo>
                  <a:lnTo>
                    <a:pt x="44953" y="4929"/>
                  </a:lnTo>
                  <a:lnTo>
                    <a:pt x="44708" y="4663"/>
                  </a:lnTo>
                  <a:lnTo>
                    <a:pt x="44463" y="4418"/>
                  </a:lnTo>
                  <a:lnTo>
                    <a:pt x="44197" y="4152"/>
                  </a:lnTo>
                  <a:lnTo>
                    <a:pt x="43910" y="3907"/>
                  </a:lnTo>
                  <a:lnTo>
                    <a:pt x="43624" y="3661"/>
                  </a:lnTo>
                  <a:lnTo>
                    <a:pt x="43317" y="3436"/>
                  </a:lnTo>
                  <a:lnTo>
                    <a:pt x="43010" y="3211"/>
                  </a:lnTo>
                  <a:lnTo>
                    <a:pt x="42683" y="2986"/>
                  </a:lnTo>
                  <a:lnTo>
                    <a:pt x="42336" y="2761"/>
                  </a:lnTo>
                  <a:lnTo>
                    <a:pt x="41988" y="2557"/>
                  </a:lnTo>
                  <a:lnTo>
                    <a:pt x="41252" y="2168"/>
                  </a:lnTo>
                  <a:lnTo>
                    <a:pt x="40454" y="1800"/>
                  </a:lnTo>
                  <a:lnTo>
                    <a:pt x="39615" y="1473"/>
                  </a:lnTo>
                  <a:lnTo>
                    <a:pt x="38736" y="1166"/>
                  </a:lnTo>
                  <a:lnTo>
                    <a:pt x="37795" y="900"/>
                  </a:lnTo>
                  <a:lnTo>
                    <a:pt x="36834" y="675"/>
                  </a:lnTo>
                  <a:lnTo>
                    <a:pt x="35832" y="471"/>
                  </a:lnTo>
                  <a:lnTo>
                    <a:pt x="34789" y="307"/>
                  </a:lnTo>
                  <a:lnTo>
                    <a:pt x="33746" y="164"/>
                  </a:lnTo>
                  <a:lnTo>
                    <a:pt x="32662" y="82"/>
                  </a:lnTo>
                  <a:lnTo>
                    <a:pt x="31578" y="21"/>
                  </a:lnTo>
                  <a:lnTo>
                    <a:pt x="30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343525" y="4238500"/>
              <a:ext cx="468375" cy="468375"/>
            </a:xfrm>
            <a:custGeom>
              <a:avLst/>
              <a:gdLst/>
              <a:ahLst/>
              <a:cxnLst/>
              <a:rect l="l" t="t" r="r" b="b"/>
              <a:pathLst>
                <a:path w="18735" h="18735" extrusionOk="0">
                  <a:moveTo>
                    <a:pt x="8897" y="1"/>
                  </a:moveTo>
                  <a:lnTo>
                    <a:pt x="8406" y="41"/>
                  </a:lnTo>
                  <a:lnTo>
                    <a:pt x="7936" y="103"/>
                  </a:lnTo>
                  <a:lnTo>
                    <a:pt x="7486" y="185"/>
                  </a:lnTo>
                  <a:lnTo>
                    <a:pt x="7036" y="287"/>
                  </a:lnTo>
                  <a:lnTo>
                    <a:pt x="6586" y="410"/>
                  </a:lnTo>
                  <a:lnTo>
                    <a:pt x="6157" y="553"/>
                  </a:lnTo>
                  <a:lnTo>
                    <a:pt x="5727" y="737"/>
                  </a:lnTo>
                  <a:lnTo>
                    <a:pt x="5298" y="921"/>
                  </a:lnTo>
                  <a:lnTo>
                    <a:pt x="4909" y="1125"/>
                  </a:lnTo>
                  <a:lnTo>
                    <a:pt x="4500" y="1350"/>
                  </a:lnTo>
                  <a:lnTo>
                    <a:pt x="4132" y="1596"/>
                  </a:lnTo>
                  <a:lnTo>
                    <a:pt x="3764" y="1862"/>
                  </a:lnTo>
                  <a:lnTo>
                    <a:pt x="3416" y="2128"/>
                  </a:lnTo>
                  <a:lnTo>
                    <a:pt x="3068" y="2434"/>
                  </a:lnTo>
                  <a:lnTo>
                    <a:pt x="2741" y="2741"/>
                  </a:lnTo>
                  <a:lnTo>
                    <a:pt x="2434" y="3068"/>
                  </a:lnTo>
                  <a:lnTo>
                    <a:pt x="2127" y="3396"/>
                  </a:lnTo>
                  <a:lnTo>
                    <a:pt x="1862" y="3764"/>
                  </a:lnTo>
                  <a:lnTo>
                    <a:pt x="1596" y="4132"/>
                  </a:lnTo>
                  <a:lnTo>
                    <a:pt x="1350" y="4500"/>
                  </a:lnTo>
                  <a:lnTo>
                    <a:pt x="1125" y="4909"/>
                  </a:lnTo>
                  <a:lnTo>
                    <a:pt x="921" y="5298"/>
                  </a:lnTo>
                  <a:lnTo>
                    <a:pt x="737" y="5727"/>
                  </a:lnTo>
                  <a:lnTo>
                    <a:pt x="573" y="6136"/>
                  </a:lnTo>
                  <a:lnTo>
                    <a:pt x="410" y="6586"/>
                  </a:lnTo>
                  <a:lnTo>
                    <a:pt x="287" y="7016"/>
                  </a:lnTo>
                  <a:lnTo>
                    <a:pt x="185" y="7486"/>
                  </a:lnTo>
                  <a:lnTo>
                    <a:pt x="103" y="7936"/>
                  </a:lnTo>
                  <a:lnTo>
                    <a:pt x="41" y="8406"/>
                  </a:lnTo>
                  <a:lnTo>
                    <a:pt x="0" y="8877"/>
                  </a:lnTo>
                  <a:lnTo>
                    <a:pt x="0" y="9368"/>
                  </a:lnTo>
                  <a:lnTo>
                    <a:pt x="0" y="9858"/>
                  </a:lnTo>
                  <a:lnTo>
                    <a:pt x="41" y="10329"/>
                  </a:lnTo>
                  <a:lnTo>
                    <a:pt x="103" y="10799"/>
                  </a:lnTo>
                  <a:lnTo>
                    <a:pt x="185" y="11249"/>
                  </a:lnTo>
                  <a:lnTo>
                    <a:pt x="287" y="11719"/>
                  </a:lnTo>
                  <a:lnTo>
                    <a:pt x="410" y="12149"/>
                  </a:lnTo>
                  <a:lnTo>
                    <a:pt x="573" y="12599"/>
                  </a:lnTo>
                  <a:lnTo>
                    <a:pt x="737" y="13008"/>
                  </a:lnTo>
                  <a:lnTo>
                    <a:pt x="921" y="13437"/>
                  </a:lnTo>
                  <a:lnTo>
                    <a:pt x="1125" y="13826"/>
                  </a:lnTo>
                  <a:lnTo>
                    <a:pt x="1350" y="14235"/>
                  </a:lnTo>
                  <a:lnTo>
                    <a:pt x="1596" y="14603"/>
                  </a:lnTo>
                  <a:lnTo>
                    <a:pt x="1862" y="14971"/>
                  </a:lnTo>
                  <a:lnTo>
                    <a:pt x="2127" y="15339"/>
                  </a:lnTo>
                  <a:lnTo>
                    <a:pt x="2434" y="15667"/>
                  </a:lnTo>
                  <a:lnTo>
                    <a:pt x="2741" y="15994"/>
                  </a:lnTo>
                  <a:lnTo>
                    <a:pt x="3068" y="16301"/>
                  </a:lnTo>
                  <a:lnTo>
                    <a:pt x="3416" y="16607"/>
                  </a:lnTo>
                  <a:lnTo>
                    <a:pt x="3764" y="16873"/>
                  </a:lnTo>
                  <a:lnTo>
                    <a:pt x="4132" y="17139"/>
                  </a:lnTo>
                  <a:lnTo>
                    <a:pt x="4500" y="17385"/>
                  </a:lnTo>
                  <a:lnTo>
                    <a:pt x="4909" y="17610"/>
                  </a:lnTo>
                  <a:lnTo>
                    <a:pt x="5298" y="17814"/>
                  </a:lnTo>
                  <a:lnTo>
                    <a:pt x="5727" y="17998"/>
                  </a:lnTo>
                  <a:lnTo>
                    <a:pt x="6157" y="18182"/>
                  </a:lnTo>
                  <a:lnTo>
                    <a:pt x="6586" y="18325"/>
                  </a:lnTo>
                  <a:lnTo>
                    <a:pt x="7036" y="18448"/>
                  </a:lnTo>
                  <a:lnTo>
                    <a:pt x="7486" y="18550"/>
                  </a:lnTo>
                  <a:lnTo>
                    <a:pt x="7936" y="18632"/>
                  </a:lnTo>
                  <a:lnTo>
                    <a:pt x="8406" y="18694"/>
                  </a:lnTo>
                  <a:lnTo>
                    <a:pt x="8897" y="18734"/>
                  </a:lnTo>
                  <a:lnTo>
                    <a:pt x="9858" y="18734"/>
                  </a:lnTo>
                  <a:lnTo>
                    <a:pt x="10329" y="18694"/>
                  </a:lnTo>
                  <a:lnTo>
                    <a:pt x="10799" y="18632"/>
                  </a:lnTo>
                  <a:lnTo>
                    <a:pt x="11269" y="18550"/>
                  </a:lnTo>
                  <a:lnTo>
                    <a:pt x="11719" y="18448"/>
                  </a:lnTo>
                  <a:lnTo>
                    <a:pt x="12149" y="18325"/>
                  </a:lnTo>
                  <a:lnTo>
                    <a:pt x="12599" y="18182"/>
                  </a:lnTo>
                  <a:lnTo>
                    <a:pt x="13028" y="17998"/>
                  </a:lnTo>
                  <a:lnTo>
                    <a:pt x="13437" y="17814"/>
                  </a:lnTo>
                  <a:lnTo>
                    <a:pt x="13846" y="17610"/>
                  </a:lnTo>
                  <a:lnTo>
                    <a:pt x="14235" y="17385"/>
                  </a:lnTo>
                  <a:lnTo>
                    <a:pt x="14603" y="17139"/>
                  </a:lnTo>
                  <a:lnTo>
                    <a:pt x="14971" y="16873"/>
                  </a:lnTo>
                  <a:lnTo>
                    <a:pt x="15339" y="16607"/>
                  </a:lnTo>
                  <a:lnTo>
                    <a:pt x="15667" y="16301"/>
                  </a:lnTo>
                  <a:lnTo>
                    <a:pt x="15994" y="15994"/>
                  </a:lnTo>
                  <a:lnTo>
                    <a:pt x="16301" y="15667"/>
                  </a:lnTo>
                  <a:lnTo>
                    <a:pt x="16607" y="15339"/>
                  </a:lnTo>
                  <a:lnTo>
                    <a:pt x="16873" y="14971"/>
                  </a:lnTo>
                  <a:lnTo>
                    <a:pt x="17139" y="14603"/>
                  </a:lnTo>
                  <a:lnTo>
                    <a:pt x="17385" y="14235"/>
                  </a:lnTo>
                  <a:lnTo>
                    <a:pt x="17610" y="13826"/>
                  </a:lnTo>
                  <a:lnTo>
                    <a:pt x="17814" y="13437"/>
                  </a:lnTo>
                  <a:lnTo>
                    <a:pt x="17998" y="13008"/>
                  </a:lnTo>
                  <a:lnTo>
                    <a:pt x="18182" y="12599"/>
                  </a:lnTo>
                  <a:lnTo>
                    <a:pt x="18325" y="12149"/>
                  </a:lnTo>
                  <a:lnTo>
                    <a:pt x="18448" y="11719"/>
                  </a:lnTo>
                  <a:lnTo>
                    <a:pt x="18550" y="11249"/>
                  </a:lnTo>
                  <a:lnTo>
                    <a:pt x="18632" y="10799"/>
                  </a:lnTo>
                  <a:lnTo>
                    <a:pt x="18693" y="10329"/>
                  </a:lnTo>
                  <a:lnTo>
                    <a:pt x="18734" y="9858"/>
                  </a:lnTo>
                  <a:lnTo>
                    <a:pt x="18734" y="9368"/>
                  </a:lnTo>
                  <a:lnTo>
                    <a:pt x="18734" y="8877"/>
                  </a:lnTo>
                  <a:lnTo>
                    <a:pt x="18693" y="8406"/>
                  </a:lnTo>
                  <a:lnTo>
                    <a:pt x="18632" y="7936"/>
                  </a:lnTo>
                  <a:lnTo>
                    <a:pt x="18550" y="7486"/>
                  </a:lnTo>
                  <a:lnTo>
                    <a:pt x="18448" y="7016"/>
                  </a:lnTo>
                  <a:lnTo>
                    <a:pt x="18325" y="6586"/>
                  </a:lnTo>
                  <a:lnTo>
                    <a:pt x="18182" y="6136"/>
                  </a:lnTo>
                  <a:lnTo>
                    <a:pt x="17998" y="5727"/>
                  </a:lnTo>
                  <a:lnTo>
                    <a:pt x="17814" y="5298"/>
                  </a:lnTo>
                  <a:lnTo>
                    <a:pt x="17610" y="4909"/>
                  </a:lnTo>
                  <a:lnTo>
                    <a:pt x="17385" y="4500"/>
                  </a:lnTo>
                  <a:lnTo>
                    <a:pt x="17139" y="4132"/>
                  </a:lnTo>
                  <a:lnTo>
                    <a:pt x="16873" y="3764"/>
                  </a:lnTo>
                  <a:lnTo>
                    <a:pt x="16607" y="3396"/>
                  </a:lnTo>
                  <a:lnTo>
                    <a:pt x="16301" y="3068"/>
                  </a:lnTo>
                  <a:lnTo>
                    <a:pt x="15994" y="2741"/>
                  </a:lnTo>
                  <a:lnTo>
                    <a:pt x="15667" y="2434"/>
                  </a:lnTo>
                  <a:lnTo>
                    <a:pt x="15339" y="2128"/>
                  </a:lnTo>
                  <a:lnTo>
                    <a:pt x="14971" y="1862"/>
                  </a:lnTo>
                  <a:lnTo>
                    <a:pt x="14603" y="1596"/>
                  </a:lnTo>
                  <a:lnTo>
                    <a:pt x="14235" y="1350"/>
                  </a:lnTo>
                  <a:lnTo>
                    <a:pt x="13846" y="1125"/>
                  </a:lnTo>
                  <a:lnTo>
                    <a:pt x="13437" y="921"/>
                  </a:lnTo>
                  <a:lnTo>
                    <a:pt x="13028" y="737"/>
                  </a:lnTo>
                  <a:lnTo>
                    <a:pt x="12599" y="553"/>
                  </a:lnTo>
                  <a:lnTo>
                    <a:pt x="12149" y="410"/>
                  </a:lnTo>
                  <a:lnTo>
                    <a:pt x="11719" y="287"/>
                  </a:lnTo>
                  <a:lnTo>
                    <a:pt x="11269" y="185"/>
                  </a:lnTo>
                  <a:lnTo>
                    <a:pt x="10799" y="103"/>
                  </a:lnTo>
                  <a:lnTo>
                    <a:pt x="10329" y="41"/>
                  </a:lnTo>
                  <a:lnTo>
                    <a:pt x="98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386975" y="4201175"/>
              <a:ext cx="364600" cy="523075"/>
            </a:xfrm>
            <a:custGeom>
              <a:avLst/>
              <a:gdLst/>
              <a:ahLst/>
              <a:cxnLst/>
              <a:rect l="l" t="t" r="r" b="b"/>
              <a:pathLst>
                <a:path w="14584" h="20923" extrusionOk="0">
                  <a:moveTo>
                    <a:pt x="14072" y="246"/>
                  </a:moveTo>
                  <a:lnTo>
                    <a:pt x="14154" y="287"/>
                  </a:lnTo>
                  <a:lnTo>
                    <a:pt x="14215" y="328"/>
                  </a:lnTo>
                  <a:lnTo>
                    <a:pt x="14256" y="410"/>
                  </a:lnTo>
                  <a:lnTo>
                    <a:pt x="14276" y="491"/>
                  </a:lnTo>
                  <a:lnTo>
                    <a:pt x="14297" y="594"/>
                  </a:lnTo>
                  <a:lnTo>
                    <a:pt x="14317" y="716"/>
                  </a:lnTo>
                  <a:lnTo>
                    <a:pt x="14317" y="860"/>
                  </a:lnTo>
                  <a:lnTo>
                    <a:pt x="14276" y="1207"/>
                  </a:lnTo>
                  <a:lnTo>
                    <a:pt x="14174" y="1657"/>
                  </a:lnTo>
                  <a:lnTo>
                    <a:pt x="14031" y="2189"/>
                  </a:lnTo>
                  <a:lnTo>
                    <a:pt x="13806" y="2823"/>
                  </a:lnTo>
                  <a:lnTo>
                    <a:pt x="13499" y="3559"/>
                  </a:lnTo>
                  <a:lnTo>
                    <a:pt x="13315" y="3968"/>
                  </a:lnTo>
                  <a:lnTo>
                    <a:pt x="13029" y="4602"/>
                  </a:lnTo>
                  <a:lnTo>
                    <a:pt x="12701" y="5236"/>
                  </a:lnTo>
                  <a:lnTo>
                    <a:pt x="12354" y="5911"/>
                  </a:lnTo>
                  <a:lnTo>
                    <a:pt x="11986" y="6586"/>
                  </a:lnTo>
                  <a:lnTo>
                    <a:pt x="11597" y="7302"/>
                  </a:lnTo>
                  <a:lnTo>
                    <a:pt x="11168" y="8018"/>
                  </a:lnTo>
                  <a:lnTo>
                    <a:pt x="10268" y="9511"/>
                  </a:lnTo>
                  <a:lnTo>
                    <a:pt x="10125" y="9715"/>
                  </a:lnTo>
                  <a:lnTo>
                    <a:pt x="9552" y="10636"/>
                  </a:lnTo>
                  <a:lnTo>
                    <a:pt x="8938" y="11576"/>
                  </a:lnTo>
                  <a:lnTo>
                    <a:pt x="7936" y="12988"/>
                  </a:lnTo>
                  <a:lnTo>
                    <a:pt x="7793" y="13192"/>
                  </a:lnTo>
                  <a:lnTo>
                    <a:pt x="7118" y="14112"/>
                  </a:lnTo>
                  <a:lnTo>
                    <a:pt x="6464" y="14992"/>
                  </a:lnTo>
                  <a:lnTo>
                    <a:pt x="5830" y="15810"/>
                  </a:lnTo>
                  <a:lnTo>
                    <a:pt x="5216" y="16567"/>
                  </a:lnTo>
                  <a:lnTo>
                    <a:pt x="4603" y="17262"/>
                  </a:lnTo>
                  <a:lnTo>
                    <a:pt x="4050" y="17916"/>
                  </a:lnTo>
                  <a:lnTo>
                    <a:pt x="3498" y="18489"/>
                  </a:lnTo>
                  <a:lnTo>
                    <a:pt x="2987" y="19000"/>
                  </a:lnTo>
                  <a:lnTo>
                    <a:pt x="2516" y="19450"/>
                  </a:lnTo>
                  <a:lnTo>
                    <a:pt x="2087" y="19818"/>
                  </a:lnTo>
                  <a:lnTo>
                    <a:pt x="1698" y="20146"/>
                  </a:lnTo>
                  <a:lnTo>
                    <a:pt x="1351" y="20391"/>
                  </a:lnTo>
                  <a:lnTo>
                    <a:pt x="1044" y="20555"/>
                  </a:lnTo>
                  <a:lnTo>
                    <a:pt x="901" y="20616"/>
                  </a:lnTo>
                  <a:lnTo>
                    <a:pt x="778" y="20657"/>
                  </a:lnTo>
                  <a:lnTo>
                    <a:pt x="676" y="20677"/>
                  </a:lnTo>
                  <a:lnTo>
                    <a:pt x="574" y="20677"/>
                  </a:lnTo>
                  <a:lnTo>
                    <a:pt x="492" y="20657"/>
                  </a:lnTo>
                  <a:lnTo>
                    <a:pt x="430" y="20637"/>
                  </a:lnTo>
                  <a:lnTo>
                    <a:pt x="369" y="20575"/>
                  </a:lnTo>
                  <a:lnTo>
                    <a:pt x="328" y="20514"/>
                  </a:lnTo>
                  <a:lnTo>
                    <a:pt x="287" y="20452"/>
                  </a:lnTo>
                  <a:lnTo>
                    <a:pt x="267" y="20350"/>
                  </a:lnTo>
                  <a:lnTo>
                    <a:pt x="267" y="20227"/>
                  </a:lnTo>
                  <a:lnTo>
                    <a:pt x="267" y="20084"/>
                  </a:lnTo>
                  <a:lnTo>
                    <a:pt x="287" y="19757"/>
                  </a:lnTo>
                  <a:lnTo>
                    <a:pt x="369" y="19328"/>
                  </a:lnTo>
                  <a:lnTo>
                    <a:pt x="533" y="18816"/>
                  </a:lnTo>
                  <a:lnTo>
                    <a:pt x="737" y="18203"/>
                  </a:lnTo>
                  <a:lnTo>
                    <a:pt x="1023" y="17507"/>
                  </a:lnTo>
                  <a:lnTo>
                    <a:pt x="1269" y="16955"/>
                  </a:lnTo>
                  <a:lnTo>
                    <a:pt x="1555" y="16321"/>
                  </a:lnTo>
                  <a:lnTo>
                    <a:pt x="1862" y="15687"/>
                  </a:lnTo>
                  <a:lnTo>
                    <a:pt x="2210" y="15012"/>
                  </a:lnTo>
                  <a:lnTo>
                    <a:pt x="2578" y="14317"/>
                  </a:lnTo>
                  <a:lnTo>
                    <a:pt x="2987" y="13622"/>
                  </a:lnTo>
                  <a:lnTo>
                    <a:pt x="3396" y="12885"/>
                  </a:lnTo>
                  <a:lnTo>
                    <a:pt x="4296" y="11413"/>
                  </a:lnTo>
                  <a:lnTo>
                    <a:pt x="4439" y="11208"/>
                  </a:lnTo>
                  <a:lnTo>
                    <a:pt x="5032" y="10288"/>
                  </a:lnTo>
                  <a:lnTo>
                    <a:pt x="5646" y="9347"/>
                  </a:lnTo>
                  <a:lnTo>
                    <a:pt x="6627" y="7936"/>
                  </a:lnTo>
                  <a:lnTo>
                    <a:pt x="6791" y="7731"/>
                  </a:lnTo>
                  <a:lnTo>
                    <a:pt x="7404" y="6872"/>
                  </a:lnTo>
                  <a:lnTo>
                    <a:pt x="8018" y="6054"/>
                  </a:lnTo>
                  <a:lnTo>
                    <a:pt x="8611" y="5298"/>
                  </a:lnTo>
                  <a:lnTo>
                    <a:pt x="9184" y="4582"/>
                  </a:lnTo>
                  <a:lnTo>
                    <a:pt x="9736" y="3907"/>
                  </a:lnTo>
                  <a:lnTo>
                    <a:pt x="10288" y="3293"/>
                  </a:lnTo>
                  <a:lnTo>
                    <a:pt x="10799" y="2741"/>
                  </a:lnTo>
                  <a:lnTo>
                    <a:pt x="11290" y="2230"/>
                  </a:lnTo>
                  <a:lnTo>
                    <a:pt x="11740" y="1780"/>
                  </a:lnTo>
                  <a:lnTo>
                    <a:pt x="12170" y="1371"/>
                  </a:lnTo>
                  <a:lnTo>
                    <a:pt x="12558" y="1044"/>
                  </a:lnTo>
                  <a:lnTo>
                    <a:pt x="12926" y="757"/>
                  </a:lnTo>
                  <a:lnTo>
                    <a:pt x="13233" y="532"/>
                  </a:lnTo>
                  <a:lnTo>
                    <a:pt x="13520" y="369"/>
                  </a:lnTo>
                  <a:lnTo>
                    <a:pt x="13765" y="266"/>
                  </a:lnTo>
                  <a:lnTo>
                    <a:pt x="13888" y="246"/>
                  </a:lnTo>
                  <a:close/>
                  <a:moveTo>
                    <a:pt x="13929" y="1"/>
                  </a:moveTo>
                  <a:lnTo>
                    <a:pt x="13765" y="21"/>
                  </a:lnTo>
                  <a:lnTo>
                    <a:pt x="13601" y="82"/>
                  </a:lnTo>
                  <a:lnTo>
                    <a:pt x="13417" y="144"/>
                  </a:lnTo>
                  <a:lnTo>
                    <a:pt x="13213" y="246"/>
                  </a:lnTo>
                  <a:lnTo>
                    <a:pt x="13008" y="389"/>
                  </a:lnTo>
                  <a:lnTo>
                    <a:pt x="12558" y="696"/>
                  </a:lnTo>
                  <a:lnTo>
                    <a:pt x="12088" y="1105"/>
                  </a:lnTo>
                  <a:lnTo>
                    <a:pt x="11556" y="1575"/>
                  </a:lnTo>
                  <a:lnTo>
                    <a:pt x="11024" y="2128"/>
                  </a:lnTo>
                  <a:lnTo>
                    <a:pt x="10493" y="2680"/>
                  </a:lnTo>
                  <a:lnTo>
                    <a:pt x="9961" y="3273"/>
                  </a:lnTo>
                  <a:lnTo>
                    <a:pt x="9409" y="3927"/>
                  </a:lnTo>
                  <a:lnTo>
                    <a:pt x="8836" y="4602"/>
                  </a:lnTo>
                  <a:lnTo>
                    <a:pt x="8263" y="5318"/>
                  </a:lnTo>
                  <a:lnTo>
                    <a:pt x="7691" y="6075"/>
                  </a:lnTo>
                  <a:lnTo>
                    <a:pt x="7118" y="6831"/>
                  </a:lnTo>
                  <a:lnTo>
                    <a:pt x="6545" y="7609"/>
                  </a:lnTo>
                  <a:lnTo>
                    <a:pt x="6402" y="7834"/>
                  </a:lnTo>
                  <a:lnTo>
                    <a:pt x="5441" y="9204"/>
                  </a:lnTo>
                  <a:lnTo>
                    <a:pt x="4828" y="10145"/>
                  </a:lnTo>
                  <a:lnTo>
                    <a:pt x="4214" y="11085"/>
                  </a:lnTo>
                  <a:lnTo>
                    <a:pt x="4091" y="11290"/>
                  </a:lnTo>
                  <a:lnTo>
                    <a:pt x="3191" y="12783"/>
                  </a:lnTo>
                  <a:lnTo>
                    <a:pt x="2762" y="13499"/>
                  </a:lnTo>
                  <a:lnTo>
                    <a:pt x="2353" y="14215"/>
                  </a:lnTo>
                  <a:lnTo>
                    <a:pt x="1985" y="14910"/>
                  </a:lnTo>
                  <a:lnTo>
                    <a:pt x="1637" y="15564"/>
                  </a:lnTo>
                  <a:lnTo>
                    <a:pt x="1330" y="16219"/>
                  </a:lnTo>
                  <a:lnTo>
                    <a:pt x="1023" y="16832"/>
                  </a:lnTo>
                  <a:lnTo>
                    <a:pt x="819" y="17303"/>
                  </a:lnTo>
                  <a:lnTo>
                    <a:pt x="533" y="18019"/>
                  </a:lnTo>
                  <a:lnTo>
                    <a:pt x="308" y="18653"/>
                  </a:lnTo>
                  <a:lnTo>
                    <a:pt x="144" y="19205"/>
                  </a:lnTo>
                  <a:lnTo>
                    <a:pt x="42" y="19696"/>
                  </a:lnTo>
                  <a:lnTo>
                    <a:pt x="21" y="19900"/>
                  </a:lnTo>
                  <a:lnTo>
                    <a:pt x="1" y="20105"/>
                  </a:lnTo>
                  <a:lnTo>
                    <a:pt x="1" y="20268"/>
                  </a:lnTo>
                  <a:lnTo>
                    <a:pt x="21" y="20432"/>
                  </a:lnTo>
                  <a:lnTo>
                    <a:pt x="62" y="20555"/>
                  </a:lnTo>
                  <a:lnTo>
                    <a:pt x="124" y="20677"/>
                  </a:lnTo>
                  <a:lnTo>
                    <a:pt x="185" y="20759"/>
                  </a:lnTo>
                  <a:lnTo>
                    <a:pt x="267" y="20841"/>
                  </a:lnTo>
                  <a:lnTo>
                    <a:pt x="349" y="20882"/>
                  </a:lnTo>
                  <a:lnTo>
                    <a:pt x="430" y="20902"/>
                  </a:lnTo>
                  <a:lnTo>
                    <a:pt x="594" y="20923"/>
                  </a:lnTo>
                  <a:lnTo>
                    <a:pt x="717" y="20923"/>
                  </a:lnTo>
                  <a:lnTo>
                    <a:pt x="819" y="20902"/>
                  </a:lnTo>
                  <a:lnTo>
                    <a:pt x="1085" y="20800"/>
                  </a:lnTo>
                  <a:lnTo>
                    <a:pt x="1392" y="20657"/>
                  </a:lnTo>
                  <a:lnTo>
                    <a:pt x="1719" y="20452"/>
                  </a:lnTo>
                  <a:lnTo>
                    <a:pt x="2067" y="20187"/>
                  </a:lnTo>
                  <a:lnTo>
                    <a:pt x="2435" y="19880"/>
                  </a:lnTo>
                  <a:lnTo>
                    <a:pt x="2823" y="19532"/>
                  </a:lnTo>
                  <a:lnTo>
                    <a:pt x="3232" y="19144"/>
                  </a:lnTo>
                  <a:lnTo>
                    <a:pt x="3784" y="18571"/>
                  </a:lnTo>
                  <a:lnTo>
                    <a:pt x="4357" y="17957"/>
                  </a:lnTo>
                  <a:lnTo>
                    <a:pt x="4950" y="17262"/>
                  </a:lnTo>
                  <a:lnTo>
                    <a:pt x="5564" y="16546"/>
                  </a:lnTo>
                  <a:lnTo>
                    <a:pt x="6177" y="15769"/>
                  </a:lnTo>
                  <a:lnTo>
                    <a:pt x="6791" y="14971"/>
                  </a:lnTo>
                  <a:lnTo>
                    <a:pt x="7404" y="14153"/>
                  </a:lnTo>
                  <a:lnTo>
                    <a:pt x="8038" y="13315"/>
                  </a:lnTo>
                  <a:lnTo>
                    <a:pt x="8182" y="13090"/>
                  </a:lnTo>
                  <a:lnTo>
                    <a:pt x="9143" y="11699"/>
                  </a:lnTo>
                  <a:lnTo>
                    <a:pt x="9756" y="10779"/>
                  </a:lnTo>
                  <a:lnTo>
                    <a:pt x="10370" y="9838"/>
                  </a:lnTo>
                  <a:lnTo>
                    <a:pt x="10493" y="9633"/>
                  </a:lnTo>
                  <a:lnTo>
                    <a:pt x="11393" y="8140"/>
                  </a:lnTo>
                  <a:lnTo>
                    <a:pt x="11822" y="7425"/>
                  </a:lnTo>
                  <a:lnTo>
                    <a:pt x="12211" y="6709"/>
                  </a:lnTo>
                  <a:lnTo>
                    <a:pt x="12599" y="6013"/>
                  </a:lnTo>
                  <a:lnTo>
                    <a:pt x="12947" y="5359"/>
                  </a:lnTo>
                  <a:lnTo>
                    <a:pt x="13254" y="4704"/>
                  </a:lnTo>
                  <a:lnTo>
                    <a:pt x="13540" y="4091"/>
                  </a:lnTo>
                  <a:lnTo>
                    <a:pt x="13704" y="3723"/>
                  </a:lnTo>
                  <a:lnTo>
                    <a:pt x="14010" y="2987"/>
                  </a:lnTo>
                  <a:lnTo>
                    <a:pt x="14256" y="2332"/>
                  </a:lnTo>
                  <a:lnTo>
                    <a:pt x="14419" y="1759"/>
                  </a:lnTo>
                  <a:lnTo>
                    <a:pt x="14542" y="1248"/>
                  </a:lnTo>
                  <a:lnTo>
                    <a:pt x="14563" y="1044"/>
                  </a:lnTo>
                  <a:lnTo>
                    <a:pt x="14583" y="839"/>
                  </a:lnTo>
                  <a:lnTo>
                    <a:pt x="14583" y="655"/>
                  </a:lnTo>
                  <a:lnTo>
                    <a:pt x="14542" y="512"/>
                  </a:lnTo>
                  <a:lnTo>
                    <a:pt x="14522" y="369"/>
                  </a:lnTo>
                  <a:lnTo>
                    <a:pt x="14460" y="246"/>
                  </a:lnTo>
                  <a:lnTo>
                    <a:pt x="14399" y="164"/>
                  </a:lnTo>
                  <a:lnTo>
                    <a:pt x="14297" y="82"/>
                  </a:lnTo>
                  <a:lnTo>
                    <a:pt x="14194" y="21"/>
                  </a:lnTo>
                  <a:lnTo>
                    <a:pt x="14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288300" y="4311625"/>
              <a:ext cx="561425" cy="302200"/>
            </a:xfrm>
            <a:custGeom>
              <a:avLst/>
              <a:gdLst/>
              <a:ahLst/>
              <a:cxnLst/>
              <a:rect l="l" t="t" r="r" b="b"/>
              <a:pathLst>
                <a:path w="22457" h="12088" extrusionOk="0">
                  <a:moveTo>
                    <a:pt x="1289" y="266"/>
                  </a:moveTo>
                  <a:lnTo>
                    <a:pt x="1800" y="327"/>
                  </a:lnTo>
                  <a:lnTo>
                    <a:pt x="2414" y="450"/>
                  </a:lnTo>
                  <a:lnTo>
                    <a:pt x="3171" y="614"/>
                  </a:lnTo>
                  <a:lnTo>
                    <a:pt x="4030" y="880"/>
                  </a:lnTo>
                  <a:lnTo>
                    <a:pt x="4050" y="880"/>
                  </a:lnTo>
                  <a:lnTo>
                    <a:pt x="4746" y="1105"/>
                  </a:lnTo>
                  <a:lnTo>
                    <a:pt x="5461" y="1350"/>
                  </a:lnTo>
                  <a:lnTo>
                    <a:pt x="6218" y="1636"/>
                  </a:lnTo>
                  <a:lnTo>
                    <a:pt x="7016" y="1943"/>
                  </a:lnTo>
                  <a:lnTo>
                    <a:pt x="7813" y="2270"/>
                  </a:lnTo>
                  <a:lnTo>
                    <a:pt x="8652" y="2638"/>
                  </a:lnTo>
                  <a:lnTo>
                    <a:pt x="9490" y="3007"/>
                  </a:lnTo>
                  <a:lnTo>
                    <a:pt x="10349" y="3416"/>
                  </a:lnTo>
                  <a:lnTo>
                    <a:pt x="10574" y="3518"/>
                  </a:lnTo>
                  <a:lnTo>
                    <a:pt x="11351" y="3886"/>
                  </a:lnTo>
                  <a:lnTo>
                    <a:pt x="12129" y="4275"/>
                  </a:lnTo>
                  <a:lnTo>
                    <a:pt x="13110" y="4786"/>
                  </a:lnTo>
                  <a:lnTo>
                    <a:pt x="14072" y="5297"/>
                  </a:lnTo>
                  <a:lnTo>
                    <a:pt x="14317" y="5420"/>
                  </a:lnTo>
                  <a:lnTo>
                    <a:pt x="15830" y="6279"/>
                  </a:lnTo>
                  <a:lnTo>
                    <a:pt x="17221" y="7138"/>
                  </a:lnTo>
                  <a:lnTo>
                    <a:pt x="17896" y="7547"/>
                  </a:lnTo>
                  <a:lnTo>
                    <a:pt x="18510" y="7976"/>
                  </a:lnTo>
                  <a:lnTo>
                    <a:pt x="19103" y="8385"/>
                  </a:lnTo>
                  <a:lnTo>
                    <a:pt x="19655" y="8774"/>
                  </a:lnTo>
                  <a:lnTo>
                    <a:pt x="20084" y="9101"/>
                  </a:lnTo>
                  <a:lnTo>
                    <a:pt x="20473" y="9408"/>
                  </a:lnTo>
                  <a:lnTo>
                    <a:pt x="20964" y="9838"/>
                  </a:lnTo>
                  <a:lnTo>
                    <a:pt x="21373" y="10206"/>
                  </a:lnTo>
                  <a:lnTo>
                    <a:pt x="21700" y="10533"/>
                  </a:lnTo>
                  <a:lnTo>
                    <a:pt x="21925" y="10840"/>
                  </a:lnTo>
                  <a:lnTo>
                    <a:pt x="22089" y="11085"/>
                  </a:lnTo>
                  <a:lnTo>
                    <a:pt x="22191" y="11290"/>
                  </a:lnTo>
                  <a:lnTo>
                    <a:pt x="22211" y="11371"/>
                  </a:lnTo>
                  <a:lnTo>
                    <a:pt x="22211" y="11453"/>
                  </a:lnTo>
                  <a:lnTo>
                    <a:pt x="22211" y="11535"/>
                  </a:lnTo>
                  <a:lnTo>
                    <a:pt x="22191" y="11576"/>
                  </a:lnTo>
                  <a:lnTo>
                    <a:pt x="22150" y="11637"/>
                  </a:lnTo>
                  <a:lnTo>
                    <a:pt x="22109" y="11678"/>
                  </a:lnTo>
                  <a:lnTo>
                    <a:pt x="22027" y="11719"/>
                  </a:lnTo>
                  <a:lnTo>
                    <a:pt x="21946" y="11760"/>
                  </a:lnTo>
                  <a:lnTo>
                    <a:pt x="21741" y="11801"/>
                  </a:lnTo>
                  <a:lnTo>
                    <a:pt x="21434" y="11821"/>
                  </a:lnTo>
                  <a:lnTo>
                    <a:pt x="21066" y="11801"/>
                  </a:lnTo>
                  <a:lnTo>
                    <a:pt x="20616" y="11760"/>
                  </a:lnTo>
                  <a:lnTo>
                    <a:pt x="20084" y="11658"/>
                  </a:lnTo>
                  <a:lnTo>
                    <a:pt x="19471" y="11515"/>
                  </a:lnTo>
                  <a:lnTo>
                    <a:pt x="18980" y="11371"/>
                  </a:lnTo>
                  <a:lnTo>
                    <a:pt x="18428" y="11208"/>
                  </a:lnTo>
                  <a:lnTo>
                    <a:pt x="17732" y="10983"/>
                  </a:lnTo>
                  <a:lnTo>
                    <a:pt x="16996" y="10737"/>
                  </a:lnTo>
                  <a:lnTo>
                    <a:pt x="16239" y="10451"/>
                  </a:lnTo>
                  <a:lnTo>
                    <a:pt x="15462" y="10144"/>
                  </a:lnTo>
                  <a:lnTo>
                    <a:pt x="14665" y="9817"/>
                  </a:lnTo>
                  <a:lnTo>
                    <a:pt x="13826" y="9449"/>
                  </a:lnTo>
                  <a:lnTo>
                    <a:pt x="12988" y="9081"/>
                  </a:lnTo>
                  <a:lnTo>
                    <a:pt x="12129" y="8672"/>
                  </a:lnTo>
                  <a:lnTo>
                    <a:pt x="11883" y="8570"/>
                  </a:lnTo>
                  <a:lnTo>
                    <a:pt x="11126" y="8201"/>
                  </a:lnTo>
                  <a:lnTo>
                    <a:pt x="10349" y="7813"/>
                  </a:lnTo>
                  <a:lnTo>
                    <a:pt x="9347" y="7301"/>
                  </a:lnTo>
                  <a:lnTo>
                    <a:pt x="8386" y="6790"/>
                  </a:lnTo>
                  <a:lnTo>
                    <a:pt x="8161" y="6667"/>
                  </a:lnTo>
                  <a:lnTo>
                    <a:pt x="6648" y="5808"/>
                  </a:lnTo>
                  <a:lnTo>
                    <a:pt x="5932" y="5379"/>
                  </a:lnTo>
                  <a:lnTo>
                    <a:pt x="5257" y="4950"/>
                  </a:lnTo>
                  <a:lnTo>
                    <a:pt x="4582" y="4540"/>
                  </a:lnTo>
                  <a:lnTo>
                    <a:pt x="3968" y="4111"/>
                  </a:lnTo>
                  <a:lnTo>
                    <a:pt x="3375" y="3702"/>
                  </a:lnTo>
                  <a:lnTo>
                    <a:pt x="2823" y="3313"/>
                  </a:lnTo>
                  <a:lnTo>
                    <a:pt x="2762" y="3272"/>
                  </a:lnTo>
                  <a:lnTo>
                    <a:pt x="2046" y="2720"/>
                  </a:lnTo>
                  <a:lnTo>
                    <a:pt x="1473" y="2229"/>
                  </a:lnTo>
                  <a:lnTo>
                    <a:pt x="1023" y="1800"/>
                  </a:lnTo>
                  <a:lnTo>
                    <a:pt x="676" y="1432"/>
                  </a:lnTo>
                  <a:lnTo>
                    <a:pt x="451" y="1105"/>
                  </a:lnTo>
                  <a:lnTo>
                    <a:pt x="369" y="982"/>
                  </a:lnTo>
                  <a:lnTo>
                    <a:pt x="307" y="859"/>
                  </a:lnTo>
                  <a:lnTo>
                    <a:pt x="267" y="736"/>
                  </a:lnTo>
                  <a:lnTo>
                    <a:pt x="267" y="655"/>
                  </a:lnTo>
                  <a:lnTo>
                    <a:pt x="267" y="573"/>
                  </a:lnTo>
                  <a:lnTo>
                    <a:pt x="287" y="491"/>
                  </a:lnTo>
                  <a:lnTo>
                    <a:pt x="328" y="450"/>
                  </a:lnTo>
                  <a:lnTo>
                    <a:pt x="389" y="389"/>
                  </a:lnTo>
                  <a:lnTo>
                    <a:pt x="471" y="348"/>
                  </a:lnTo>
                  <a:lnTo>
                    <a:pt x="594" y="307"/>
                  </a:lnTo>
                  <a:lnTo>
                    <a:pt x="717" y="286"/>
                  </a:lnTo>
                  <a:lnTo>
                    <a:pt x="880" y="266"/>
                  </a:lnTo>
                  <a:close/>
                  <a:moveTo>
                    <a:pt x="1064" y="0"/>
                  </a:moveTo>
                  <a:lnTo>
                    <a:pt x="839" y="21"/>
                  </a:lnTo>
                  <a:lnTo>
                    <a:pt x="655" y="41"/>
                  </a:lnTo>
                  <a:lnTo>
                    <a:pt x="471" y="82"/>
                  </a:lnTo>
                  <a:lnTo>
                    <a:pt x="348" y="123"/>
                  </a:lnTo>
                  <a:lnTo>
                    <a:pt x="226" y="205"/>
                  </a:lnTo>
                  <a:lnTo>
                    <a:pt x="123" y="286"/>
                  </a:lnTo>
                  <a:lnTo>
                    <a:pt x="62" y="389"/>
                  </a:lnTo>
                  <a:lnTo>
                    <a:pt x="21" y="511"/>
                  </a:lnTo>
                  <a:lnTo>
                    <a:pt x="1" y="634"/>
                  </a:lnTo>
                  <a:lnTo>
                    <a:pt x="21" y="757"/>
                  </a:lnTo>
                  <a:lnTo>
                    <a:pt x="62" y="900"/>
                  </a:lnTo>
                  <a:lnTo>
                    <a:pt x="123" y="1064"/>
                  </a:lnTo>
                  <a:lnTo>
                    <a:pt x="226" y="1227"/>
                  </a:lnTo>
                  <a:lnTo>
                    <a:pt x="348" y="1411"/>
                  </a:lnTo>
                  <a:lnTo>
                    <a:pt x="492" y="1616"/>
                  </a:lnTo>
                  <a:lnTo>
                    <a:pt x="676" y="1800"/>
                  </a:lnTo>
                  <a:lnTo>
                    <a:pt x="880" y="2025"/>
                  </a:lnTo>
                  <a:lnTo>
                    <a:pt x="1371" y="2475"/>
                  </a:lnTo>
                  <a:lnTo>
                    <a:pt x="1964" y="2966"/>
                  </a:lnTo>
                  <a:lnTo>
                    <a:pt x="2659" y="3518"/>
                  </a:lnTo>
                  <a:lnTo>
                    <a:pt x="3416" y="4050"/>
                  </a:lnTo>
                  <a:lnTo>
                    <a:pt x="4234" y="4602"/>
                  </a:lnTo>
                  <a:lnTo>
                    <a:pt x="5114" y="5174"/>
                  </a:lnTo>
                  <a:lnTo>
                    <a:pt x="6054" y="5747"/>
                  </a:lnTo>
                  <a:lnTo>
                    <a:pt x="7036" y="6299"/>
                  </a:lnTo>
                  <a:lnTo>
                    <a:pt x="8038" y="6872"/>
                  </a:lnTo>
                  <a:lnTo>
                    <a:pt x="8243" y="6995"/>
                  </a:lnTo>
                  <a:lnTo>
                    <a:pt x="9224" y="7506"/>
                  </a:lnTo>
                  <a:lnTo>
                    <a:pt x="10227" y="8038"/>
                  </a:lnTo>
                  <a:lnTo>
                    <a:pt x="11740" y="8774"/>
                  </a:lnTo>
                  <a:lnTo>
                    <a:pt x="11985" y="8897"/>
                  </a:lnTo>
                  <a:lnTo>
                    <a:pt x="12844" y="9285"/>
                  </a:lnTo>
                  <a:lnTo>
                    <a:pt x="13703" y="9674"/>
                  </a:lnTo>
                  <a:lnTo>
                    <a:pt x="14542" y="10042"/>
                  </a:lnTo>
                  <a:lnTo>
                    <a:pt x="15360" y="10369"/>
                  </a:lnTo>
                  <a:lnTo>
                    <a:pt x="16158" y="10676"/>
                  </a:lnTo>
                  <a:lnTo>
                    <a:pt x="16914" y="10962"/>
                  </a:lnTo>
                  <a:lnTo>
                    <a:pt x="17651" y="11228"/>
                  </a:lnTo>
                  <a:lnTo>
                    <a:pt x="18346" y="11453"/>
                  </a:lnTo>
                  <a:lnTo>
                    <a:pt x="19328" y="11740"/>
                  </a:lnTo>
                  <a:lnTo>
                    <a:pt x="19941" y="11883"/>
                  </a:lnTo>
                  <a:lnTo>
                    <a:pt x="20514" y="11985"/>
                  </a:lnTo>
                  <a:lnTo>
                    <a:pt x="21005" y="12067"/>
                  </a:lnTo>
                  <a:lnTo>
                    <a:pt x="21414" y="12087"/>
                  </a:lnTo>
                  <a:lnTo>
                    <a:pt x="21598" y="12067"/>
                  </a:lnTo>
                  <a:lnTo>
                    <a:pt x="21782" y="12046"/>
                  </a:lnTo>
                  <a:lnTo>
                    <a:pt x="21925" y="12026"/>
                  </a:lnTo>
                  <a:lnTo>
                    <a:pt x="22068" y="11985"/>
                  </a:lnTo>
                  <a:lnTo>
                    <a:pt x="22191" y="11924"/>
                  </a:lnTo>
                  <a:lnTo>
                    <a:pt x="22273" y="11862"/>
                  </a:lnTo>
                  <a:lnTo>
                    <a:pt x="22355" y="11780"/>
                  </a:lnTo>
                  <a:lnTo>
                    <a:pt x="22416" y="11699"/>
                  </a:lnTo>
                  <a:lnTo>
                    <a:pt x="22457" y="11596"/>
                  </a:lnTo>
                  <a:lnTo>
                    <a:pt x="22457" y="11494"/>
                  </a:lnTo>
                  <a:lnTo>
                    <a:pt x="22457" y="11371"/>
                  </a:lnTo>
                  <a:lnTo>
                    <a:pt x="22436" y="11249"/>
                  </a:lnTo>
                  <a:lnTo>
                    <a:pt x="22395" y="11126"/>
                  </a:lnTo>
                  <a:lnTo>
                    <a:pt x="22334" y="10983"/>
                  </a:lnTo>
                  <a:lnTo>
                    <a:pt x="22252" y="10840"/>
                  </a:lnTo>
                  <a:lnTo>
                    <a:pt x="22130" y="10676"/>
                  </a:lnTo>
                  <a:lnTo>
                    <a:pt x="21864" y="10349"/>
                  </a:lnTo>
                  <a:lnTo>
                    <a:pt x="21516" y="9981"/>
                  </a:lnTo>
                  <a:lnTo>
                    <a:pt x="21066" y="9572"/>
                  </a:lnTo>
                  <a:lnTo>
                    <a:pt x="20555" y="9142"/>
                  </a:lnTo>
                  <a:lnTo>
                    <a:pt x="20207" y="8856"/>
                  </a:lnTo>
                  <a:lnTo>
                    <a:pt x="19798" y="8570"/>
                  </a:lnTo>
                  <a:lnTo>
                    <a:pt x="19246" y="8160"/>
                  </a:lnTo>
                  <a:lnTo>
                    <a:pt x="18653" y="7751"/>
                  </a:lnTo>
                  <a:lnTo>
                    <a:pt x="18039" y="7342"/>
                  </a:lnTo>
                  <a:lnTo>
                    <a:pt x="17364" y="6913"/>
                  </a:lnTo>
                  <a:lnTo>
                    <a:pt x="15953" y="6074"/>
                  </a:lnTo>
                  <a:lnTo>
                    <a:pt x="14440" y="5215"/>
                  </a:lnTo>
                  <a:lnTo>
                    <a:pt x="14215" y="5093"/>
                  </a:lnTo>
                  <a:lnTo>
                    <a:pt x="13253" y="4561"/>
                  </a:lnTo>
                  <a:lnTo>
                    <a:pt x="12251" y="4050"/>
                  </a:lnTo>
                  <a:lnTo>
                    <a:pt x="10738" y="3313"/>
                  </a:lnTo>
                  <a:lnTo>
                    <a:pt x="10492" y="3191"/>
                  </a:lnTo>
                  <a:lnTo>
                    <a:pt x="9634" y="2802"/>
                  </a:lnTo>
                  <a:lnTo>
                    <a:pt x="8795" y="2413"/>
                  </a:lnTo>
                  <a:lnTo>
                    <a:pt x="7977" y="2066"/>
                  </a:lnTo>
                  <a:lnTo>
                    <a:pt x="7159" y="1739"/>
                  </a:lnTo>
                  <a:lnTo>
                    <a:pt x="6382" y="1432"/>
                  </a:lnTo>
                  <a:lnTo>
                    <a:pt x="5625" y="1145"/>
                  </a:lnTo>
                  <a:lnTo>
                    <a:pt x="4909" y="880"/>
                  </a:lnTo>
                  <a:lnTo>
                    <a:pt x="4214" y="655"/>
                  </a:lnTo>
                  <a:lnTo>
                    <a:pt x="4132" y="634"/>
                  </a:lnTo>
                  <a:lnTo>
                    <a:pt x="3273" y="389"/>
                  </a:lnTo>
                  <a:lnTo>
                    <a:pt x="2516" y="205"/>
                  </a:lnTo>
                  <a:lnTo>
                    <a:pt x="1862" y="82"/>
                  </a:lnTo>
                  <a:lnTo>
                    <a:pt x="1575" y="41"/>
                  </a:lnTo>
                  <a:lnTo>
                    <a:pt x="1310" y="21"/>
                  </a:lnTo>
                  <a:lnTo>
                    <a:pt x="1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720350" y="3000650"/>
              <a:ext cx="609500" cy="588025"/>
            </a:xfrm>
            <a:custGeom>
              <a:avLst/>
              <a:gdLst/>
              <a:ahLst/>
              <a:cxnLst/>
              <a:rect l="l" t="t" r="r" b="b"/>
              <a:pathLst>
                <a:path w="24380" h="23521" extrusionOk="0">
                  <a:moveTo>
                    <a:pt x="20227" y="1"/>
                  </a:moveTo>
                  <a:lnTo>
                    <a:pt x="18755" y="21"/>
                  </a:lnTo>
                  <a:lnTo>
                    <a:pt x="17303" y="103"/>
                  </a:lnTo>
                  <a:lnTo>
                    <a:pt x="15830" y="205"/>
                  </a:lnTo>
                  <a:lnTo>
                    <a:pt x="14358" y="369"/>
                  </a:lnTo>
                  <a:lnTo>
                    <a:pt x="12885" y="594"/>
                  </a:lnTo>
                  <a:lnTo>
                    <a:pt x="11413" y="839"/>
                  </a:lnTo>
                  <a:lnTo>
                    <a:pt x="9940" y="1146"/>
                  </a:lnTo>
                  <a:lnTo>
                    <a:pt x="8468" y="1514"/>
                  </a:lnTo>
                  <a:lnTo>
                    <a:pt x="2393" y="17323"/>
                  </a:lnTo>
                  <a:lnTo>
                    <a:pt x="1" y="23520"/>
                  </a:lnTo>
                  <a:lnTo>
                    <a:pt x="4623" y="19103"/>
                  </a:lnTo>
                  <a:lnTo>
                    <a:pt x="24379" y="185"/>
                  </a:lnTo>
                  <a:lnTo>
                    <a:pt x="23336" y="103"/>
                  </a:lnTo>
                  <a:lnTo>
                    <a:pt x="22313" y="41"/>
                  </a:lnTo>
                  <a:lnTo>
                    <a:pt x="21270" y="21"/>
                  </a:lnTo>
                  <a:lnTo>
                    <a:pt x="20227"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720350" y="3000650"/>
              <a:ext cx="609500" cy="588025"/>
            </a:xfrm>
            <a:custGeom>
              <a:avLst/>
              <a:gdLst/>
              <a:ahLst/>
              <a:cxnLst/>
              <a:rect l="l" t="t" r="r" b="b"/>
              <a:pathLst>
                <a:path w="24380" h="23521" fill="none" extrusionOk="0">
                  <a:moveTo>
                    <a:pt x="20227" y="1"/>
                  </a:moveTo>
                  <a:lnTo>
                    <a:pt x="20227" y="1"/>
                  </a:lnTo>
                  <a:lnTo>
                    <a:pt x="18755" y="21"/>
                  </a:lnTo>
                  <a:lnTo>
                    <a:pt x="17303" y="103"/>
                  </a:lnTo>
                  <a:lnTo>
                    <a:pt x="15830" y="205"/>
                  </a:lnTo>
                  <a:lnTo>
                    <a:pt x="14358" y="369"/>
                  </a:lnTo>
                  <a:lnTo>
                    <a:pt x="12885" y="594"/>
                  </a:lnTo>
                  <a:lnTo>
                    <a:pt x="11413" y="839"/>
                  </a:lnTo>
                  <a:lnTo>
                    <a:pt x="9940" y="1146"/>
                  </a:lnTo>
                  <a:lnTo>
                    <a:pt x="8468" y="1514"/>
                  </a:lnTo>
                  <a:lnTo>
                    <a:pt x="8468" y="1514"/>
                  </a:lnTo>
                  <a:lnTo>
                    <a:pt x="2393" y="17323"/>
                  </a:lnTo>
                  <a:lnTo>
                    <a:pt x="1" y="23520"/>
                  </a:lnTo>
                  <a:lnTo>
                    <a:pt x="4623" y="19103"/>
                  </a:lnTo>
                  <a:lnTo>
                    <a:pt x="24379" y="185"/>
                  </a:lnTo>
                  <a:lnTo>
                    <a:pt x="24379" y="185"/>
                  </a:lnTo>
                  <a:lnTo>
                    <a:pt x="23336" y="103"/>
                  </a:lnTo>
                  <a:lnTo>
                    <a:pt x="22313" y="41"/>
                  </a:lnTo>
                  <a:lnTo>
                    <a:pt x="21270" y="21"/>
                  </a:lnTo>
                  <a:lnTo>
                    <a:pt x="2022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39575" y="3428100"/>
              <a:ext cx="212200" cy="212200"/>
            </a:xfrm>
            <a:custGeom>
              <a:avLst/>
              <a:gdLst/>
              <a:ahLst/>
              <a:cxnLst/>
              <a:rect l="l" t="t" r="r" b="b"/>
              <a:pathLst>
                <a:path w="8488" h="8488" extrusionOk="0">
                  <a:moveTo>
                    <a:pt x="4234" y="0"/>
                  </a:moveTo>
                  <a:lnTo>
                    <a:pt x="3804" y="21"/>
                  </a:lnTo>
                  <a:lnTo>
                    <a:pt x="3375" y="82"/>
                  </a:lnTo>
                  <a:lnTo>
                    <a:pt x="2986" y="184"/>
                  </a:lnTo>
                  <a:lnTo>
                    <a:pt x="2577" y="328"/>
                  </a:lnTo>
                  <a:lnTo>
                    <a:pt x="2209" y="512"/>
                  </a:lnTo>
                  <a:lnTo>
                    <a:pt x="1861" y="716"/>
                  </a:lnTo>
                  <a:lnTo>
                    <a:pt x="1534" y="962"/>
                  </a:lnTo>
                  <a:lnTo>
                    <a:pt x="1227" y="1248"/>
                  </a:lnTo>
                  <a:lnTo>
                    <a:pt x="961" y="1534"/>
                  </a:lnTo>
                  <a:lnTo>
                    <a:pt x="716" y="1861"/>
                  </a:lnTo>
                  <a:lnTo>
                    <a:pt x="511" y="2230"/>
                  </a:lnTo>
                  <a:lnTo>
                    <a:pt x="327" y="2598"/>
                  </a:lnTo>
                  <a:lnTo>
                    <a:pt x="184" y="2986"/>
                  </a:lnTo>
                  <a:lnTo>
                    <a:pt x="82" y="3395"/>
                  </a:lnTo>
                  <a:lnTo>
                    <a:pt x="21" y="3804"/>
                  </a:lnTo>
                  <a:lnTo>
                    <a:pt x="0" y="4254"/>
                  </a:lnTo>
                  <a:lnTo>
                    <a:pt x="21" y="4684"/>
                  </a:lnTo>
                  <a:lnTo>
                    <a:pt x="82" y="5093"/>
                  </a:lnTo>
                  <a:lnTo>
                    <a:pt x="184" y="5502"/>
                  </a:lnTo>
                  <a:lnTo>
                    <a:pt x="327" y="5890"/>
                  </a:lnTo>
                  <a:lnTo>
                    <a:pt x="511" y="6279"/>
                  </a:lnTo>
                  <a:lnTo>
                    <a:pt x="716" y="6627"/>
                  </a:lnTo>
                  <a:lnTo>
                    <a:pt x="961" y="6954"/>
                  </a:lnTo>
                  <a:lnTo>
                    <a:pt x="1227" y="7261"/>
                  </a:lnTo>
                  <a:lnTo>
                    <a:pt x="1534" y="7527"/>
                  </a:lnTo>
                  <a:lnTo>
                    <a:pt x="1861" y="7772"/>
                  </a:lnTo>
                  <a:lnTo>
                    <a:pt x="2209" y="7977"/>
                  </a:lnTo>
                  <a:lnTo>
                    <a:pt x="2577" y="8161"/>
                  </a:lnTo>
                  <a:lnTo>
                    <a:pt x="2986" y="8304"/>
                  </a:lnTo>
                  <a:lnTo>
                    <a:pt x="3375" y="8406"/>
                  </a:lnTo>
                  <a:lnTo>
                    <a:pt x="3804" y="8467"/>
                  </a:lnTo>
                  <a:lnTo>
                    <a:pt x="4234" y="8488"/>
                  </a:lnTo>
                  <a:lnTo>
                    <a:pt x="4684" y="8467"/>
                  </a:lnTo>
                  <a:lnTo>
                    <a:pt x="5093" y="8406"/>
                  </a:lnTo>
                  <a:lnTo>
                    <a:pt x="5502" y="8304"/>
                  </a:lnTo>
                  <a:lnTo>
                    <a:pt x="5890" y="8161"/>
                  </a:lnTo>
                  <a:lnTo>
                    <a:pt x="6258" y="7977"/>
                  </a:lnTo>
                  <a:lnTo>
                    <a:pt x="6627" y="7772"/>
                  </a:lnTo>
                  <a:lnTo>
                    <a:pt x="6954" y="7527"/>
                  </a:lnTo>
                  <a:lnTo>
                    <a:pt x="7240" y="7261"/>
                  </a:lnTo>
                  <a:lnTo>
                    <a:pt x="7526" y="6954"/>
                  </a:lnTo>
                  <a:lnTo>
                    <a:pt x="7772" y="6627"/>
                  </a:lnTo>
                  <a:lnTo>
                    <a:pt x="7976" y="6279"/>
                  </a:lnTo>
                  <a:lnTo>
                    <a:pt x="8160" y="5890"/>
                  </a:lnTo>
                  <a:lnTo>
                    <a:pt x="8304" y="5502"/>
                  </a:lnTo>
                  <a:lnTo>
                    <a:pt x="8406" y="5093"/>
                  </a:lnTo>
                  <a:lnTo>
                    <a:pt x="8467" y="4684"/>
                  </a:lnTo>
                  <a:lnTo>
                    <a:pt x="8488" y="4254"/>
                  </a:lnTo>
                  <a:lnTo>
                    <a:pt x="8467" y="3804"/>
                  </a:lnTo>
                  <a:lnTo>
                    <a:pt x="8406" y="3395"/>
                  </a:lnTo>
                  <a:lnTo>
                    <a:pt x="8304" y="2986"/>
                  </a:lnTo>
                  <a:lnTo>
                    <a:pt x="8160" y="2598"/>
                  </a:lnTo>
                  <a:lnTo>
                    <a:pt x="7976" y="2230"/>
                  </a:lnTo>
                  <a:lnTo>
                    <a:pt x="7772" y="1861"/>
                  </a:lnTo>
                  <a:lnTo>
                    <a:pt x="7526" y="1534"/>
                  </a:lnTo>
                  <a:lnTo>
                    <a:pt x="7240" y="1248"/>
                  </a:lnTo>
                  <a:lnTo>
                    <a:pt x="6954" y="962"/>
                  </a:lnTo>
                  <a:lnTo>
                    <a:pt x="6627" y="716"/>
                  </a:lnTo>
                  <a:lnTo>
                    <a:pt x="6258" y="512"/>
                  </a:lnTo>
                  <a:lnTo>
                    <a:pt x="5890" y="328"/>
                  </a:lnTo>
                  <a:lnTo>
                    <a:pt x="5502" y="184"/>
                  </a:lnTo>
                  <a:lnTo>
                    <a:pt x="5093" y="82"/>
                  </a:lnTo>
                  <a:lnTo>
                    <a:pt x="4684" y="21"/>
                  </a:lnTo>
                  <a:lnTo>
                    <a:pt x="4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294950" y="3691925"/>
              <a:ext cx="196375" cy="196875"/>
            </a:xfrm>
            <a:custGeom>
              <a:avLst/>
              <a:gdLst/>
              <a:ahLst/>
              <a:cxnLst/>
              <a:rect l="l" t="t" r="r" b="b"/>
              <a:pathLst>
                <a:path w="7855" h="7875" extrusionOk="0">
                  <a:moveTo>
                    <a:pt x="3927" y="0"/>
                  </a:moveTo>
                  <a:lnTo>
                    <a:pt x="3518" y="21"/>
                  </a:lnTo>
                  <a:lnTo>
                    <a:pt x="3130" y="82"/>
                  </a:lnTo>
                  <a:lnTo>
                    <a:pt x="2762" y="185"/>
                  </a:lnTo>
                  <a:lnTo>
                    <a:pt x="2393" y="328"/>
                  </a:lnTo>
                  <a:lnTo>
                    <a:pt x="2046" y="491"/>
                  </a:lnTo>
                  <a:lnTo>
                    <a:pt x="1719" y="675"/>
                  </a:lnTo>
                  <a:lnTo>
                    <a:pt x="1432" y="900"/>
                  </a:lnTo>
                  <a:lnTo>
                    <a:pt x="1146" y="1166"/>
                  </a:lnTo>
                  <a:lnTo>
                    <a:pt x="880" y="1432"/>
                  </a:lnTo>
                  <a:lnTo>
                    <a:pt x="655" y="1739"/>
                  </a:lnTo>
                  <a:lnTo>
                    <a:pt x="471" y="2066"/>
                  </a:lnTo>
                  <a:lnTo>
                    <a:pt x="307" y="2414"/>
                  </a:lnTo>
                  <a:lnTo>
                    <a:pt x="164" y="2782"/>
                  </a:lnTo>
                  <a:lnTo>
                    <a:pt x="62" y="3150"/>
                  </a:lnTo>
                  <a:lnTo>
                    <a:pt x="21" y="3539"/>
                  </a:lnTo>
                  <a:lnTo>
                    <a:pt x="1" y="3948"/>
                  </a:lnTo>
                  <a:lnTo>
                    <a:pt x="21" y="4336"/>
                  </a:lnTo>
                  <a:lnTo>
                    <a:pt x="62" y="4725"/>
                  </a:lnTo>
                  <a:lnTo>
                    <a:pt x="164" y="5113"/>
                  </a:lnTo>
                  <a:lnTo>
                    <a:pt x="307" y="5482"/>
                  </a:lnTo>
                  <a:lnTo>
                    <a:pt x="471" y="5809"/>
                  </a:lnTo>
                  <a:lnTo>
                    <a:pt x="655" y="6136"/>
                  </a:lnTo>
                  <a:lnTo>
                    <a:pt x="880" y="6443"/>
                  </a:lnTo>
                  <a:lnTo>
                    <a:pt x="1146" y="6729"/>
                  </a:lnTo>
                  <a:lnTo>
                    <a:pt x="1432" y="6975"/>
                  </a:lnTo>
                  <a:lnTo>
                    <a:pt x="1719" y="7200"/>
                  </a:lnTo>
                  <a:lnTo>
                    <a:pt x="2046" y="7404"/>
                  </a:lnTo>
                  <a:lnTo>
                    <a:pt x="2393" y="7568"/>
                  </a:lnTo>
                  <a:lnTo>
                    <a:pt x="2762" y="7690"/>
                  </a:lnTo>
                  <a:lnTo>
                    <a:pt x="3130" y="7793"/>
                  </a:lnTo>
                  <a:lnTo>
                    <a:pt x="3518" y="7854"/>
                  </a:lnTo>
                  <a:lnTo>
                    <a:pt x="3927" y="7874"/>
                  </a:lnTo>
                  <a:lnTo>
                    <a:pt x="4336" y="7854"/>
                  </a:lnTo>
                  <a:lnTo>
                    <a:pt x="4725" y="7793"/>
                  </a:lnTo>
                  <a:lnTo>
                    <a:pt x="5093" y="7690"/>
                  </a:lnTo>
                  <a:lnTo>
                    <a:pt x="5461" y="7568"/>
                  </a:lnTo>
                  <a:lnTo>
                    <a:pt x="5809" y="7404"/>
                  </a:lnTo>
                  <a:lnTo>
                    <a:pt x="6116" y="7200"/>
                  </a:lnTo>
                  <a:lnTo>
                    <a:pt x="6422" y="6975"/>
                  </a:lnTo>
                  <a:lnTo>
                    <a:pt x="6709" y="6729"/>
                  </a:lnTo>
                  <a:lnTo>
                    <a:pt x="6954" y="6443"/>
                  </a:lnTo>
                  <a:lnTo>
                    <a:pt x="7179" y="6136"/>
                  </a:lnTo>
                  <a:lnTo>
                    <a:pt x="7384" y="5809"/>
                  </a:lnTo>
                  <a:lnTo>
                    <a:pt x="7547" y="5482"/>
                  </a:lnTo>
                  <a:lnTo>
                    <a:pt x="7690" y="5113"/>
                  </a:lnTo>
                  <a:lnTo>
                    <a:pt x="7772" y="4725"/>
                  </a:lnTo>
                  <a:lnTo>
                    <a:pt x="7834" y="4336"/>
                  </a:lnTo>
                  <a:lnTo>
                    <a:pt x="7854" y="3948"/>
                  </a:lnTo>
                  <a:lnTo>
                    <a:pt x="7834" y="3539"/>
                  </a:lnTo>
                  <a:lnTo>
                    <a:pt x="7772" y="3150"/>
                  </a:lnTo>
                  <a:lnTo>
                    <a:pt x="7690" y="2782"/>
                  </a:lnTo>
                  <a:lnTo>
                    <a:pt x="7547" y="2414"/>
                  </a:lnTo>
                  <a:lnTo>
                    <a:pt x="7384" y="2066"/>
                  </a:lnTo>
                  <a:lnTo>
                    <a:pt x="7179" y="1739"/>
                  </a:lnTo>
                  <a:lnTo>
                    <a:pt x="6954" y="1432"/>
                  </a:lnTo>
                  <a:lnTo>
                    <a:pt x="6709" y="1166"/>
                  </a:lnTo>
                  <a:lnTo>
                    <a:pt x="6422" y="900"/>
                  </a:lnTo>
                  <a:lnTo>
                    <a:pt x="6116" y="675"/>
                  </a:lnTo>
                  <a:lnTo>
                    <a:pt x="5809" y="491"/>
                  </a:lnTo>
                  <a:lnTo>
                    <a:pt x="5461" y="328"/>
                  </a:lnTo>
                  <a:lnTo>
                    <a:pt x="5093" y="185"/>
                  </a:lnTo>
                  <a:lnTo>
                    <a:pt x="4725" y="82"/>
                  </a:lnTo>
                  <a:lnTo>
                    <a:pt x="4336" y="21"/>
                  </a:lnTo>
                  <a:lnTo>
                    <a:pt x="39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5495475" y="4175600"/>
              <a:ext cx="196350" cy="196875"/>
            </a:xfrm>
            <a:custGeom>
              <a:avLst/>
              <a:gdLst/>
              <a:ahLst/>
              <a:cxnLst/>
              <a:rect l="l" t="t" r="r" b="b"/>
              <a:pathLst>
                <a:path w="7854" h="7875" extrusionOk="0">
                  <a:moveTo>
                    <a:pt x="3927" y="1"/>
                  </a:moveTo>
                  <a:lnTo>
                    <a:pt x="3518" y="21"/>
                  </a:lnTo>
                  <a:lnTo>
                    <a:pt x="3130" y="83"/>
                  </a:lnTo>
                  <a:lnTo>
                    <a:pt x="2761" y="185"/>
                  </a:lnTo>
                  <a:lnTo>
                    <a:pt x="2393" y="308"/>
                  </a:lnTo>
                  <a:lnTo>
                    <a:pt x="2046" y="471"/>
                  </a:lnTo>
                  <a:lnTo>
                    <a:pt x="1739" y="676"/>
                  </a:lnTo>
                  <a:lnTo>
                    <a:pt x="1432" y="901"/>
                  </a:lnTo>
                  <a:lnTo>
                    <a:pt x="1146" y="1167"/>
                  </a:lnTo>
                  <a:lnTo>
                    <a:pt x="900" y="1433"/>
                  </a:lnTo>
                  <a:lnTo>
                    <a:pt x="675" y="1739"/>
                  </a:lnTo>
                  <a:lnTo>
                    <a:pt x="471" y="2067"/>
                  </a:lnTo>
                  <a:lnTo>
                    <a:pt x="307" y="2414"/>
                  </a:lnTo>
                  <a:lnTo>
                    <a:pt x="164" y="2762"/>
                  </a:lnTo>
                  <a:lnTo>
                    <a:pt x="82" y="3151"/>
                  </a:lnTo>
                  <a:lnTo>
                    <a:pt x="21" y="3539"/>
                  </a:lnTo>
                  <a:lnTo>
                    <a:pt x="0" y="3948"/>
                  </a:lnTo>
                  <a:lnTo>
                    <a:pt x="21" y="4337"/>
                  </a:lnTo>
                  <a:lnTo>
                    <a:pt x="82" y="4725"/>
                  </a:lnTo>
                  <a:lnTo>
                    <a:pt x="164" y="5114"/>
                  </a:lnTo>
                  <a:lnTo>
                    <a:pt x="307" y="5462"/>
                  </a:lnTo>
                  <a:lnTo>
                    <a:pt x="471" y="5809"/>
                  </a:lnTo>
                  <a:lnTo>
                    <a:pt x="675" y="6137"/>
                  </a:lnTo>
                  <a:lnTo>
                    <a:pt x="900" y="6443"/>
                  </a:lnTo>
                  <a:lnTo>
                    <a:pt x="1146" y="6730"/>
                  </a:lnTo>
                  <a:lnTo>
                    <a:pt x="1432" y="6975"/>
                  </a:lnTo>
                  <a:lnTo>
                    <a:pt x="1739" y="7200"/>
                  </a:lnTo>
                  <a:lnTo>
                    <a:pt x="2046" y="7405"/>
                  </a:lnTo>
                  <a:lnTo>
                    <a:pt x="2393" y="7568"/>
                  </a:lnTo>
                  <a:lnTo>
                    <a:pt x="2761" y="7691"/>
                  </a:lnTo>
                  <a:lnTo>
                    <a:pt x="3130" y="7793"/>
                  </a:lnTo>
                  <a:lnTo>
                    <a:pt x="3518" y="7854"/>
                  </a:lnTo>
                  <a:lnTo>
                    <a:pt x="3927" y="7875"/>
                  </a:lnTo>
                  <a:lnTo>
                    <a:pt x="4336" y="7854"/>
                  </a:lnTo>
                  <a:lnTo>
                    <a:pt x="4725" y="7793"/>
                  </a:lnTo>
                  <a:lnTo>
                    <a:pt x="5093" y="7691"/>
                  </a:lnTo>
                  <a:lnTo>
                    <a:pt x="5461" y="7568"/>
                  </a:lnTo>
                  <a:lnTo>
                    <a:pt x="5809" y="7405"/>
                  </a:lnTo>
                  <a:lnTo>
                    <a:pt x="6136" y="7200"/>
                  </a:lnTo>
                  <a:lnTo>
                    <a:pt x="6422" y="6975"/>
                  </a:lnTo>
                  <a:lnTo>
                    <a:pt x="6709" y="6730"/>
                  </a:lnTo>
                  <a:lnTo>
                    <a:pt x="6954" y="6443"/>
                  </a:lnTo>
                  <a:lnTo>
                    <a:pt x="7179" y="6137"/>
                  </a:lnTo>
                  <a:lnTo>
                    <a:pt x="7384" y="5809"/>
                  </a:lnTo>
                  <a:lnTo>
                    <a:pt x="7547" y="5462"/>
                  </a:lnTo>
                  <a:lnTo>
                    <a:pt x="7690" y="5114"/>
                  </a:lnTo>
                  <a:lnTo>
                    <a:pt x="7772" y="4725"/>
                  </a:lnTo>
                  <a:lnTo>
                    <a:pt x="7834" y="4337"/>
                  </a:lnTo>
                  <a:lnTo>
                    <a:pt x="7854" y="3948"/>
                  </a:lnTo>
                  <a:lnTo>
                    <a:pt x="7834" y="3539"/>
                  </a:lnTo>
                  <a:lnTo>
                    <a:pt x="7772" y="3151"/>
                  </a:lnTo>
                  <a:lnTo>
                    <a:pt x="7690" y="2762"/>
                  </a:lnTo>
                  <a:lnTo>
                    <a:pt x="7547" y="2414"/>
                  </a:lnTo>
                  <a:lnTo>
                    <a:pt x="7384" y="2067"/>
                  </a:lnTo>
                  <a:lnTo>
                    <a:pt x="7179" y="1739"/>
                  </a:lnTo>
                  <a:lnTo>
                    <a:pt x="6954" y="1433"/>
                  </a:lnTo>
                  <a:lnTo>
                    <a:pt x="6709" y="1167"/>
                  </a:lnTo>
                  <a:lnTo>
                    <a:pt x="6422" y="901"/>
                  </a:lnTo>
                  <a:lnTo>
                    <a:pt x="6136" y="676"/>
                  </a:lnTo>
                  <a:lnTo>
                    <a:pt x="5809" y="471"/>
                  </a:lnTo>
                  <a:lnTo>
                    <a:pt x="5461" y="308"/>
                  </a:lnTo>
                  <a:lnTo>
                    <a:pt x="5093" y="185"/>
                  </a:lnTo>
                  <a:lnTo>
                    <a:pt x="4725" y="83"/>
                  </a:lnTo>
                  <a:lnTo>
                    <a:pt x="4336" y="21"/>
                  </a:lnTo>
                  <a:lnTo>
                    <a:pt x="3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801125" y="4967100"/>
              <a:ext cx="196875" cy="196875"/>
            </a:xfrm>
            <a:custGeom>
              <a:avLst/>
              <a:gdLst/>
              <a:ahLst/>
              <a:cxnLst/>
              <a:rect l="l" t="t" r="r" b="b"/>
              <a:pathLst>
                <a:path w="7875" h="7875" extrusionOk="0">
                  <a:moveTo>
                    <a:pt x="3928" y="0"/>
                  </a:moveTo>
                  <a:lnTo>
                    <a:pt x="3539" y="21"/>
                  </a:lnTo>
                  <a:lnTo>
                    <a:pt x="3150" y="82"/>
                  </a:lnTo>
                  <a:lnTo>
                    <a:pt x="2762" y="185"/>
                  </a:lnTo>
                  <a:lnTo>
                    <a:pt x="2414" y="307"/>
                  </a:lnTo>
                  <a:lnTo>
                    <a:pt x="2067" y="471"/>
                  </a:lnTo>
                  <a:lnTo>
                    <a:pt x="1739" y="675"/>
                  </a:lnTo>
                  <a:lnTo>
                    <a:pt x="1433" y="900"/>
                  </a:lnTo>
                  <a:lnTo>
                    <a:pt x="1146" y="1166"/>
                  </a:lnTo>
                  <a:lnTo>
                    <a:pt x="901" y="1432"/>
                  </a:lnTo>
                  <a:lnTo>
                    <a:pt x="676" y="1739"/>
                  </a:lnTo>
                  <a:lnTo>
                    <a:pt x="471" y="2066"/>
                  </a:lnTo>
                  <a:lnTo>
                    <a:pt x="308" y="2414"/>
                  </a:lnTo>
                  <a:lnTo>
                    <a:pt x="185" y="2761"/>
                  </a:lnTo>
                  <a:lnTo>
                    <a:pt x="83" y="3150"/>
                  </a:lnTo>
                  <a:lnTo>
                    <a:pt x="21" y="3539"/>
                  </a:lnTo>
                  <a:lnTo>
                    <a:pt x="1" y="3948"/>
                  </a:lnTo>
                  <a:lnTo>
                    <a:pt x="21" y="4336"/>
                  </a:lnTo>
                  <a:lnTo>
                    <a:pt x="83" y="4725"/>
                  </a:lnTo>
                  <a:lnTo>
                    <a:pt x="185" y="5113"/>
                  </a:lnTo>
                  <a:lnTo>
                    <a:pt x="308" y="5461"/>
                  </a:lnTo>
                  <a:lnTo>
                    <a:pt x="471" y="5809"/>
                  </a:lnTo>
                  <a:lnTo>
                    <a:pt x="676" y="6136"/>
                  </a:lnTo>
                  <a:lnTo>
                    <a:pt x="901" y="6443"/>
                  </a:lnTo>
                  <a:lnTo>
                    <a:pt x="1146" y="6709"/>
                  </a:lnTo>
                  <a:lnTo>
                    <a:pt x="1433" y="6975"/>
                  </a:lnTo>
                  <a:lnTo>
                    <a:pt x="1739" y="7200"/>
                  </a:lnTo>
                  <a:lnTo>
                    <a:pt x="2067" y="7404"/>
                  </a:lnTo>
                  <a:lnTo>
                    <a:pt x="2414" y="7568"/>
                  </a:lnTo>
                  <a:lnTo>
                    <a:pt x="2762" y="7690"/>
                  </a:lnTo>
                  <a:lnTo>
                    <a:pt x="3150" y="7793"/>
                  </a:lnTo>
                  <a:lnTo>
                    <a:pt x="3539" y="7854"/>
                  </a:lnTo>
                  <a:lnTo>
                    <a:pt x="3928" y="7874"/>
                  </a:lnTo>
                  <a:lnTo>
                    <a:pt x="4337" y="7854"/>
                  </a:lnTo>
                  <a:lnTo>
                    <a:pt x="4725" y="7793"/>
                  </a:lnTo>
                  <a:lnTo>
                    <a:pt x="5114" y="7690"/>
                  </a:lnTo>
                  <a:lnTo>
                    <a:pt x="5462" y="7568"/>
                  </a:lnTo>
                  <a:lnTo>
                    <a:pt x="5809" y="7404"/>
                  </a:lnTo>
                  <a:lnTo>
                    <a:pt x="6136" y="7200"/>
                  </a:lnTo>
                  <a:lnTo>
                    <a:pt x="6443" y="6975"/>
                  </a:lnTo>
                  <a:lnTo>
                    <a:pt x="6709" y="6709"/>
                  </a:lnTo>
                  <a:lnTo>
                    <a:pt x="6975" y="6443"/>
                  </a:lnTo>
                  <a:lnTo>
                    <a:pt x="7200" y="6136"/>
                  </a:lnTo>
                  <a:lnTo>
                    <a:pt x="7384" y="5809"/>
                  </a:lnTo>
                  <a:lnTo>
                    <a:pt x="7568" y="5461"/>
                  </a:lnTo>
                  <a:lnTo>
                    <a:pt x="7691" y="5113"/>
                  </a:lnTo>
                  <a:lnTo>
                    <a:pt x="7793" y="4725"/>
                  </a:lnTo>
                  <a:lnTo>
                    <a:pt x="7854" y="4336"/>
                  </a:lnTo>
                  <a:lnTo>
                    <a:pt x="7875" y="3948"/>
                  </a:lnTo>
                  <a:lnTo>
                    <a:pt x="7854" y="3539"/>
                  </a:lnTo>
                  <a:lnTo>
                    <a:pt x="7793" y="3150"/>
                  </a:lnTo>
                  <a:lnTo>
                    <a:pt x="7691" y="2761"/>
                  </a:lnTo>
                  <a:lnTo>
                    <a:pt x="7568" y="2414"/>
                  </a:lnTo>
                  <a:lnTo>
                    <a:pt x="7384" y="2066"/>
                  </a:lnTo>
                  <a:lnTo>
                    <a:pt x="7200" y="1739"/>
                  </a:lnTo>
                  <a:lnTo>
                    <a:pt x="6975" y="1432"/>
                  </a:lnTo>
                  <a:lnTo>
                    <a:pt x="6709" y="1166"/>
                  </a:lnTo>
                  <a:lnTo>
                    <a:pt x="6443" y="900"/>
                  </a:lnTo>
                  <a:lnTo>
                    <a:pt x="6136" y="675"/>
                  </a:lnTo>
                  <a:lnTo>
                    <a:pt x="5809" y="471"/>
                  </a:lnTo>
                  <a:lnTo>
                    <a:pt x="5462" y="307"/>
                  </a:lnTo>
                  <a:lnTo>
                    <a:pt x="5114" y="185"/>
                  </a:lnTo>
                  <a:lnTo>
                    <a:pt x="4725" y="82"/>
                  </a:lnTo>
                  <a:lnTo>
                    <a:pt x="4337" y="21"/>
                  </a:lnTo>
                  <a:lnTo>
                    <a:pt x="3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5213750" y="3800825"/>
              <a:ext cx="1192875" cy="1560000"/>
            </a:xfrm>
            <a:custGeom>
              <a:avLst/>
              <a:gdLst/>
              <a:ahLst/>
              <a:cxnLst/>
              <a:rect l="l" t="t" r="r" b="b"/>
              <a:pathLst>
                <a:path w="47715" h="62400" extrusionOk="0">
                  <a:moveTo>
                    <a:pt x="45199" y="1"/>
                  </a:moveTo>
                  <a:lnTo>
                    <a:pt x="44749" y="123"/>
                  </a:lnTo>
                  <a:lnTo>
                    <a:pt x="44320" y="246"/>
                  </a:lnTo>
                  <a:lnTo>
                    <a:pt x="43870" y="389"/>
                  </a:lnTo>
                  <a:lnTo>
                    <a:pt x="43440" y="553"/>
                  </a:lnTo>
                  <a:lnTo>
                    <a:pt x="42990" y="717"/>
                  </a:lnTo>
                  <a:lnTo>
                    <a:pt x="42581" y="901"/>
                  </a:lnTo>
                  <a:lnTo>
                    <a:pt x="42152" y="1085"/>
                  </a:lnTo>
                  <a:lnTo>
                    <a:pt x="41743" y="1310"/>
                  </a:lnTo>
                  <a:lnTo>
                    <a:pt x="41334" y="1514"/>
                  </a:lnTo>
                  <a:lnTo>
                    <a:pt x="40925" y="1760"/>
                  </a:lnTo>
                  <a:lnTo>
                    <a:pt x="40536" y="2005"/>
                  </a:lnTo>
                  <a:lnTo>
                    <a:pt x="40147" y="2250"/>
                  </a:lnTo>
                  <a:lnTo>
                    <a:pt x="39759" y="2537"/>
                  </a:lnTo>
                  <a:lnTo>
                    <a:pt x="39391" y="2803"/>
                  </a:lnTo>
                  <a:lnTo>
                    <a:pt x="39023" y="3089"/>
                  </a:lnTo>
                  <a:lnTo>
                    <a:pt x="38675" y="3396"/>
                  </a:lnTo>
                  <a:lnTo>
                    <a:pt x="38327" y="3723"/>
                  </a:lnTo>
                  <a:lnTo>
                    <a:pt x="37980" y="4071"/>
                  </a:lnTo>
                  <a:lnTo>
                    <a:pt x="37632" y="4418"/>
                  </a:lnTo>
                  <a:lnTo>
                    <a:pt x="37325" y="4766"/>
                  </a:lnTo>
                  <a:lnTo>
                    <a:pt x="36998" y="5134"/>
                  </a:lnTo>
                  <a:lnTo>
                    <a:pt x="36691" y="5523"/>
                  </a:lnTo>
                  <a:lnTo>
                    <a:pt x="36405" y="5911"/>
                  </a:lnTo>
                  <a:lnTo>
                    <a:pt x="36118" y="6300"/>
                  </a:lnTo>
                  <a:lnTo>
                    <a:pt x="35853" y="6688"/>
                  </a:lnTo>
                  <a:lnTo>
                    <a:pt x="35587" y="7098"/>
                  </a:lnTo>
                  <a:lnTo>
                    <a:pt x="35341" y="7527"/>
                  </a:lnTo>
                  <a:lnTo>
                    <a:pt x="35096" y="7936"/>
                  </a:lnTo>
                  <a:lnTo>
                    <a:pt x="34871" y="8366"/>
                  </a:lnTo>
                  <a:lnTo>
                    <a:pt x="34646" y="8795"/>
                  </a:lnTo>
                  <a:lnTo>
                    <a:pt x="34257" y="9695"/>
                  </a:lnTo>
                  <a:lnTo>
                    <a:pt x="33889" y="10595"/>
                  </a:lnTo>
                  <a:lnTo>
                    <a:pt x="33582" y="11515"/>
                  </a:lnTo>
                  <a:lnTo>
                    <a:pt x="33317" y="12456"/>
                  </a:lnTo>
                  <a:lnTo>
                    <a:pt x="33092" y="13397"/>
                  </a:lnTo>
                  <a:lnTo>
                    <a:pt x="32908" y="14358"/>
                  </a:lnTo>
                  <a:lnTo>
                    <a:pt x="32764" y="15319"/>
                  </a:lnTo>
                  <a:lnTo>
                    <a:pt x="32683" y="16301"/>
                  </a:lnTo>
                  <a:lnTo>
                    <a:pt x="32621" y="17262"/>
                  </a:lnTo>
                  <a:lnTo>
                    <a:pt x="32621" y="18244"/>
                  </a:lnTo>
                  <a:lnTo>
                    <a:pt x="32662" y="19205"/>
                  </a:lnTo>
                  <a:lnTo>
                    <a:pt x="32723" y="20187"/>
                  </a:lnTo>
                  <a:lnTo>
                    <a:pt x="32846" y="21148"/>
                  </a:lnTo>
                  <a:lnTo>
                    <a:pt x="32989" y="22109"/>
                  </a:lnTo>
                  <a:lnTo>
                    <a:pt x="33173" y="23050"/>
                  </a:lnTo>
                  <a:lnTo>
                    <a:pt x="33378" y="24011"/>
                  </a:lnTo>
                  <a:lnTo>
                    <a:pt x="33644" y="24952"/>
                  </a:lnTo>
                  <a:lnTo>
                    <a:pt x="33910" y="25872"/>
                  </a:lnTo>
                  <a:lnTo>
                    <a:pt x="34216" y="26793"/>
                  </a:lnTo>
                  <a:lnTo>
                    <a:pt x="34564" y="27713"/>
                  </a:lnTo>
                  <a:lnTo>
                    <a:pt x="34932" y="28613"/>
                  </a:lnTo>
                  <a:lnTo>
                    <a:pt x="35321" y="29513"/>
                  </a:lnTo>
                  <a:lnTo>
                    <a:pt x="35730" y="30392"/>
                  </a:lnTo>
                  <a:lnTo>
                    <a:pt x="36180" y="31272"/>
                  </a:lnTo>
                  <a:lnTo>
                    <a:pt x="36630" y="32110"/>
                  </a:lnTo>
                  <a:lnTo>
                    <a:pt x="36630" y="32110"/>
                  </a:lnTo>
                  <a:lnTo>
                    <a:pt x="36139" y="31987"/>
                  </a:lnTo>
                  <a:lnTo>
                    <a:pt x="35628" y="31885"/>
                  </a:lnTo>
                  <a:lnTo>
                    <a:pt x="35116" y="31803"/>
                  </a:lnTo>
                  <a:lnTo>
                    <a:pt x="34605" y="31742"/>
                  </a:lnTo>
                  <a:lnTo>
                    <a:pt x="34094" y="31701"/>
                  </a:lnTo>
                  <a:lnTo>
                    <a:pt x="33562" y="31660"/>
                  </a:lnTo>
                  <a:lnTo>
                    <a:pt x="33051" y="31660"/>
                  </a:lnTo>
                  <a:lnTo>
                    <a:pt x="32539" y="31681"/>
                  </a:lnTo>
                  <a:lnTo>
                    <a:pt x="32008" y="31701"/>
                  </a:lnTo>
                  <a:lnTo>
                    <a:pt x="31496" y="31742"/>
                  </a:lnTo>
                  <a:lnTo>
                    <a:pt x="30985" y="31824"/>
                  </a:lnTo>
                  <a:lnTo>
                    <a:pt x="30474" y="31906"/>
                  </a:lnTo>
                  <a:lnTo>
                    <a:pt x="29962" y="32008"/>
                  </a:lnTo>
                  <a:lnTo>
                    <a:pt x="29451" y="32131"/>
                  </a:lnTo>
                  <a:lnTo>
                    <a:pt x="28960" y="32253"/>
                  </a:lnTo>
                  <a:lnTo>
                    <a:pt x="28449" y="32417"/>
                  </a:lnTo>
                  <a:lnTo>
                    <a:pt x="27958" y="32581"/>
                  </a:lnTo>
                  <a:lnTo>
                    <a:pt x="27467" y="32765"/>
                  </a:lnTo>
                  <a:lnTo>
                    <a:pt x="26997" y="32969"/>
                  </a:lnTo>
                  <a:lnTo>
                    <a:pt x="26506" y="33174"/>
                  </a:lnTo>
                  <a:lnTo>
                    <a:pt x="26036" y="33419"/>
                  </a:lnTo>
                  <a:lnTo>
                    <a:pt x="25586" y="33665"/>
                  </a:lnTo>
                  <a:lnTo>
                    <a:pt x="25136" y="33910"/>
                  </a:lnTo>
                  <a:lnTo>
                    <a:pt x="24686" y="34196"/>
                  </a:lnTo>
                  <a:lnTo>
                    <a:pt x="24236" y="34483"/>
                  </a:lnTo>
                  <a:lnTo>
                    <a:pt x="23806" y="34789"/>
                  </a:lnTo>
                  <a:lnTo>
                    <a:pt x="23397" y="35096"/>
                  </a:lnTo>
                  <a:lnTo>
                    <a:pt x="22988" y="35423"/>
                  </a:lnTo>
                  <a:lnTo>
                    <a:pt x="22579" y="35771"/>
                  </a:lnTo>
                  <a:lnTo>
                    <a:pt x="22191" y="36119"/>
                  </a:lnTo>
                  <a:lnTo>
                    <a:pt x="21823" y="36487"/>
                  </a:lnTo>
                  <a:lnTo>
                    <a:pt x="21454" y="36855"/>
                  </a:lnTo>
                  <a:lnTo>
                    <a:pt x="21107" y="37244"/>
                  </a:lnTo>
                  <a:lnTo>
                    <a:pt x="20780" y="37632"/>
                  </a:lnTo>
                  <a:lnTo>
                    <a:pt x="20452" y="38041"/>
                  </a:lnTo>
                  <a:lnTo>
                    <a:pt x="20146" y="38450"/>
                  </a:lnTo>
                  <a:lnTo>
                    <a:pt x="19839" y="38880"/>
                  </a:lnTo>
                  <a:lnTo>
                    <a:pt x="19552" y="39309"/>
                  </a:lnTo>
                  <a:lnTo>
                    <a:pt x="19266" y="39759"/>
                  </a:lnTo>
                  <a:lnTo>
                    <a:pt x="19000" y="40209"/>
                  </a:lnTo>
                  <a:lnTo>
                    <a:pt x="18755" y="40659"/>
                  </a:lnTo>
                  <a:lnTo>
                    <a:pt x="18509" y="41109"/>
                  </a:lnTo>
                  <a:lnTo>
                    <a:pt x="18284" y="41579"/>
                  </a:lnTo>
                  <a:lnTo>
                    <a:pt x="18080" y="42050"/>
                  </a:lnTo>
                  <a:lnTo>
                    <a:pt x="17875" y="42541"/>
                  </a:lnTo>
                  <a:lnTo>
                    <a:pt x="17671" y="43011"/>
                  </a:lnTo>
                  <a:lnTo>
                    <a:pt x="17487" y="43502"/>
                  </a:lnTo>
                  <a:lnTo>
                    <a:pt x="17323" y="43993"/>
                  </a:lnTo>
                  <a:lnTo>
                    <a:pt x="17180" y="44504"/>
                  </a:lnTo>
                  <a:lnTo>
                    <a:pt x="17016" y="44995"/>
                  </a:lnTo>
                  <a:lnTo>
                    <a:pt x="16894" y="45506"/>
                  </a:lnTo>
                  <a:lnTo>
                    <a:pt x="16771" y="46017"/>
                  </a:lnTo>
                  <a:lnTo>
                    <a:pt x="16567" y="47040"/>
                  </a:lnTo>
                  <a:lnTo>
                    <a:pt x="16403" y="48083"/>
                  </a:lnTo>
                  <a:lnTo>
                    <a:pt x="16301" y="49126"/>
                  </a:lnTo>
                  <a:lnTo>
                    <a:pt x="16219" y="50169"/>
                  </a:lnTo>
                  <a:lnTo>
                    <a:pt x="16198" y="51212"/>
                  </a:lnTo>
                  <a:lnTo>
                    <a:pt x="16239" y="52255"/>
                  </a:lnTo>
                  <a:lnTo>
                    <a:pt x="15483" y="52173"/>
                  </a:lnTo>
                  <a:lnTo>
                    <a:pt x="14726" y="52112"/>
                  </a:lnTo>
                  <a:lnTo>
                    <a:pt x="13969" y="52112"/>
                  </a:lnTo>
                  <a:lnTo>
                    <a:pt x="13233" y="52133"/>
                  </a:lnTo>
                  <a:lnTo>
                    <a:pt x="12476" y="52194"/>
                  </a:lnTo>
                  <a:lnTo>
                    <a:pt x="11719" y="52296"/>
                  </a:lnTo>
                  <a:lnTo>
                    <a:pt x="10983" y="52439"/>
                  </a:lnTo>
                  <a:lnTo>
                    <a:pt x="10247" y="52603"/>
                  </a:lnTo>
                  <a:lnTo>
                    <a:pt x="9531" y="52828"/>
                  </a:lnTo>
                  <a:lnTo>
                    <a:pt x="8815" y="53073"/>
                  </a:lnTo>
                  <a:lnTo>
                    <a:pt x="8120" y="53360"/>
                  </a:lnTo>
                  <a:lnTo>
                    <a:pt x="7425" y="53666"/>
                  </a:lnTo>
                  <a:lnTo>
                    <a:pt x="6770" y="54035"/>
                  </a:lnTo>
                  <a:lnTo>
                    <a:pt x="6116" y="54423"/>
                  </a:lnTo>
                  <a:lnTo>
                    <a:pt x="5482" y="54832"/>
                  </a:lnTo>
                  <a:lnTo>
                    <a:pt x="4889" y="55282"/>
                  </a:lnTo>
                  <a:lnTo>
                    <a:pt x="4459" y="55630"/>
                  </a:lnTo>
                  <a:lnTo>
                    <a:pt x="4050" y="55998"/>
                  </a:lnTo>
                  <a:lnTo>
                    <a:pt x="3661" y="56387"/>
                  </a:lnTo>
                  <a:lnTo>
                    <a:pt x="3293" y="56775"/>
                  </a:lnTo>
                  <a:lnTo>
                    <a:pt x="2925" y="57184"/>
                  </a:lnTo>
                  <a:lnTo>
                    <a:pt x="2577" y="57593"/>
                  </a:lnTo>
                  <a:lnTo>
                    <a:pt x="2230" y="58043"/>
                  </a:lnTo>
                  <a:lnTo>
                    <a:pt x="1923" y="58473"/>
                  </a:lnTo>
                  <a:lnTo>
                    <a:pt x="1616" y="58943"/>
                  </a:lnTo>
                  <a:lnTo>
                    <a:pt x="1330" y="59413"/>
                  </a:lnTo>
                  <a:lnTo>
                    <a:pt x="1064" y="59884"/>
                  </a:lnTo>
                  <a:lnTo>
                    <a:pt x="819" y="60375"/>
                  </a:lnTo>
                  <a:lnTo>
                    <a:pt x="594" y="60866"/>
                  </a:lnTo>
                  <a:lnTo>
                    <a:pt x="369" y="61377"/>
                  </a:lnTo>
                  <a:lnTo>
                    <a:pt x="185" y="61888"/>
                  </a:lnTo>
                  <a:lnTo>
                    <a:pt x="1" y="62399"/>
                  </a:lnTo>
                  <a:lnTo>
                    <a:pt x="1125" y="62399"/>
                  </a:lnTo>
                  <a:lnTo>
                    <a:pt x="2250" y="62379"/>
                  </a:lnTo>
                  <a:lnTo>
                    <a:pt x="3375" y="62318"/>
                  </a:lnTo>
                  <a:lnTo>
                    <a:pt x="4500" y="62236"/>
                  </a:lnTo>
                  <a:lnTo>
                    <a:pt x="5625" y="62134"/>
                  </a:lnTo>
                  <a:lnTo>
                    <a:pt x="6750" y="61990"/>
                  </a:lnTo>
                  <a:lnTo>
                    <a:pt x="7874" y="61827"/>
                  </a:lnTo>
                  <a:lnTo>
                    <a:pt x="8999" y="61622"/>
                  </a:lnTo>
                  <a:lnTo>
                    <a:pt x="10124" y="61418"/>
                  </a:lnTo>
                  <a:lnTo>
                    <a:pt x="11249" y="61152"/>
                  </a:lnTo>
                  <a:lnTo>
                    <a:pt x="12374" y="60886"/>
                  </a:lnTo>
                  <a:lnTo>
                    <a:pt x="13499" y="60579"/>
                  </a:lnTo>
                  <a:lnTo>
                    <a:pt x="14603" y="60252"/>
                  </a:lnTo>
                  <a:lnTo>
                    <a:pt x="15728" y="59884"/>
                  </a:lnTo>
                  <a:lnTo>
                    <a:pt x="16832" y="59475"/>
                  </a:lnTo>
                  <a:lnTo>
                    <a:pt x="17937" y="59066"/>
                  </a:lnTo>
                  <a:lnTo>
                    <a:pt x="18714" y="58739"/>
                  </a:lnTo>
                  <a:lnTo>
                    <a:pt x="19491" y="58411"/>
                  </a:lnTo>
                  <a:lnTo>
                    <a:pt x="20248" y="58064"/>
                  </a:lnTo>
                  <a:lnTo>
                    <a:pt x="21005" y="57716"/>
                  </a:lnTo>
                  <a:lnTo>
                    <a:pt x="21741" y="57348"/>
                  </a:lnTo>
                  <a:lnTo>
                    <a:pt x="22477" y="56980"/>
                  </a:lnTo>
                  <a:lnTo>
                    <a:pt x="23193" y="56591"/>
                  </a:lnTo>
                  <a:lnTo>
                    <a:pt x="23909" y="56182"/>
                  </a:lnTo>
                  <a:lnTo>
                    <a:pt x="24625" y="55773"/>
                  </a:lnTo>
                  <a:lnTo>
                    <a:pt x="25320" y="55364"/>
                  </a:lnTo>
                  <a:lnTo>
                    <a:pt x="26015" y="54934"/>
                  </a:lnTo>
                  <a:lnTo>
                    <a:pt x="26690" y="54485"/>
                  </a:lnTo>
                  <a:lnTo>
                    <a:pt x="27365" y="54035"/>
                  </a:lnTo>
                  <a:lnTo>
                    <a:pt x="28020" y="53564"/>
                  </a:lnTo>
                  <a:lnTo>
                    <a:pt x="28674" y="53094"/>
                  </a:lnTo>
                  <a:lnTo>
                    <a:pt x="29308" y="52603"/>
                  </a:lnTo>
                  <a:lnTo>
                    <a:pt x="29942" y="52112"/>
                  </a:lnTo>
                  <a:lnTo>
                    <a:pt x="30556" y="51601"/>
                  </a:lnTo>
                  <a:lnTo>
                    <a:pt x="31169" y="51090"/>
                  </a:lnTo>
                  <a:lnTo>
                    <a:pt x="31783" y="50578"/>
                  </a:lnTo>
                  <a:lnTo>
                    <a:pt x="32376" y="50046"/>
                  </a:lnTo>
                  <a:lnTo>
                    <a:pt x="32948" y="49494"/>
                  </a:lnTo>
                  <a:lnTo>
                    <a:pt x="33521" y="48942"/>
                  </a:lnTo>
                  <a:lnTo>
                    <a:pt x="34094" y="48390"/>
                  </a:lnTo>
                  <a:lnTo>
                    <a:pt x="34625" y="47817"/>
                  </a:lnTo>
                  <a:lnTo>
                    <a:pt x="35178" y="47245"/>
                  </a:lnTo>
                  <a:lnTo>
                    <a:pt x="35709" y="46672"/>
                  </a:lnTo>
                  <a:lnTo>
                    <a:pt x="36221" y="46079"/>
                  </a:lnTo>
                  <a:lnTo>
                    <a:pt x="36732" y="45465"/>
                  </a:lnTo>
                  <a:lnTo>
                    <a:pt x="37243" y="44872"/>
                  </a:lnTo>
                  <a:lnTo>
                    <a:pt x="37714" y="44238"/>
                  </a:lnTo>
                  <a:lnTo>
                    <a:pt x="38205" y="43625"/>
                  </a:lnTo>
                  <a:lnTo>
                    <a:pt x="38859" y="42725"/>
                  </a:lnTo>
                  <a:lnTo>
                    <a:pt x="39493" y="41825"/>
                  </a:lnTo>
                  <a:lnTo>
                    <a:pt x="40107" y="40905"/>
                  </a:lnTo>
                  <a:lnTo>
                    <a:pt x="40700" y="39964"/>
                  </a:lnTo>
                  <a:lnTo>
                    <a:pt x="41252" y="39023"/>
                  </a:lnTo>
                  <a:lnTo>
                    <a:pt x="41804" y="38062"/>
                  </a:lnTo>
                  <a:lnTo>
                    <a:pt x="42336" y="37100"/>
                  </a:lnTo>
                  <a:lnTo>
                    <a:pt x="42827" y="36119"/>
                  </a:lnTo>
                  <a:lnTo>
                    <a:pt x="43297" y="35117"/>
                  </a:lnTo>
                  <a:lnTo>
                    <a:pt x="43767" y="34114"/>
                  </a:lnTo>
                  <a:lnTo>
                    <a:pt x="44197" y="33092"/>
                  </a:lnTo>
                  <a:lnTo>
                    <a:pt x="44606" y="32069"/>
                  </a:lnTo>
                  <a:lnTo>
                    <a:pt x="44974" y="31047"/>
                  </a:lnTo>
                  <a:lnTo>
                    <a:pt x="45342" y="30004"/>
                  </a:lnTo>
                  <a:lnTo>
                    <a:pt x="45669" y="28940"/>
                  </a:lnTo>
                  <a:lnTo>
                    <a:pt x="45976" y="27877"/>
                  </a:lnTo>
                  <a:lnTo>
                    <a:pt x="46263" y="26813"/>
                  </a:lnTo>
                  <a:lnTo>
                    <a:pt x="46528" y="25750"/>
                  </a:lnTo>
                  <a:lnTo>
                    <a:pt x="46753" y="24666"/>
                  </a:lnTo>
                  <a:lnTo>
                    <a:pt x="46978" y="23582"/>
                  </a:lnTo>
                  <a:lnTo>
                    <a:pt x="47162" y="22477"/>
                  </a:lnTo>
                  <a:lnTo>
                    <a:pt x="47326" y="21393"/>
                  </a:lnTo>
                  <a:lnTo>
                    <a:pt x="47449" y="20289"/>
                  </a:lnTo>
                  <a:lnTo>
                    <a:pt x="47551" y="19164"/>
                  </a:lnTo>
                  <a:lnTo>
                    <a:pt x="47633" y="18060"/>
                  </a:lnTo>
                  <a:lnTo>
                    <a:pt x="47694" y="16955"/>
                  </a:lnTo>
                  <a:lnTo>
                    <a:pt x="47715" y="15830"/>
                  </a:lnTo>
                  <a:lnTo>
                    <a:pt x="47715" y="14706"/>
                  </a:lnTo>
                  <a:lnTo>
                    <a:pt x="47694" y="13581"/>
                  </a:lnTo>
                  <a:lnTo>
                    <a:pt x="47653" y="12456"/>
                  </a:lnTo>
                  <a:lnTo>
                    <a:pt x="47571" y="11331"/>
                  </a:lnTo>
                  <a:lnTo>
                    <a:pt x="47469" y="10206"/>
                  </a:lnTo>
                  <a:lnTo>
                    <a:pt x="47387" y="9511"/>
                  </a:lnTo>
                  <a:lnTo>
                    <a:pt x="47285" y="8815"/>
                  </a:lnTo>
                  <a:lnTo>
                    <a:pt x="47081" y="7404"/>
                  </a:lnTo>
                  <a:lnTo>
                    <a:pt x="46835" y="6054"/>
                  </a:lnTo>
                  <a:lnTo>
                    <a:pt x="46549" y="4705"/>
                  </a:lnTo>
                  <a:lnTo>
                    <a:pt x="46263" y="3539"/>
                  </a:lnTo>
                  <a:lnTo>
                    <a:pt x="45935" y="2353"/>
                  </a:lnTo>
                  <a:lnTo>
                    <a:pt x="45588" y="1166"/>
                  </a:lnTo>
                  <a:lnTo>
                    <a:pt x="45199"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860450" y="3288000"/>
              <a:ext cx="1428075" cy="727100"/>
            </a:xfrm>
            <a:custGeom>
              <a:avLst/>
              <a:gdLst/>
              <a:ahLst/>
              <a:cxnLst/>
              <a:rect l="l" t="t" r="r" b="b"/>
              <a:pathLst>
                <a:path w="57123" h="29084" extrusionOk="0">
                  <a:moveTo>
                    <a:pt x="35239" y="0"/>
                  </a:moveTo>
                  <a:lnTo>
                    <a:pt x="34359" y="41"/>
                  </a:lnTo>
                  <a:lnTo>
                    <a:pt x="33439" y="144"/>
                  </a:lnTo>
                  <a:lnTo>
                    <a:pt x="32478" y="287"/>
                  </a:lnTo>
                  <a:lnTo>
                    <a:pt x="31476" y="491"/>
                  </a:lnTo>
                  <a:lnTo>
                    <a:pt x="30964" y="614"/>
                  </a:lnTo>
                  <a:lnTo>
                    <a:pt x="30453" y="757"/>
                  </a:lnTo>
                  <a:lnTo>
                    <a:pt x="29819" y="941"/>
                  </a:lnTo>
                  <a:lnTo>
                    <a:pt x="29226" y="1125"/>
                  </a:lnTo>
                  <a:lnTo>
                    <a:pt x="28776" y="1289"/>
                  </a:lnTo>
                  <a:lnTo>
                    <a:pt x="28326" y="1473"/>
                  </a:lnTo>
                  <a:lnTo>
                    <a:pt x="27897" y="1657"/>
                  </a:lnTo>
                  <a:lnTo>
                    <a:pt x="27467" y="1841"/>
                  </a:lnTo>
                  <a:lnTo>
                    <a:pt x="27058" y="2046"/>
                  </a:lnTo>
                  <a:lnTo>
                    <a:pt x="26669" y="2250"/>
                  </a:lnTo>
                  <a:lnTo>
                    <a:pt x="25913" y="2680"/>
                  </a:lnTo>
                  <a:lnTo>
                    <a:pt x="25217" y="3150"/>
                  </a:lnTo>
                  <a:lnTo>
                    <a:pt x="24563" y="3620"/>
                  </a:lnTo>
                  <a:lnTo>
                    <a:pt x="23949" y="4132"/>
                  </a:lnTo>
                  <a:lnTo>
                    <a:pt x="23397" y="4643"/>
                  </a:lnTo>
                  <a:lnTo>
                    <a:pt x="22865" y="5175"/>
                  </a:lnTo>
                  <a:lnTo>
                    <a:pt x="22395" y="5707"/>
                  </a:lnTo>
                  <a:lnTo>
                    <a:pt x="21966" y="6259"/>
                  </a:lnTo>
                  <a:lnTo>
                    <a:pt x="21557" y="6791"/>
                  </a:lnTo>
                  <a:lnTo>
                    <a:pt x="21188" y="7343"/>
                  </a:lnTo>
                  <a:lnTo>
                    <a:pt x="20861" y="7895"/>
                  </a:lnTo>
                  <a:lnTo>
                    <a:pt x="20575" y="8447"/>
                  </a:lnTo>
                  <a:lnTo>
                    <a:pt x="20309" y="8979"/>
                  </a:lnTo>
                  <a:lnTo>
                    <a:pt x="20064" y="9511"/>
                  </a:lnTo>
                  <a:lnTo>
                    <a:pt x="19859" y="10022"/>
                  </a:lnTo>
                  <a:lnTo>
                    <a:pt x="19675" y="10513"/>
                  </a:lnTo>
                  <a:lnTo>
                    <a:pt x="19511" y="11004"/>
                  </a:lnTo>
                  <a:lnTo>
                    <a:pt x="19389" y="11454"/>
                  </a:lnTo>
                  <a:lnTo>
                    <a:pt x="19266" y="11883"/>
                  </a:lnTo>
                  <a:lnTo>
                    <a:pt x="19102" y="12660"/>
                  </a:lnTo>
                  <a:lnTo>
                    <a:pt x="18980" y="13315"/>
                  </a:lnTo>
                  <a:lnTo>
                    <a:pt x="18918" y="13806"/>
                  </a:lnTo>
                  <a:lnTo>
                    <a:pt x="18877" y="14215"/>
                  </a:lnTo>
                  <a:lnTo>
                    <a:pt x="18243" y="14562"/>
                  </a:lnTo>
                  <a:lnTo>
                    <a:pt x="16546" y="15483"/>
                  </a:lnTo>
                  <a:lnTo>
                    <a:pt x="14071" y="16853"/>
                  </a:lnTo>
                  <a:lnTo>
                    <a:pt x="12640" y="17671"/>
                  </a:lnTo>
                  <a:lnTo>
                    <a:pt x="11126" y="18550"/>
                  </a:lnTo>
                  <a:lnTo>
                    <a:pt x="9572" y="19491"/>
                  </a:lnTo>
                  <a:lnTo>
                    <a:pt x="8017" y="20452"/>
                  </a:lnTo>
                  <a:lnTo>
                    <a:pt x="6504" y="21414"/>
                  </a:lnTo>
                  <a:lnTo>
                    <a:pt x="5052" y="22395"/>
                  </a:lnTo>
                  <a:lnTo>
                    <a:pt x="4377" y="22866"/>
                  </a:lnTo>
                  <a:lnTo>
                    <a:pt x="3723" y="23336"/>
                  </a:lnTo>
                  <a:lnTo>
                    <a:pt x="3109" y="23806"/>
                  </a:lnTo>
                  <a:lnTo>
                    <a:pt x="2536" y="24256"/>
                  </a:lnTo>
                  <a:lnTo>
                    <a:pt x="2005" y="24686"/>
                  </a:lnTo>
                  <a:lnTo>
                    <a:pt x="1534" y="25115"/>
                  </a:lnTo>
                  <a:lnTo>
                    <a:pt x="1105" y="25524"/>
                  </a:lnTo>
                  <a:lnTo>
                    <a:pt x="757" y="25893"/>
                  </a:lnTo>
                  <a:lnTo>
                    <a:pt x="532" y="26158"/>
                  </a:lnTo>
                  <a:lnTo>
                    <a:pt x="368" y="26383"/>
                  </a:lnTo>
                  <a:lnTo>
                    <a:pt x="225" y="26608"/>
                  </a:lnTo>
                  <a:lnTo>
                    <a:pt x="123" y="26833"/>
                  </a:lnTo>
                  <a:lnTo>
                    <a:pt x="41" y="27038"/>
                  </a:lnTo>
                  <a:lnTo>
                    <a:pt x="0" y="27222"/>
                  </a:lnTo>
                  <a:lnTo>
                    <a:pt x="21" y="27406"/>
                  </a:lnTo>
                  <a:lnTo>
                    <a:pt x="62" y="27570"/>
                  </a:lnTo>
                  <a:lnTo>
                    <a:pt x="123" y="27692"/>
                  </a:lnTo>
                  <a:lnTo>
                    <a:pt x="205" y="27815"/>
                  </a:lnTo>
                  <a:lnTo>
                    <a:pt x="328" y="27938"/>
                  </a:lnTo>
                  <a:lnTo>
                    <a:pt x="450" y="28060"/>
                  </a:lnTo>
                  <a:lnTo>
                    <a:pt x="593" y="28163"/>
                  </a:lnTo>
                  <a:lnTo>
                    <a:pt x="777" y="28265"/>
                  </a:lnTo>
                  <a:lnTo>
                    <a:pt x="962" y="28367"/>
                  </a:lnTo>
                  <a:lnTo>
                    <a:pt x="1166" y="28449"/>
                  </a:lnTo>
                  <a:lnTo>
                    <a:pt x="1657" y="28613"/>
                  </a:lnTo>
                  <a:lnTo>
                    <a:pt x="2209" y="28756"/>
                  </a:lnTo>
                  <a:lnTo>
                    <a:pt x="2843" y="28879"/>
                  </a:lnTo>
                  <a:lnTo>
                    <a:pt x="3559" y="28960"/>
                  </a:lnTo>
                  <a:lnTo>
                    <a:pt x="4336" y="29042"/>
                  </a:lnTo>
                  <a:lnTo>
                    <a:pt x="5195" y="29083"/>
                  </a:lnTo>
                  <a:lnTo>
                    <a:pt x="6115" y="29083"/>
                  </a:lnTo>
                  <a:lnTo>
                    <a:pt x="7097" y="29063"/>
                  </a:lnTo>
                  <a:lnTo>
                    <a:pt x="8161" y="29022"/>
                  </a:lnTo>
                  <a:lnTo>
                    <a:pt x="9285" y="28960"/>
                  </a:lnTo>
                  <a:lnTo>
                    <a:pt x="10472" y="28858"/>
                  </a:lnTo>
                  <a:lnTo>
                    <a:pt x="11699" y="28715"/>
                  </a:lnTo>
                  <a:lnTo>
                    <a:pt x="13008" y="28572"/>
                  </a:lnTo>
                  <a:lnTo>
                    <a:pt x="14378" y="28367"/>
                  </a:lnTo>
                  <a:lnTo>
                    <a:pt x="15789" y="28142"/>
                  </a:lnTo>
                  <a:lnTo>
                    <a:pt x="17262" y="27897"/>
                  </a:lnTo>
                  <a:lnTo>
                    <a:pt x="18775" y="27611"/>
                  </a:lnTo>
                  <a:lnTo>
                    <a:pt x="20350" y="27283"/>
                  </a:lnTo>
                  <a:lnTo>
                    <a:pt x="21966" y="26936"/>
                  </a:lnTo>
                  <a:lnTo>
                    <a:pt x="23643" y="26547"/>
                  </a:lnTo>
                  <a:lnTo>
                    <a:pt x="25361" y="26138"/>
                  </a:lnTo>
                  <a:lnTo>
                    <a:pt x="27119" y="25688"/>
                  </a:lnTo>
                  <a:lnTo>
                    <a:pt x="28919" y="25197"/>
                  </a:lnTo>
                  <a:lnTo>
                    <a:pt x="30760" y="24665"/>
                  </a:lnTo>
                  <a:lnTo>
                    <a:pt x="32641" y="24113"/>
                  </a:lnTo>
                  <a:lnTo>
                    <a:pt x="34564" y="23500"/>
                  </a:lnTo>
                  <a:lnTo>
                    <a:pt x="36527" y="22866"/>
                  </a:lnTo>
                  <a:lnTo>
                    <a:pt x="38511" y="22191"/>
                  </a:lnTo>
                  <a:lnTo>
                    <a:pt x="41333" y="21230"/>
                  </a:lnTo>
                  <a:lnTo>
                    <a:pt x="43992" y="20268"/>
                  </a:lnTo>
                  <a:lnTo>
                    <a:pt x="46528" y="19348"/>
                  </a:lnTo>
                  <a:lnTo>
                    <a:pt x="48921" y="18448"/>
                  </a:lnTo>
                  <a:lnTo>
                    <a:pt x="51171" y="17569"/>
                  </a:lnTo>
                  <a:lnTo>
                    <a:pt x="53277" y="16730"/>
                  </a:lnTo>
                  <a:lnTo>
                    <a:pt x="55261" y="15933"/>
                  </a:lnTo>
                  <a:lnTo>
                    <a:pt x="57122" y="15135"/>
                  </a:lnTo>
                  <a:lnTo>
                    <a:pt x="56672" y="14194"/>
                  </a:lnTo>
                  <a:lnTo>
                    <a:pt x="56181" y="13294"/>
                  </a:lnTo>
                  <a:lnTo>
                    <a:pt x="55711" y="12415"/>
                  </a:lnTo>
                  <a:lnTo>
                    <a:pt x="55200" y="11535"/>
                  </a:lnTo>
                  <a:lnTo>
                    <a:pt x="54689" y="10697"/>
                  </a:lnTo>
                  <a:lnTo>
                    <a:pt x="54136" y="9858"/>
                  </a:lnTo>
                  <a:lnTo>
                    <a:pt x="53584" y="9020"/>
                  </a:lnTo>
                  <a:lnTo>
                    <a:pt x="53032" y="8222"/>
                  </a:lnTo>
                  <a:lnTo>
                    <a:pt x="52439" y="7425"/>
                  </a:lnTo>
                  <a:lnTo>
                    <a:pt x="51846" y="6647"/>
                  </a:lnTo>
                  <a:lnTo>
                    <a:pt x="51703" y="6463"/>
                  </a:lnTo>
                  <a:lnTo>
                    <a:pt x="50864" y="5420"/>
                  </a:lnTo>
                  <a:lnTo>
                    <a:pt x="50005" y="4418"/>
                  </a:lnTo>
                  <a:lnTo>
                    <a:pt x="47571" y="4868"/>
                  </a:lnTo>
                  <a:lnTo>
                    <a:pt x="46651" y="5052"/>
                  </a:lnTo>
                  <a:lnTo>
                    <a:pt x="46406" y="4725"/>
                  </a:lnTo>
                  <a:lnTo>
                    <a:pt x="46119" y="4377"/>
                  </a:lnTo>
                  <a:lnTo>
                    <a:pt x="45690" y="3927"/>
                  </a:lnTo>
                  <a:lnTo>
                    <a:pt x="45138" y="3416"/>
                  </a:lnTo>
                  <a:lnTo>
                    <a:pt x="44831" y="3150"/>
                  </a:lnTo>
                  <a:lnTo>
                    <a:pt x="44483" y="2864"/>
                  </a:lnTo>
                  <a:lnTo>
                    <a:pt x="44094" y="2577"/>
                  </a:lnTo>
                  <a:lnTo>
                    <a:pt x="43665" y="2291"/>
                  </a:lnTo>
                  <a:lnTo>
                    <a:pt x="43235" y="2005"/>
                  </a:lnTo>
                  <a:lnTo>
                    <a:pt x="42745" y="1739"/>
                  </a:lnTo>
                  <a:lnTo>
                    <a:pt x="42233" y="1473"/>
                  </a:lnTo>
                  <a:lnTo>
                    <a:pt x="41681" y="1207"/>
                  </a:lnTo>
                  <a:lnTo>
                    <a:pt x="41108" y="962"/>
                  </a:lnTo>
                  <a:lnTo>
                    <a:pt x="40495" y="757"/>
                  </a:lnTo>
                  <a:lnTo>
                    <a:pt x="39840" y="553"/>
                  </a:lnTo>
                  <a:lnTo>
                    <a:pt x="39166" y="369"/>
                  </a:lnTo>
                  <a:lnTo>
                    <a:pt x="38450" y="225"/>
                  </a:lnTo>
                  <a:lnTo>
                    <a:pt x="37693" y="123"/>
                  </a:lnTo>
                  <a:lnTo>
                    <a:pt x="36916" y="41"/>
                  </a:lnTo>
                  <a:lnTo>
                    <a:pt x="360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860450" y="3620350"/>
              <a:ext cx="1428075" cy="394750"/>
            </a:xfrm>
            <a:custGeom>
              <a:avLst/>
              <a:gdLst/>
              <a:ahLst/>
              <a:cxnLst/>
              <a:rect l="l" t="t" r="r" b="b"/>
              <a:pathLst>
                <a:path w="57123" h="15790" extrusionOk="0">
                  <a:moveTo>
                    <a:pt x="56181" y="0"/>
                  </a:moveTo>
                  <a:lnTo>
                    <a:pt x="55077" y="512"/>
                  </a:lnTo>
                  <a:lnTo>
                    <a:pt x="53973" y="1043"/>
                  </a:lnTo>
                  <a:lnTo>
                    <a:pt x="52848" y="1555"/>
                  </a:lnTo>
                  <a:lnTo>
                    <a:pt x="51723" y="2045"/>
                  </a:lnTo>
                  <a:lnTo>
                    <a:pt x="49453" y="2986"/>
                  </a:lnTo>
                  <a:lnTo>
                    <a:pt x="47162" y="3907"/>
                  </a:lnTo>
                  <a:lnTo>
                    <a:pt x="44851" y="4786"/>
                  </a:lnTo>
                  <a:lnTo>
                    <a:pt x="42540" y="5604"/>
                  </a:lnTo>
                  <a:lnTo>
                    <a:pt x="40188" y="6402"/>
                  </a:lnTo>
                  <a:lnTo>
                    <a:pt x="37836" y="7158"/>
                  </a:lnTo>
                  <a:lnTo>
                    <a:pt x="35484" y="7874"/>
                  </a:lnTo>
                  <a:lnTo>
                    <a:pt x="33091" y="8570"/>
                  </a:lnTo>
                  <a:lnTo>
                    <a:pt x="30719" y="9224"/>
                  </a:lnTo>
                  <a:lnTo>
                    <a:pt x="28326" y="9858"/>
                  </a:lnTo>
                  <a:lnTo>
                    <a:pt x="25913" y="10451"/>
                  </a:lnTo>
                  <a:lnTo>
                    <a:pt x="23520" y="11024"/>
                  </a:lnTo>
                  <a:lnTo>
                    <a:pt x="21107" y="11576"/>
                  </a:lnTo>
                  <a:lnTo>
                    <a:pt x="18693" y="12108"/>
                  </a:lnTo>
                  <a:lnTo>
                    <a:pt x="16996" y="12476"/>
                  </a:lnTo>
                  <a:lnTo>
                    <a:pt x="15298" y="12824"/>
                  </a:lnTo>
                  <a:lnTo>
                    <a:pt x="13580" y="13130"/>
                  </a:lnTo>
                  <a:lnTo>
                    <a:pt x="11862" y="13417"/>
                  </a:lnTo>
                  <a:lnTo>
                    <a:pt x="10165" y="13662"/>
                  </a:lnTo>
                  <a:lnTo>
                    <a:pt x="9285" y="13764"/>
                  </a:lnTo>
                  <a:lnTo>
                    <a:pt x="8426" y="13846"/>
                  </a:lnTo>
                  <a:lnTo>
                    <a:pt x="7567" y="13928"/>
                  </a:lnTo>
                  <a:lnTo>
                    <a:pt x="6709" y="13989"/>
                  </a:lnTo>
                  <a:lnTo>
                    <a:pt x="5850" y="14030"/>
                  </a:lnTo>
                  <a:lnTo>
                    <a:pt x="4970" y="14051"/>
                  </a:lnTo>
                  <a:lnTo>
                    <a:pt x="4172" y="14071"/>
                  </a:lnTo>
                  <a:lnTo>
                    <a:pt x="3784" y="14051"/>
                  </a:lnTo>
                  <a:lnTo>
                    <a:pt x="3375" y="14010"/>
                  </a:lnTo>
                  <a:lnTo>
                    <a:pt x="2986" y="13948"/>
                  </a:lnTo>
                  <a:lnTo>
                    <a:pt x="2618" y="13867"/>
                  </a:lnTo>
                  <a:lnTo>
                    <a:pt x="2230" y="13744"/>
                  </a:lnTo>
                  <a:lnTo>
                    <a:pt x="1882" y="13580"/>
                  </a:lnTo>
                  <a:lnTo>
                    <a:pt x="1555" y="13396"/>
                  </a:lnTo>
                  <a:lnTo>
                    <a:pt x="1248" y="13171"/>
                  </a:lnTo>
                  <a:lnTo>
                    <a:pt x="982" y="12905"/>
                  </a:lnTo>
                  <a:lnTo>
                    <a:pt x="757" y="12599"/>
                  </a:lnTo>
                  <a:lnTo>
                    <a:pt x="532" y="12864"/>
                  </a:lnTo>
                  <a:lnTo>
                    <a:pt x="368" y="13089"/>
                  </a:lnTo>
                  <a:lnTo>
                    <a:pt x="225" y="13314"/>
                  </a:lnTo>
                  <a:lnTo>
                    <a:pt x="123" y="13539"/>
                  </a:lnTo>
                  <a:lnTo>
                    <a:pt x="41" y="13744"/>
                  </a:lnTo>
                  <a:lnTo>
                    <a:pt x="0" y="13928"/>
                  </a:lnTo>
                  <a:lnTo>
                    <a:pt x="21" y="14112"/>
                  </a:lnTo>
                  <a:lnTo>
                    <a:pt x="62" y="14276"/>
                  </a:lnTo>
                  <a:lnTo>
                    <a:pt x="123" y="14398"/>
                  </a:lnTo>
                  <a:lnTo>
                    <a:pt x="205" y="14521"/>
                  </a:lnTo>
                  <a:lnTo>
                    <a:pt x="328" y="14644"/>
                  </a:lnTo>
                  <a:lnTo>
                    <a:pt x="450" y="14766"/>
                  </a:lnTo>
                  <a:lnTo>
                    <a:pt x="593" y="14869"/>
                  </a:lnTo>
                  <a:lnTo>
                    <a:pt x="777" y="14971"/>
                  </a:lnTo>
                  <a:lnTo>
                    <a:pt x="962" y="15073"/>
                  </a:lnTo>
                  <a:lnTo>
                    <a:pt x="1166" y="15155"/>
                  </a:lnTo>
                  <a:lnTo>
                    <a:pt x="1657" y="15319"/>
                  </a:lnTo>
                  <a:lnTo>
                    <a:pt x="2209" y="15462"/>
                  </a:lnTo>
                  <a:lnTo>
                    <a:pt x="2843" y="15585"/>
                  </a:lnTo>
                  <a:lnTo>
                    <a:pt x="3559" y="15666"/>
                  </a:lnTo>
                  <a:lnTo>
                    <a:pt x="4336" y="15748"/>
                  </a:lnTo>
                  <a:lnTo>
                    <a:pt x="5195" y="15789"/>
                  </a:lnTo>
                  <a:lnTo>
                    <a:pt x="6115" y="15789"/>
                  </a:lnTo>
                  <a:lnTo>
                    <a:pt x="7097" y="15769"/>
                  </a:lnTo>
                  <a:lnTo>
                    <a:pt x="8161" y="15728"/>
                  </a:lnTo>
                  <a:lnTo>
                    <a:pt x="9285" y="15666"/>
                  </a:lnTo>
                  <a:lnTo>
                    <a:pt x="10472" y="15564"/>
                  </a:lnTo>
                  <a:lnTo>
                    <a:pt x="11699" y="15421"/>
                  </a:lnTo>
                  <a:lnTo>
                    <a:pt x="13008" y="15278"/>
                  </a:lnTo>
                  <a:lnTo>
                    <a:pt x="14378" y="15073"/>
                  </a:lnTo>
                  <a:lnTo>
                    <a:pt x="15789" y="14848"/>
                  </a:lnTo>
                  <a:lnTo>
                    <a:pt x="17262" y="14603"/>
                  </a:lnTo>
                  <a:lnTo>
                    <a:pt x="18775" y="14317"/>
                  </a:lnTo>
                  <a:lnTo>
                    <a:pt x="20350" y="13989"/>
                  </a:lnTo>
                  <a:lnTo>
                    <a:pt x="21966" y="13642"/>
                  </a:lnTo>
                  <a:lnTo>
                    <a:pt x="23643" y="13253"/>
                  </a:lnTo>
                  <a:lnTo>
                    <a:pt x="25361" y="12844"/>
                  </a:lnTo>
                  <a:lnTo>
                    <a:pt x="27119" y="12394"/>
                  </a:lnTo>
                  <a:lnTo>
                    <a:pt x="28919" y="11903"/>
                  </a:lnTo>
                  <a:lnTo>
                    <a:pt x="30760" y="11371"/>
                  </a:lnTo>
                  <a:lnTo>
                    <a:pt x="32641" y="10819"/>
                  </a:lnTo>
                  <a:lnTo>
                    <a:pt x="34564" y="10206"/>
                  </a:lnTo>
                  <a:lnTo>
                    <a:pt x="36527" y="9572"/>
                  </a:lnTo>
                  <a:lnTo>
                    <a:pt x="38511" y="8897"/>
                  </a:lnTo>
                  <a:lnTo>
                    <a:pt x="41333" y="7936"/>
                  </a:lnTo>
                  <a:lnTo>
                    <a:pt x="43992" y="6974"/>
                  </a:lnTo>
                  <a:lnTo>
                    <a:pt x="46528" y="6054"/>
                  </a:lnTo>
                  <a:lnTo>
                    <a:pt x="48921" y="5154"/>
                  </a:lnTo>
                  <a:lnTo>
                    <a:pt x="51171" y="4275"/>
                  </a:lnTo>
                  <a:lnTo>
                    <a:pt x="53277" y="3436"/>
                  </a:lnTo>
                  <a:lnTo>
                    <a:pt x="55261" y="2639"/>
                  </a:lnTo>
                  <a:lnTo>
                    <a:pt x="57122" y="1841"/>
                  </a:lnTo>
                  <a:lnTo>
                    <a:pt x="56672" y="900"/>
                  </a:lnTo>
                  <a:lnTo>
                    <a:pt x="56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5329825" y="3411225"/>
              <a:ext cx="699475" cy="235225"/>
            </a:xfrm>
            <a:custGeom>
              <a:avLst/>
              <a:gdLst/>
              <a:ahLst/>
              <a:cxnLst/>
              <a:rect l="l" t="t" r="r" b="b"/>
              <a:pathLst>
                <a:path w="27979" h="9409" extrusionOk="0">
                  <a:moveTo>
                    <a:pt x="27855" y="0"/>
                  </a:moveTo>
                  <a:lnTo>
                    <a:pt x="26587" y="246"/>
                  </a:lnTo>
                  <a:lnTo>
                    <a:pt x="25299" y="512"/>
                  </a:lnTo>
                  <a:lnTo>
                    <a:pt x="24031" y="798"/>
                  </a:lnTo>
                  <a:lnTo>
                    <a:pt x="22763" y="1084"/>
                  </a:lnTo>
                  <a:lnTo>
                    <a:pt x="21515" y="1412"/>
                  </a:lnTo>
                  <a:lnTo>
                    <a:pt x="20268" y="1739"/>
                  </a:lnTo>
                  <a:lnTo>
                    <a:pt x="19020" y="2107"/>
                  </a:lnTo>
                  <a:lnTo>
                    <a:pt x="17814" y="2455"/>
                  </a:lnTo>
                  <a:lnTo>
                    <a:pt x="16607" y="2823"/>
                  </a:lnTo>
                  <a:lnTo>
                    <a:pt x="15421" y="3191"/>
                  </a:lnTo>
                  <a:lnTo>
                    <a:pt x="13130" y="3968"/>
                  </a:lnTo>
                  <a:lnTo>
                    <a:pt x="10962" y="4725"/>
                  </a:lnTo>
                  <a:lnTo>
                    <a:pt x="8917" y="5482"/>
                  </a:lnTo>
                  <a:lnTo>
                    <a:pt x="7036" y="6218"/>
                  </a:lnTo>
                  <a:lnTo>
                    <a:pt x="5338" y="6893"/>
                  </a:lnTo>
                  <a:lnTo>
                    <a:pt x="3825" y="7527"/>
                  </a:lnTo>
                  <a:lnTo>
                    <a:pt x="2557" y="8058"/>
                  </a:lnTo>
                  <a:lnTo>
                    <a:pt x="736" y="8877"/>
                  </a:lnTo>
                  <a:lnTo>
                    <a:pt x="61" y="9183"/>
                  </a:lnTo>
                  <a:lnTo>
                    <a:pt x="21" y="9224"/>
                  </a:lnTo>
                  <a:lnTo>
                    <a:pt x="0" y="9245"/>
                  </a:lnTo>
                  <a:lnTo>
                    <a:pt x="0" y="9306"/>
                  </a:lnTo>
                  <a:lnTo>
                    <a:pt x="0" y="9347"/>
                  </a:lnTo>
                  <a:lnTo>
                    <a:pt x="41" y="9388"/>
                  </a:lnTo>
                  <a:lnTo>
                    <a:pt x="102" y="9408"/>
                  </a:lnTo>
                  <a:lnTo>
                    <a:pt x="164" y="9388"/>
                  </a:lnTo>
                  <a:lnTo>
                    <a:pt x="839" y="9081"/>
                  </a:lnTo>
                  <a:lnTo>
                    <a:pt x="2638" y="8283"/>
                  </a:lnTo>
                  <a:lnTo>
                    <a:pt x="3927" y="7731"/>
                  </a:lnTo>
                  <a:lnTo>
                    <a:pt x="5420" y="7118"/>
                  </a:lnTo>
                  <a:lnTo>
                    <a:pt x="7117" y="6422"/>
                  </a:lnTo>
                  <a:lnTo>
                    <a:pt x="8999" y="5706"/>
                  </a:lnTo>
                  <a:lnTo>
                    <a:pt x="11044" y="4950"/>
                  </a:lnTo>
                  <a:lnTo>
                    <a:pt x="13212" y="4193"/>
                  </a:lnTo>
                  <a:lnTo>
                    <a:pt x="15482" y="3416"/>
                  </a:lnTo>
                  <a:lnTo>
                    <a:pt x="16668" y="3048"/>
                  </a:lnTo>
                  <a:lnTo>
                    <a:pt x="17875" y="2680"/>
                  </a:lnTo>
                  <a:lnTo>
                    <a:pt x="19082" y="2332"/>
                  </a:lnTo>
                  <a:lnTo>
                    <a:pt x="20309" y="1984"/>
                  </a:lnTo>
                  <a:lnTo>
                    <a:pt x="21556" y="1637"/>
                  </a:lnTo>
                  <a:lnTo>
                    <a:pt x="22824" y="1330"/>
                  </a:lnTo>
                  <a:lnTo>
                    <a:pt x="24092" y="1023"/>
                  </a:lnTo>
                  <a:lnTo>
                    <a:pt x="25360" y="737"/>
                  </a:lnTo>
                  <a:lnTo>
                    <a:pt x="26628" y="471"/>
                  </a:lnTo>
                  <a:lnTo>
                    <a:pt x="27896" y="225"/>
                  </a:lnTo>
                  <a:lnTo>
                    <a:pt x="27937" y="205"/>
                  </a:lnTo>
                  <a:lnTo>
                    <a:pt x="27958" y="184"/>
                  </a:lnTo>
                  <a:lnTo>
                    <a:pt x="27978" y="144"/>
                  </a:lnTo>
                  <a:lnTo>
                    <a:pt x="27978" y="103"/>
                  </a:lnTo>
                  <a:lnTo>
                    <a:pt x="27978" y="62"/>
                  </a:lnTo>
                  <a:lnTo>
                    <a:pt x="27937" y="21"/>
                  </a:lnTo>
                  <a:lnTo>
                    <a:pt x="278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5755225" y="3304350"/>
              <a:ext cx="142150" cy="83900"/>
            </a:xfrm>
            <a:custGeom>
              <a:avLst/>
              <a:gdLst/>
              <a:ahLst/>
              <a:cxnLst/>
              <a:rect l="l" t="t" r="r" b="b"/>
              <a:pathLst>
                <a:path w="5686" h="3356" extrusionOk="0">
                  <a:moveTo>
                    <a:pt x="1554" y="1"/>
                  </a:moveTo>
                  <a:lnTo>
                    <a:pt x="1207" y="21"/>
                  </a:lnTo>
                  <a:lnTo>
                    <a:pt x="900" y="83"/>
                  </a:lnTo>
                  <a:lnTo>
                    <a:pt x="757" y="124"/>
                  </a:lnTo>
                  <a:lnTo>
                    <a:pt x="614" y="185"/>
                  </a:lnTo>
                  <a:lnTo>
                    <a:pt x="491" y="246"/>
                  </a:lnTo>
                  <a:lnTo>
                    <a:pt x="368" y="328"/>
                  </a:lnTo>
                  <a:lnTo>
                    <a:pt x="266" y="430"/>
                  </a:lnTo>
                  <a:lnTo>
                    <a:pt x="184" y="533"/>
                  </a:lnTo>
                  <a:lnTo>
                    <a:pt x="123" y="655"/>
                  </a:lnTo>
                  <a:lnTo>
                    <a:pt x="61" y="778"/>
                  </a:lnTo>
                  <a:lnTo>
                    <a:pt x="20" y="921"/>
                  </a:lnTo>
                  <a:lnTo>
                    <a:pt x="0" y="1085"/>
                  </a:lnTo>
                  <a:lnTo>
                    <a:pt x="0" y="1249"/>
                  </a:lnTo>
                  <a:lnTo>
                    <a:pt x="20" y="1412"/>
                  </a:lnTo>
                  <a:lnTo>
                    <a:pt x="61" y="1555"/>
                  </a:lnTo>
                  <a:lnTo>
                    <a:pt x="123" y="1698"/>
                  </a:lnTo>
                  <a:lnTo>
                    <a:pt x="205" y="1842"/>
                  </a:lnTo>
                  <a:lnTo>
                    <a:pt x="286" y="1985"/>
                  </a:lnTo>
                  <a:lnTo>
                    <a:pt x="389" y="2107"/>
                  </a:lnTo>
                  <a:lnTo>
                    <a:pt x="511" y="2210"/>
                  </a:lnTo>
                  <a:lnTo>
                    <a:pt x="757" y="2414"/>
                  </a:lnTo>
                  <a:lnTo>
                    <a:pt x="1023" y="2578"/>
                  </a:lnTo>
                  <a:lnTo>
                    <a:pt x="1309" y="2721"/>
                  </a:lnTo>
                  <a:lnTo>
                    <a:pt x="1616" y="2823"/>
                  </a:lnTo>
                  <a:lnTo>
                    <a:pt x="1963" y="2946"/>
                  </a:lnTo>
                  <a:lnTo>
                    <a:pt x="2311" y="3069"/>
                  </a:lnTo>
                  <a:lnTo>
                    <a:pt x="2659" y="3151"/>
                  </a:lnTo>
                  <a:lnTo>
                    <a:pt x="3006" y="3232"/>
                  </a:lnTo>
                  <a:lnTo>
                    <a:pt x="3375" y="3294"/>
                  </a:lnTo>
                  <a:lnTo>
                    <a:pt x="3743" y="3335"/>
                  </a:lnTo>
                  <a:lnTo>
                    <a:pt x="4090" y="3355"/>
                  </a:lnTo>
                  <a:lnTo>
                    <a:pt x="4643" y="3355"/>
                  </a:lnTo>
                  <a:lnTo>
                    <a:pt x="4827" y="3335"/>
                  </a:lnTo>
                  <a:lnTo>
                    <a:pt x="4990" y="3294"/>
                  </a:lnTo>
                  <a:lnTo>
                    <a:pt x="5154" y="3232"/>
                  </a:lnTo>
                  <a:lnTo>
                    <a:pt x="5256" y="3171"/>
                  </a:lnTo>
                  <a:lnTo>
                    <a:pt x="5338" y="3110"/>
                  </a:lnTo>
                  <a:lnTo>
                    <a:pt x="5461" y="2966"/>
                  </a:lnTo>
                  <a:lnTo>
                    <a:pt x="5563" y="2782"/>
                  </a:lnTo>
                  <a:lnTo>
                    <a:pt x="5645" y="2598"/>
                  </a:lnTo>
                  <a:lnTo>
                    <a:pt x="5686" y="2394"/>
                  </a:lnTo>
                  <a:lnTo>
                    <a:pt x="5686" y="2169"/>
                  </a:lnTo>
                  <a:lnTo>
                    <a:pt x="5665" y="1964"/>
                  </a:lnTo>
                  <a:lnTo>
                    <a:pt x="5604" y="1760"/>
                  </a:lnTo>
                  <a:lnTo>
                    <a:pt x="5502" y="1576"/>
                  </a:lnTo>
                  <a:lnTo>
                    <a:pt x="5399" y="1412"/>
                  </a:lnTo>
                  <a:lnTo>
                    <a:pt x="5256" y="1249"/>
                  </a:lnTo>
                  <a:lnTo>
                    <a:pt x="5113" y="1105"/>
                  </a:lnTo>
                  <a:lnTo>
                    <a:pt x="4949" y="962"/>
                  </a:lnTo>
                  <a:lnTo>
                    <a:pt x="4786" y="839"/>
                  </a:lnTo>
                  <a:lnTo>
                    <a:pt x="4418" y="615"/>
                  </a:lnTo>
                  <a:lnTo>
                    <a:pt x="4213" y="533"/>
                  </a:lnTo>
                  <a:lnTo>
                    <a:pt x="3968" y="430"/>
                  </a:lnTo>
                  <a:lnTo>
                    <a:pt x="3681" y="328"/>
                  </a:lnTo>
                  <a:lnTo>
                    <a:pt x="3354" y="246"/>
                  </a:lnTo>
                  <a:lnTo>
                    <a:pt x="3006" y="144"/>
                  </a:lnTo>
                  <a:lnTo>
                    <a:pt x="2638" y="83"/>
                  </a:lnTo>
                  <a:lnTo>
                    <a:pt x="2270" y="21"/>
                  </a:lnTo>
                  <a:lnTo>
                    <a:pt x="1902"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5162625" y="3756850"/>
              <a:ext cx="88475" cy="95125"/>
            </a:xfrm>
            <a:custGeom>
              <a:avLst/>
              <a:gdLst/>
              <a:ahLst/>
              <a:cxnLst/>
              <a:rect l="l" t="t" r="r" b="b"/>
              <a:pathLst>
                <a:path w="3539" h="3805" extrusionOk="0">
                  <a:moveTo>
                    <a:pt x="2536" y="1"/>
                  </a:moveTo>
                  <a:lnTo>
                    <a:pt x="2311" y="42"/>
                  </a:lnTo>
                  <a:lnTo>
                    <a:pt x="2066" y="124"/>
                  </a:lnTo>
                  <a:lnTo>
                    <a:pt x="1861" y="226"/>
                  </a:lnTo>
                  <a:lnTo>
                    <a:pt x="1636" y="389"/>
                  </a:lnTo>
                  <a:lnTo>
                    <a:pt x="1432" y="553"/>
                  </a:lnTo>
                  <a:lnTo>
                    <a:pt x="1248" y="758"/>
                  </a:lnTo>
                  <a:lnTo>
                    <a:pt x="1064" y="962"/>
                  </a:lnTo>
                  <a:lnTo>
                    <a:pt x="880" y="1187"/>
                  </a:lnTo>
                  <a:lnTo>
                    <a:pt x="737" y="1433"/>
                  </a:lnTo>
                  <a:lnTo>
                    <a:pt x="573" y="1657"/>
                  </a:lnTo>
                  <a:lnTo>
                    <a:pt x="328" y="2107"/>
                  </a:lnTo>
                  <a:lnTo>
                    <a:pt x="144" y="2496"/>
                  </a:lnTo>
                  <a:lnTo>
                    <a:pt x="62" y="2721"/>
                  </a:lnTo>
                  <a:lnTo>
                    <a:pt x="0" y="2966"/>
                  </a:lnTo>
                  <a:lnTo>
                    <a:pt x="0" y="3089"/>
                  </a:lnTo>
                  <a:lnTo>
                    <a:pt x="0" y="3212"/>
                  </a:lnTo>
                  <a:lnTo>
                    <a:pt x="21" y="3335"/>
                  </a:lnTo>
                  <a:lnTo>
                    <a:pt x="62" y="3437"/>
                  </a:lnTo>
                  <a:lnTo>
                    <a:pt x="123" y="3539"/>
                  </a:lnTo>
                  <a:lnTo>
                    <a:pt x="205" y="3621"/>
                  </a:lnTo>
                  <a:lnTo>
                    <a:pt x="307" y="3682"/>
                  </a:lnTo>
                  <a:lnTo>
                    <a:pt x="409" y="3744"/>
                  </a:lnTo>
                  <a:lnTo>
                    <a:pt x="532" y="3784"/>
                  </a:lnTo>
                  <a:lnTo>
                    <a:pt x="655" y="3805"/>
                  </a:lnTo>
                  <a:lnTo>
                    <a:pt x="880" y="3805"/>
                  </a:lnTo>
                  <a:lnTo>
                    <a:pt x="1125" y="3744"/>
                  </a:lnTo>
                  <a:lnTo>
                    <a:pt x="1330" y="3641"/>
                  </a:lnTo>
                  <a:lnTo>
                    <a:pt x="1534" y="3519"/>
                  </a:lnTo>
                  <a:lnTo>
                    <a:pt x="1739" y="3375"/>
                  </a:lnTo>
                  <a:lnTo>
                    <a:pt x="2025" y="3130"/>
                  </a:lnTo>
                  <a:lnTo>
                    <a:pt x="2414" y="2741"/>
                  </a:lnTo>
                  <a:lnTo>
                    <a:pt x="2598" y="2516"/>
                  </a:lnTo>
                  <a:lnTo>
                    <a:pt x="2802" y="2291"/>
                  </a:lnTo>
                  <a:lnTo>
                    <a:pt x="2986" y="2026"/>
                  </a:lnTo>
                  <a:lnTo>
                    <a:pt x="3170" y="1780"/>
                  </a:lnTo>
                  <a:lnTo>
                    <a:pt x="3314" y="1514"/>
                  </a:lnTo>
                  <a:lnTo>
                    <a:pt x="3416" y="1248"/>
                  </a:lnTo>
                  <a:lnTo>
                    <a:pt x="3498" y="1003"/>
                  </a:lnTo>
                  <a:lnTo>
                    <a:pt x="3518" y="880"/>
                  </a:lnTo>
                  <a:lnTo>
                    <a:pt x="3539" y="778"/>
                  </a:lnTo>
                  <a:lnTo>
                    <a:pt x="3518" y="655"/>
                  </a:lnTo>
                  <a:lnTo>
                    <a:pt x="3498" y="553"/>
                  </a:lnTo>
                  <a:lnTo>
                    <a:pt x="3457" y="471"/>
                  </a:lnTo>
                  <a:lnTo>
                    <a:pt x="3416" y="369"/>
                  </a:lnTo>
                  <a:lnTo>
                    <a:pt x="3334" y="287"/>
                  </a:lnTo>
                  <a:lnTo>
                    <a:pt x="3252" y="205"/>
                  </a:lnTo>
                  <a:lnTo>
                    <a:pt x="3150" y="144"/>
                  </a:lnTo>
                  <a:lnTo>
                    <a:pt x="3027" y="83"/>
                  </a:lnTo>
                  <a:lnTo>
                    <a:pt x="2904" y="42"/>
                  </a:lnTo>
                  <a:lnTo>
                    <a:pt x="2782" y="21"/>
                  </a:lnTo>
                  <a:lnTo>
                    <a:pt x="2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5451000" y="3678125"/>
              <a:ext cx="59850" cy="110975"/>
            </a:xfrm>
            <a:custGeom>
              <a:avLst/>
              <a:gdLst/>
              <a:ahLst/>
              <a:cxnLst/>
              <a:rect l="l" t="t" r="r" b="b"/>
              <a:pathLst>
                <a:path w="2394" h="4439" extrusionOk="0">
                  <a:moveTo>
                    <a:pt x="1493" y="0"/>
                  </a:moveTo>
                  <a:lnTo>
                    <a:pt x="1370" y="21"/>
                  </a:lnTo>
                  <a:lnTo>
                    <a:pt x="1248" y="62"/>
                  </a:lnTo>
                  <a:lnTo>
                    <a:pt x="1125" y="103"/>
                  </a:lnTo>
                  <a:lnTo>
                    <a:pt x="1023" y="143"/>
                  </a:lnTo>
                  <a:lnTo>
                    <a:pt x="839" y="287"/>
                  </a:lnTo>
                  <a:lnTo>
                    <a:pt x="655" y="450"/>
                  </a:lnTo>
                  <a:lnTo>
                    <a:pt x="511" y="655"/>
                  </a:lnTo>
                  <a:lnTo>
                    <a:pt x="389" y="900"/>
                  </a:lnTo>
                  <a:lnTo>
                    <a:pt x="286" y="1146"/>
                  </a:lnTo>
                  <a:lnTo>
                    <a:pt x="205" y="1411"/>
                  </a:lnTo>
                  <a:lnTo>
                    <a:pt x="143" y="1677"/>
                  </a:lnTo>
                  <a:lnTo>
                    <a:pt x="82" y="1964"/>
                  </a:lnTo>
                  <a:lnTo>
                    <a:pt x="41" y="2230"/>
                  </a:lnTo>
                  <a:lnTo>
                    <a:pt x="21" y="2495"/>
                  </a:lnTo>
                  <a:lnTo>
                    <a:pt x="0" y="3007"/>
                  </a:lnTo>
                  <a:lnTo>
                    <a:pt x="21" y="3436"/>
                  </a:lnTo>
                  <a:lnTo>
                    <a:pt x="41" y="3702"/>
                  </a:lnTo>
                  <a:lnTo>
                    <a:pt x="102" y="3947"/>
                  </a:lnTo>
                  <a:lnTo>
                    <a:pt x="143" y="4050"/>
                  </a:lnTo>
                  <a:lnTo>
                    <a:pt x="205" y="4152"/>
                  </a:lnTo>
                  <a:lnTo>
                    <a:pt x="286" y="4254"/>
                  </a:lnTo>
                  <a:lnTo>
                    <a:pt x="368" y="4336"/>
                  </a:lnTo>
                  <a:lnTo>
                    <a:pt x="471" y="4397"/>
                  </a:lnTo>
                  <a:lnTo>
                    <a:pt x="593" y="4418"/>
                  </a:lnTo>
                  <a:lnTo>
                    <a:pt x="696" y="4438"/>
                  </a:lnTo>
                  <a:lnTo>
                    <a:pt x="818" y="4438"/>
                  </a:lnTo>
                  <a:lnTo>
                    <a:pt x="941" y="4418"/>
                  </a:lnTo>
                  <a:lnTo>
                    <a:pt x="1043" y="4397"/>
                  </a:lnTo>
                  <a:lnTo>
                    <a:pt x="1166" y="4336"/>
                  </a:lnTo>
                  <a:lnTo>
                    <a:pt x="1268" y="4275"/>
                  </a:lnTo>
                  <a:lnTo>
                    <a:pt x="1452" y="4132"/>
                  </a:lnTo>
                  <a:lnTo>
                    <a:pt x="1595" y="3947"/>
                  </a:lnTo>
                  <a:lnTo>
                    <a:pt x="1718" y="3743"/>
                  </a:lnTo>
                  <a:lnTo>
                    <a:pt x="1841" y="3518"/>
                  </a:lnTo>
                  <a:lnTo>
                    <a:pt x="1984" y="3170"/>
                  </a:lnTo>
                  <a:lnTo>
                    <a:pt x="2148" y="2659"/>
                  </a:lnTo>
                  <a:lnTo>
                    <a:pt x="2229" y="2373"/>
                  </a:lnTo>
                  <a:lnTo>
                    <a:pt x="2291" y="2066"/>
                  </a:lnTo>
                  <a:lnTo>
                    <a:pt x="2352" y="1759"/>
                  </a:lnTo>
                  <a:lnTo>
                    <a:pt x="2373" y="1432"/>
                  </a:lnTo>
                  <a:lnTo>
                    <a:pt x="2393" y="1146"/>
                  </a:lnTo>
                  <a:lnTo>
                    <a:pt x="2373" y="859"/>
                  </a:lnTo>
                  <a:lnTo>
                    <a:pt x="2332" y="614"/>
                  </a:lnTo>
                  <a:lnTo>
                    <a:pt x="2291" y="491"/>
                  </a:lnTo>
                  <a:lnTo>
                    <a:pt x="2250" y="389"/>
                  </a:lnTo>
                  <a:lnTo>
                    <a:pt x="2209" y="287"/>
                  </a:lnTo>
                  <a:lnTo>
                    <a:pt x="2127" y="205"/>
                  </a:lnTo>
                  <a:lnTo>
                    <a:pt x="2066" y="143"/>
                  </a:lnTo>
                  <a:lnTo>
                    <a:pt x="1964" y="82"/>
                  </a:lnTo>
                  <a:lnTo>
                    <a:pt x="1861" y="41"/>
                  </a:lnTo>
                  <a:lnTo>
                    <a:pt x="17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5744475" y="3600400"/>
              <a:ext cx="65475" cy="111500"/>
            </a:xfrm>
            <a:custGeom>
              <a:avLst/>
              <a:gdLst/>
              <a:ahLst/>
              <a:cxnLst/>
              <a:rect l="l" t="t" r="r" b="b"/>
              <a:pathLst>
                <a:path w="2619" h="4460" extrusionOk="0">
                  <a:moveTo>
                    <a:pt x="819" y="1"/>
                  </a:moveTo>
                  <a:lnTo>
                    <a:pt x="716" y="41"/>
                  </a:lnTo>
                  <a:lnTo>
                    <a:pt x="594" y="103"/>
                  </a:lnTo>
                  <a:lnTo>
                    <a:pt x="491" y="185"/>
                  </a:lnTo>
                  <a:lnTo>
                    <a:pt x="389" y="266"/>
                  </a:lnTo>
                  <a:lnTo>
                    <a:pt x="307" y="348"/>
                  </a:lnTo>
                  <a:lnTo>
                    <a:pt x="225" y="451"/>
                  </a:lnTo>
                  <a:lnTo>
                    <a:pt x="164" y="553"/>
                  </a:lnTo>
                  <a:lnTo>
                    <a:pt x="62" y="757"/>
                  </a:lnTo>
                  <a:lnTo>
                    <a:pt x="21" y="1003"/>
                  </a:lnTo>
                  <a:lnTo>
                    <a:pt x="1" y="1248"/>
                  </a:lnTo>
                  <a:lnTo>
                    <a:pt x="1" y="1514"/>
                  </a:lnTo>
                  <a:lnTo>
                    <a:pt x="41" y="1780"/>
                  </a:lnTo>
                  <a:lnTo>
                    <a:pt x="123" y="2046"/>
                  </a:lnTo>
                  <a:lnTo>
                    <a:pt x="205" y="2312"/>
                  </a:lnTo>
                  <a:lnTo>
                    <a:pt x="307" y="2578"/>
                  </a:lnTo>
                  <a:lnTo>
                    <a:pt x="410" y="2823"/>
                  </a:lnTo>
                  <a:lnTo>
                    <a:pt x="532" y="3068"/>
                  </a:lnTo>
                  <a:lnTo>
                    <a:pt x="778" y="3518"/>
                  </a:lnTo>
                  <a:lnTo>
                    <a:pt x="1023" y="3886"/>
                  </a:lnTo>
                  <a:lnTo>
                    <a:pt x="1166" y="4091"/>
                  </a:lnTo>
                  <a:lnTo>
                    <a:pt x="1350" y="4255"/>
                  </a:lnTo>
                  <a:lnTo>
                    <a:pt x="1453" y="4336"/>
                  </a:lnTo>
                  <a:lnTo>
                    <a:pt x="1555" y="4398"/>
                  </a:lnTo>
                  <a:lnTo>
                    <a:pt x="1657" y="4439"/>
                  </a:lnTo>
                  <a:lnTo>
                    <a:pt x="1780" y="4459"/>
                  </a:lnTo>
                  <a:lnTo>
                    <a:pt x="1903" y="4459"/>
                  </a:lnTo>
                  <a:lnTo>
                    <a:pt x="2005" y="4418"/>
                  </a:lnTo>
                  <a:lnTo>
                    <a:pt x="2128" y="4377"/>
                  </a:lnTo>
                  <a:lnTo>
                    <a:pt x="2209" y="4316"/>
                  </a:lnTo>
                  <a:lnTo>
                    <a:pt x="2312" y="4234"/>
                  </a:lnTo>
                  <a:lnTo>
                    <a:pt x="2393" y="4152"/>
                  </a:lnTo>
                  <a:lnTo>
                    <a:pt x="2455" y="4050"/>
                  </a:lnTo>
                  <a:lnTo>
                    <a:pt x="2516" y="3948"/>
                  </a:lnTo>
                  <a:lnTo>
                    <a:pt x="2577" y="3723"/>
                  </a:lnTo>
                  <a:lnTo>
                    <a:pt x="2618" y="3477"/>
                  </a:lnTo>
                  <a:lnTo>
                    <a:pt x="2618" y="3252"/>
                  </a:lnTo>
                  <a:lnTo>
                    <a:pt x="2618" y="3007"/>
                  </a:lnTo>
                  <a:lnTo>
                    <a:pt x="2557" y="2618"/>
                  </a:lnTo>
                  <a:lnTo>
                    <a:pt x="2434" y="2107"/>
                  </a:lnTo>
                  <a:lnTo>
                    <a:pt x="2332" y="1821"/>
                  </a:lnTo>
                  <a:lnTo>
                    <a:pt x="2230" y="1514"/>
                  </a:lnTo>
                  <a:lnTo>
                    <a:pt x="2128" y="1228"/>
                  </a:lnTo>
                  <a:lnTo>
                    <a:pt x="1984" y="941"/>
                  </a:lnTo>
                  <a:lnTo>
                    <a:pt x="1841" y="676"/>
                  </a:lnTo>
                  <a:lnTo>
                    <a:pt x="1698" y="451"/>
                  </a:lnTo>
                  <a:lnTo>
                    <a:pt x="1514" y="246"/>
                  </a:lnTo>
                  <a:lnTo>
                    <a:pt x="1432" y="164"/>
                  </a:lnTo>
                  <a:lnTo>
                    <a:pt x="1330" y="103"/>
                  </a:lnTo>
                  <a:lnTo>
                    <a:pt x="1248" y="62"/>
                  </a:lnTo>
                  <a:lnTo>
                    <a:pt x="1146" y="21"/>
                  </a:lnTo>
                  <a:lnTo>
                    <a:pt x="10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5977125" y="3518075"/>
              <a:ext cx="98175" cy="84400"/>
            </a:xfrm>
            <a:custGeom>
              <a:avLst/>
              <a:gdLst/>
              <a:ahLst/>
              <a:cxnLst/>
              <a:rect l="l" t="t" r="r" b="b"/>
              <a:pathLst>
                <a:path w="3927" h="3376" extrusionOk="0">
                  <a:moveTo>
                    <a:pt x="695" y="1"/>
                  </a:moveTo>
                  <a:lnTo>
                    <a:pt x="593" y="21"/>
                  </a:lnTo>
                  <a:lnTo>
                    <a:pt x="491" y="42"/>
                  </a:lnTo>
                  <a:lnTo>
                    <a:pt x="389" y="83"/>
                  </a:lnTo>
                  <a:lnTo>
                    <a:pt x="307" y="144"/>
                  </a:lnTo>
                  <a:lnTo>
                    <a:pt x="225" y="226"/>
                  </a:lnTo>
                  <a:lnTo>
                    <a:pt x="164" y="308"/>
                  </a:lnTo>
                  <a:lnTo>
                    <a:pt x="102" y="430"/>
                  </a:lnTo>
                  <a:lnTo>
                    <a:pt x="41" y="553"/>
                  </a:lnTo>
                  <a:lnTo>
                    <a:pt x="21" y="676"/>
                  </a:lnTo>
                  <a:lnTo>
                    <a:pt x="0" y="798"/>
                  </a:lnTo>
                  <a:lnTo>
                    <a:pt x="0" y="921"/>
                  </a:lnTo>
                  <a:lnTo>
                    <a:pt x="0" y="1044"/>
                  </a:lnTo>
                  <a:lnTo>
                    <a:pt x="61" y="1269"/>
                  </a:lnTo>
                  <a:lnTo>
                    <a:pt x="143" y="1494"/>
                  </a:lnTo>
                  <a:lnTo>
                    <a:pt x="286" y="1719"/>
                  </a:lnTo>
                  <a:lnTo>
                    <a:pt x="450" y="1903"/>
                  </a:lnTo>
                  <a:lnTo>
                    <a:pt x="634" y="2107"/>
                  </a:lnTo>
                  <a:lnTo>
                    <a:pt x="839" y="2291"/>
                  </a:lnTo>
                  <a:lnTo>
                    <a:pt x="1064" y="2455"/>
                  </a:lnTo>
                  <a:lnTo>
                    <a:pt x="1309" y="2598"/>
                  </a:lnTo>
                  <a:lnTo>
                    <a:pt x="1534" y="2741"/>
                  </a:lnTo>
                  <a:lnTo>
                    <a:pt x="1779" y="2885"/>
                  </a:lnTo>
                  <a:lnTo>
                    <a:pt x="2250" y="3089"/>
                  </a:lnTo>
                  <a:lnTo>
                    <a:pt x="2638" y="3253"/>
                  </a:lnTo>
                  <a:lnTo>
                    <a:pt x="2884" y="3314"/>
                  </a:lnTo>
                  <a:lnTo>
                    <a:pt x="3129" y="3355"/>
                  </a:lnTo>
                  <a:lnTo>
                    <a:pt x="3252" y="3375"/>
                  </a:lnTo>
                  <a:lnTo>
                    <a:pt x="3375" y="3355"/>
                  </a:lnTo>
                  <a:lnTo>
                    <a:pt x="3497" y="3314"/>
                  </a:lnTo>
                  <a:lnTo>
                    <a:pt x="3600" y="3273"/>
                  </a:lnTo>
                  <a:lnTo>
                    <a:pt x="3702" y="3191"/>
                  </a:lnTo>
                  <a:lnTo>
                    <a:pt x="3763" y="3110"/>
                  </a:lnTo>
                  <a:lnTo>
                    <a:pt x="3825" y="3007"/>
                  </a:lnTo>
                  <a:lnTo>
                    <a:pt x="3886" y="2905"/>
                  </a:lnTo>
                  <a:lnTo>
                    <a:pt x="3906" y="2782"/>
                  </a:lnTo>
                  <a:lnTo>
                    <a:pt x="3927" y="2660"/>
                  </a:lnTo>
                  <a:lnTo>
                    <a:pt x="3906" y="2537"/>
                  </a:lnTo>
                  <a:lnTo>
                    <a:pt x="3906" y="2435"/>
                  </a:lnTo>
                  <a:lnTo>
                    <a:pt x="3825" y="2210"/>
                  </a:lnTo>
                  <a:lnTo>
                    <a:pt x="3722" y="1985"/>
                  </a:lnTo>
                  <a:lnTo>
                    <a:pt x="3579" y="1801"/>
                  </a:lnTo>
                  <a:lnTo>
                    <a:pt x="3436" y="1617"/>
                  </a:lnTo>
                  <a:lnTo>
                    <a:pt x="3150" y="1330"/>
                  </a:lnTo>
                  <a:lnTo>
                    <a:pt x="2741" y="983"/>
                  </a:lnTo>
                  <a:lnTo>
                    <a:pt x="2516" y="798"/>
                  </a:lnTo>
                  <a:lnTo>
                    <a:pt x="2250" y="614"/>
                  </a:lnTo>
                  <a:lnTo>
                    <a:pt x="1984" y="451"/>
                  </a:lnTo>
                  <a:lnTo>
                    <a:pt x="1718" y="287"/>
                  </a:lnTo>
                  <a:lnTo>
                    <a:pt x="1452" y="164"/>
                  </a:lnTo>
                  <a:lnTo>
                    <a:pt x="1186" y="62"/>
                  </a:lnTo>
                  <a:lnTo>
                    <a:pt x="941" y="21"/>
                  </a:lnTo>
                  <a:lnTo>
                    <a:pt x="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5536900" y="3145850"/>
              <a:ext cx="62400" cy="189225"/>
            </a:xfrm>
            <a:custGeom>
              <a:avLst/>
              <a:gdLst/>
              <a:ahLst/>
              <a:cxnLst/>
              <a:rect l="l" t="t" r="r" b="b"/>
              <a:pathLst>
                <a:path w="2496" h="7569" extrusionOk="0">
                  <a:moveTo>
                    <a:pt x="123" y="1"/>
                  </a:moveTo>
                  <a:lnTo>
                    <a:pt x="61" y="21"/>
                  </a:lnTo>
                  <a:lnTo>
                    <a:pt x="41" y="42"/>
                  </a:lnTo>
                  <a:lnTo>
                    <a:pt x="0" y="62"/>
                  </a:lnTo>
                  <a:lnTo>
                    <a:pt x="0" y="103"/>
                  </a:lnTo>
                  <a:lnTo>
                    <a:pt x="0" y="164"/>
                  </a:lnTo>
                  <a:lnTo>
                    <a:pt x="2250" y="7486"/>
                  </a:lnTo>
                  <a:lnTo>
                    <a:pt x="2270" y="7527"/>
                  </a:lnTo>
                  <a:lnTo>
                    <a:pt x="2311" y="7548"/>
                  </a:lnTo>
                  <a:lnTo>
                    <a:pt x="2372" y="7568"/>
                  </a:lnTo>
                  <a:lnTo>
                    <a:pt x="2413" y="7568"/>
                  </a:lnTo>
                  <a:lnTo>
                    <a:pt x="2454" y="7548"/>
                  </a:lnTo>
                  <a:lnTo>
                    <a:pt x="2475" y="7507"/>
                  </a:lnTo>
                  <a:lnTo>
                    <a:pt x="2495" y="7466"/>
                  </a:lnTo>
                  <a:lnTo>
                    <a:pt x="2475" y="7425"/>
                  </a:lnTo>
                  <a:lnTo>
                    <a:pt x="225" y="83"/>
                  </a:lnTo>
                  <a:lnTo>
                    <a:pt x="205" y="42"/>
                  </a:lnTo>
                  <a:lnTo>
                    <a:pt x="164" y="21"/>
                  </a:lnTo>
                  <a:lnTo>
                    <a:pt x="12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5498025" y="3157625"/>
              <a:ext cx="94625" cy="42450"/>
            </a:xfrm>
            <a:custGeom>
              <a:avLst/>
              <a:gdLst/>
              <a:ahLst/>
              <a:cxnLst/>
              <a:rect l="l" t="t" r="r" b="b"/>
              <a:pathLst>
                <a:path w="3785" h="1698" extrusionOk="0">
                  <a:moveTo>
                    <a:pt x="3130" y="184"/>
                  </a:moveTo>
                  <a:lnTo>
                    <a:pt x="3334" y="205"/>
                  </a:lnTo>
                  <a:lnTo>
                    <a:pt x="3478" y="225"/>
                  </a:lnTo>
                  <a:lnTo>
                    <a:pt x="3559" y="266"/>
                  </a:lnTo>
                  <a:lnTo>
                    <a:pt x="3600" y="327"/>
                  </a:lnTo>
                  <a:lnTo>
                    <a:pt x="3600" y="389"/>
                  </a:lnTo>
                  <a:lnTo>
                    <a:pt x="3539" y="471"/>
                  </a:lnTo>
                  <a:lnTo>
                    <a:pt x="3416" y="593"/>
                  </a:lnTo>
                  <a:lnTo>
                    <a:pt x="3232" y="737"/>
                  </a:lnTo>
                  <a:lnTo>
                    <a:pt x="2987" y="880"/>
                  </a:lnTo>
                  <a:lnTo>
                    <a:pt x="2700" y="1023"/>
                  </a:lnTo>
                  <a:lnTo>
                    <a:pt x="2373" y="1146"/>
                  </a:lnTo>
                  <a:lnTo>
                    <a:pt x="2025" y="1268"/>
                  </a:lnTo>
                  <a:lnTo>
                    <a:pt x="1657" y="1371"/>
                  </a:lnTo>
                  <a:lnTo>
                    <a:pt x="1310" y="1452"/>
                  </a:lnTo>
                  <a:lnTo>
                    <a:pt x="1003" y="1493"/>
                  </a:lnTo>
                  <a:lnTo>
                    <a:pt x="737" y="1514"/>
                  </a:lnTo>
                  <a:lnTo>
                    <a:pt x="512" y="1514"/>
                  </a:lnTo>
                  <a:lnTo>
                    <a:pt x="348" y="1493"/>
                  </a:lnTo>
                  <a:lnTo>
                    <a:pt x="246" y="1452"/>
                  </a:lnTo>
                  <a:lnTo>
                    <a:pt x="205" y="1411"/>
                  </a:lnTo>
                  <a:lnTo>
                    <a:pt x="185" y="1391"/>
                  </a:lnTo>
                  <a:lnTo>
                    <a:pt x="185" y="1350"/>
                  </a:lnTo>
                  <a:lnTo>
                    <a:pt x="205" y="1309"/>
                  </a:lnTo>
                  <a:lnTo>
                    <a:pt x="267" y="1207"/>
                  </a:lnTo>
                  <a:lnTo>
                    <a:pt x="389" y="1084"/>
                  </a:lnTo>
                  <a:lnTo>
                    <a:pt x="573" y="961"/>
                  </a:lnTo>
                  <a:lnTo>
                    <a:pt x="798" y="839"/>
                  </a:lnTo>
                  <a:lnTo>
                    <a:pt x="1064" y="696"/>
                  </a:lnTo>
                  <a:lnTo>
                    <a:pt x="1391" y="552"/>
                  </a:lnTo>
                  <a:lnTo>
                    <a:pt x="1760" y="430"/>
                  </a:lnTo>
                  <a:lnTo>
                    <a:pt x="2107" y="327"/>
                  </a:lnTo>
                  <a:lnTo>
                    <a:pt x="2455" y="266"/>
                  </a:lnTo>
                  <a:lnTo>
                    <a:pt x="2762" y="205"/>
                  </a:lnTo>
                  <a:lnTo>
                    <a:pt x="3048" y="184"/>
                  </a:lnTo>
                  <a:close/>
                  <a:moveTo>
                    <a:pt x="3048" y="0"/>
                  </a:moveTo>
                  <a:lnTo>
                    <a:pt x="2741" y="21"/>
                  </a:lnTo>
                  <a:lnTo>
                    <a:pt x="2414" y="82"/>
                  </a:lnTo>
                  <a:lnTo>
                    <a:pt x="2066" y="164"/>
                  </a:lnTo>
                  <a:lnTo>
                    <a:pt x="1719" y="266"/>
                  </a:lnTo>
                  <a:lnTo>
                    <a:pt x="1371" y="368"/>
                  </a:lnTo>
                  <a:lnTo>
                    <a:pt x="1044" y="512"/>
                  </a:lnTo>
                  <a:lnTo>
                    <a:pt x="737" y="655"/>
                  </a:lnTo>
                  <a:lnTo>
                    <a:pt x="471" y="818"/>
                  </a:lnTo>
                  <a:lnTo>
                    <a:pt x="246" y="961"/>
                  </a:lnTo>
                  <a:lnTo>
                    <a:pt x="103" y="1125"/>
                  </a:lnTo>
                  <a:lnTo>
                    <a:pt x="42" y="1207"/>
                  </a:lnTo>
                  <a:lnTo>
                    <a:pt x="21" y="1289"/>
                  </a:lnTo>
                  <a:lnTo>
                    <a:pt x="1" y="1371"/>
                  </a:lnTo>
                  <a:lnTo>
                    <a:pt x="21" y="1432"/>
                  </a:lnTo>
                  <a:lnTo>
                    <a:pt x="42" y="1493"/>
                  </a:lnTo>
                  <a:lnTo>
                    <a:pt x="103" y="1555"/>
                  </a:lnTo>
                  <a:lnTo>
                    <a:pt x="164" y="1596"/>
                  </a:lnTo>
                  <a:lnTo>
                    <a:pt x="246" y="1636"/>
                  </a:lnTo>
                  <a:lnTo>
                    <a:pt x="430" y="1677"/>
                  </a:lnTo>
                  <a:lnTo>
                    <a:pt x="676" y="1698"/>
                  </a:lnTo>
                  <a:lnTo>
                    <a:pt x="1003" y="1677"/>
                  </a:lnTo>
                  <a:lnTo>
                    <a:pt x="1351" y="1636"/>
                  </a:lnTo>
                  <a:lnTo>
                    <a:pt x="1719" y="1555"/>
                  </a:lnTo>
                  <a:lnTo>
                    <a:pt x="2087" y="1452"/>
                  </a:lnTo>
                  <a:lnTo>
                    <a:pt x="2435" y="1330"/>
                  </a:lnTo>
                  <a:lnTo>
                    <a:pt x="2762" y="1186"/>
                  </a:lnTo>
                  <a:lnTo>
                    <a:pt x="3069" y="1043"/>
                  </a:lnTo>
                  <a:lnTo>
                    <a:pt x="3334" y="880"/>
                  </a:lnTo>
                  <a:lnTo>
                    <a:pt x="3559" y="716"/>
                  </a:lnTo>
                  <a:lnTo>
                    <a:pt x="3641" y="634"/>
                  </a:lnTo>
                  <a:lnTo>
                    <a:pt x="3703" y="552"/>
                  </a:lnTo>
                  <a:lnTo>
                    <a:pt x="3743" y="491"/>
                  </a:lnTo>
                  <a:lnTo>
                    <a:pt x="3784" y="409"/>
                  </a:lnTo>
                  <a:lnTo>
                    <a:pt x="3784" y="327"/>
                  </a:lnTo>
                  <a:lnTo>
                    <a:pt x="3784" y="266"/>
                  </a:lnTo>
                  <a:lnTo>
                    <a:pt x="3743" y="205"/>
                  </a:lnTo>
                  <a:lnTo>
                    <a:pt x="3703" y="143"/>
                  </a:lnTo>
                  <a:lnTo>
                    <a:pt x="3621" y="103"/>
                  </a:lnTo>
                  <a:lnTo>
                    <a:pt x="3539" y="62"/>
                  </a:lnTo>
                  <a:lnTo>
                    <a:pt x="3457" y="4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5512850" y="3189325"/>
              <a:ext cx="94625" cy="42450"/>
            </a:xfrm>
            <a:custGeom>
              <a:avLst/>
              <a:gdLst/>
              <a:ahLst/>
              <a:cxnLst/>
              <a:rect l="l" t="t" r="r" b="b"/>
              <a:pathLst>
                <a:path w="3785" h="1698" extrusionOk="0">
                  <a:moveTo>
                    <a:pt x="3334" y="184"/>
                  </a:moveTo>
                  <a:lnTo>
                    <a:pt x="3478" y="225"/>
                  </a:lnTo>
                  <a:lnTo>
                    <a:pt x="3559" y="266"/>
                  </a:lnTo>
                  <a:lnTo>
                    <a:pt x="3600" y="307"/>
                  </a:lnTo>
                  <a:lnTo>
                    <a:pt x="3600" y="368"/>
                  </a:lnTo>
                  <a:lnTo>
                    <a:pt x="3539" y="471"/>
                  </a:lnTo>
                  <a:lnTo>
                    <a:pt x="3416" y="593"/>
                  </a:lnTo>
                  <a:lnTo>
                    <a:pt x="3212" y="737"/>
                  </a:lnTo>
                  <a:lnTo>
                    <a:pt x="2966" y="880"/>
                  </a:lnTo>
                  <a:lnTo>
                    <a:pt x="2680" y="1023"/>
                  </a:lnTo>
                  <a:lnTo>
                    <a:pt x="2373" y="1146"/>
                  </a:lnTo>
                  <a:lnTo>
                    <a:pt x="2026" y="1268"/>
                  </a:lnTo>
                  <a:lnTo>
                    <a:pt x="1678" y="1371"/>
                  </a:lnTo>
                  <a:lnTo>
                    <a:pt x="1330" y="1432"/>
                  </a:lnTo>
                  <a:lnTo>
                    <a:pt x="1023" y="1493"/>
                  </a:lnTo>
                  <a:lnTo>
                    <a:pt x="737" y="1514"/>
                  </a:lnTo>
                  <a:lnTo>
                    <a:pt x="492" y="1514"/>
                  </a:lnTo>
                  <a:lnTo>
                    <a:pt x="328" y="1473"/>
                  </a:lnTo>
                  <a:lnTo>
                    <a:pt x="226" y="1432"/>
                  </a:lnTo>
                  <a:lnTo>
                    <a:pt x="185" y="1371"/>
                  </a:lnTo>
                  <a:lnTo>
                    <a:pt x="185" y="1309"/>
                  </a:lnTo>
                  <a:lnTo>
                    <a:pt x="246" y="1227"/>
                  </a:lnTo>
                  <a:lnTo>
                    <a:pt x="369" y="1105"/>
                  </a:lnTo>
                  <a:lnTo>
                    <a:pt x="553" y="962"/>
                  </a:lnTo>
                  <a:lnTo>
                    <a:pt x="819" y="818"/>
                  </a:lnTo>
                  <a:lnTo>
                    <a:pt x="1105" y="675"/>
                  </a:lnTo>
                  <a:lnTo>
                    <a:pt x="1412" y="552"/>
                  </a:lnTo>
                  <a:lnTo>
                    <a:pt x="1760" y="430"/>
                  </a:lnTo>
                  <a:lnTo>
                    <a:pt x="2107" y="328"/>
                  </a:lnTo>
                  <a:lnTo>
                    <a:pt x="2455" y="246"/>
                  </a:lnTo>
                  <a:lnTo>
                    <a:pt x="2762" y="205"/>
                  </a:lnTo>
                  <a:lnTo>
                    <a:pt x="3048" y="184"/>
                  </a:lnTo>
                  <a:close/>
                  <a:moveTo>
                    <a:pt x="3048" y="0"/>
                  </a:moveTo>
                  <a:lnTo>
                    <a:pt x="2741" y="21"/>
                  </a:lnTo>
                  <a:lnTo>
                    <a:pt x="2414" y="82"/>
                  </a:lnTo>
                  <a:lnTo>
                    <a:pt x="2066" y="143"/>
                  </a:lnTo>
                  <a:lnTo>
                    <a:pt x="1698" y="246"/>
                  </a:lnTo>
                  <a:lnTo>
                    <a:pt x="1351" y="368"/>
                  </a:lnTo>
                  <a:lnTo>
                    <a:pt x="1023" y="512"/>
                  </a:lnTo>
                  <a:lnTo>
                    <a:pt x="717" y="655"/>
                  </a:lnTo>
                  <a:lnTo>
                    <a:pt x="471" y="818"/>
                  </a:lnTo>
                  <a:lnTo>
                    <a:pt x="246" y="982"/>
                  </a:lnTo>
                  <a:lnTo>
                    <a:pt x="144" y="1064"/>
                  </a:lnTo>
                  <a:lnTo>
                    <a:pt x="83" y="1146"/>
                  </a:lnTo>
                  <a:lnTo>
                    <a:pt x="42" y="1227"/>
                  </a:lnTo>
                  <a:lnTo>
                    <a:pt x="21" y="1289"/>
                  </a:lnTo>
                  <a:lnTo>
                    <a:pt x="1" y="1371"/>
                  </a:lnTo>
                  <a:lnTo>
                    <a:pt x="21" y="1432"/>
                  </a:lnTo>
                  <a:lnTo>
                    <a:pt x="42" y="1493"/>
                  </a:lnTo>
                  <a:lnTo>
                    <a:pt x="83" y="1555"/>
                  </a:lnTo>
                  <a:lnTo>
                    <a:pt x="144" y="1596"/>
                  </a:lnTo>
                  <a:lnTo>
                    <a:pt x="226" y="1636"/>
                  </a:lnTo>
                  <a:lnTo>
                    <a:pt x="410" y="1677"/>
                  </a:lnTo>
                  <a:lnTo>
                    <a:pt x="676" y="1698"/>
                  </a:lnTo>
                  <a:lnTo>
                    <a:pt x="737" y="1698"/>
                  </a:lnTo>
                  <a:lnTo>
                    <a:pt x="1044" y="1677"/>
                  </a:lnTo>
                  <a:lnTo>
                    <a:pt x="1371" y="1616"/>
                  </a:lnTo>
                  <a:lnTo>
                    <a:pt x="1719" y="1534"/>
                  </a:lnTo>
                  <a:lnTo>
                    <a:pt x="2087" y="1432"/>
                  </a:lnTo>
                  <a:lnTo>
                    <a:pt x="2435" y="1309"/>
                  </a:lnTo>
                  <a:lnTo>
                    <a:pt x="2762" y="1186"/>
                  </a:lnTo>
                  <a:lnTo>
                    <a:pt x="3069" y="1043"/>
                  </a:lnTo>
                  <a:lnTo>
                    <a:pt x="3314" y="880"/>
                  </a:lnTo>
                  <a:lnTo>
                    <a:pt x="3539" y="716"/>
                  </a:lnTo>
                  <a:lnTo>
                    <a:pt x="3641" y="634"/>
                  </a:lnTo>
                  <a:lnTo>
                    <a:pt x="3703" y="552"/>
                  </a:lnTo>
                  <a:lnTo>
                    <a:pt x="3744" y="471"/>
                  </a:lnTo>
                  <a:lnTo>
                    <a:pt x="3764" y="409"/>
                  </a:lnTo>
                  <a:lnTo>
                    <a:pt x="3784" y="328"/>
                  </a:lnTo>
                  <a:lnTo>
                    <a:pt x="3764" y="266"/>
                  </a:lnTo>
                  <a:lnTo>
                    <a:pt x="3744" y="205"/>
                  </a:lnTo>
                  <a:lnTo>
                    <a:pt x="3703" y="143"/>
                  </a:lnTo>
                  <a:lnTo>
                    <a:pt x="3621" y="103"/>
                  </a:lnTo>
                  <a:lnTo>
                    <a:pt x="3539" y="62"/>
                  </a:lnTo>
                  <a:lnTo>
                    <a:pt x="3437" y="2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5935200" y="3800825"/>
              <a:ext cx="266900" cy="247500"/>
            </a:xfrm>
            <a:custGeom>
              <a:avLst/>
              <a:gdLst/>
              <a:ahLst/>
              <a:cxnLst/>
              <a:rect l="l" t="t" r="r" b="b"/>
              <a:pathLst>
                <a:path w="10676" h="9900" extrusionOk="0">
                  <a:moveTo>
                    <a:pt x="5624" y="1"/>
                  </a:moveTo>
                  <a:lnTo>
                    <a:pt x="4356" y="4009"/>
                  </a:lnTo>
                  <a:lnTo>
                    <a:pt x="0" y="4132"/>
                  </a:lnTo>
                  <a:lnTo>
                    <a:pt x="3988" y="5645"/>
                  </a:lnTo>
                  <a:lnTo>
                    <a:pt x="2434" y="9674"/>
                  </a:lnTo>
                  <a:lnTo>
                    <a:pt x="5318" y="6484"/>
                  </a:lnTo>
                  <a:lnTo>
                    <a:pt x="7506" y="9899"/>
                  </a:lnTo>
                  <a:lnTo>
                    <a:pt x="6974" y="6014"/>
                  </a:lnTo>
                  <a:lnTo>
                    <a:pt x="10676" y="5073"/>
                  </a:lnTo>
                  <a:lnTo>
                    <a:pt x="6483" y="4234"/>
                  </a:lnTo>
                  <a:lnTo>
                    <a:pt x="5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5715850" y="4752350"/>
              <a:ext cx="248000" cy="251075"/>
            </a:xfrm>
            <a:custGeom>
              <a:avLst/>
              <a:gdLst/>
              <a:ahLst/>
              <a:cxnLst/>
              <a:rect l="l" t="t" r="r" b="b"/>
              <a:pathLst>
                <a:path w="9920" h="10043" extrusionOk="0">
                  <a:moveTo>
                    <a:pt x="3088" y="1"/>
                  </a:moveTo>
                  <a:lnTo>
                    <a:pt x="3825" y="4132"/>
                  </a:lnTo>
                  <a:lnTo>
                    <a:pt x="0" y="6239"/>
                  </a:lnTo>
                  <a:lnTo>
                    <a:pt x="4254" y="5748"/>
                  </a:lnTo>
                  <a:lnTo>
                    <a:pt x="4704" y="10043"/>
                  </a:lnTo>
                  <a:lnTo>
                    <a:pt x="5809" y="5891"/>
                  </a:lnTo>
                  <a:lnTo>
                    <a:pt x="9326" y="7916"/>
                  </a:lnTo>
                  <a:lnTo>
                    <a:pt x="9326" y="7916"/>
                  </a:lnTo>
                  <a:lnTo>
                    <a:pt x="7077" y="4705"/>
                  </a:lnTo>
                  <a:lnTo>
                    <a:pt x="9919" y="2189"/>
                  </a:lnTo>
                  <a:lnTo>
                    <a:pt x="5809" y="3355"/>
                  </a:lnTo>
                  <a:lnTo>
                    <a:pt x="30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5011275" y="4366825"/>
              <a:ext cx="256700" cy="254150"/>
            </a:xfrm>
            <a:custGeom>
              <a:avLst/>
              <a:gdLst/>
              <a:ahLst/>
              <a:cxnLst/>
              <a:rect l="l" t="t" r="r" b="b"/>
              <a:pathLst>
                <a:path w="10268" h="10166" extrusionOk="0">
                  <a:moveTo>
                    <a:pt x="3723" y="1"/>
                  </a:moveTo>
                  <a:lnTo>
                    <a:pt x="4009" y="4194"/>
                  </a:lnTo>
                  <a:lnTo>
                    <a:pt x="1" y="5891"/>
                  </a:lnTo>
                  <a:lnTo>
                    <a:pt x="4255" y="5830"/>
                  </a:lnTo>
                  <a:lnTo>
                    <a:pt x="4275" y="10166"/>
                  </a:lnTo>
                  <a:lnTo>
                    <a:pt x="5788" y="6157"/>
                  </a:lnTo>
                  <a:lnTo>
                    <a:pt x="9081" y="8529"/>
                  </a:lnTo>
                  <a:lnTo>
                    <a:pt x="7179" y="5093"/>
                  </a:lnTo>
                  <a:lnTo>
                    <a:pt x="10267" y="2885"/>
                  </a:lnTo>
                  <a:lnTo>
                    <a:pt x="6054" y="3621"/>
                  </a:lnTo>
                  <a:lnTo>
                    <a:pt x="37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999000" y="3143825"/>
              <a:ext cx="258750" cy="254125"/>
            </a:xfrm>
            <a:custGeom>
              <a:avLst/>
              <a:gdLst/>
              <a:ahLst/>
              <a:cxnLst/>
              <a:rect l="l" t="t" r="r" b="b"/>
              <a:pathLst>
                <a:path w="10350" h="10165" extrusionOk="0">
                  <a:moveTo>
                    <a:pt x="3866" y="0"/>
                  </a:moveTo>
                  <a:lnTo>
                    <a:pt x="4050" y="4193"/>
                  </a:lnTo>
                  <a:lnTo>
                    <a:pt x="1" y="5808"/>
                  </a:lnTo>
                  <a:lnTo>
                    <a:pt x="4255" y="5849"/>
                  </a:lnTo>
                  <a:lnTo>
                    <a:pt x="4173" y="10165"/>
                  </a:lnTo>
                  <a:lnTo>
                    <a:pt x="5789" y="6197"/>
                  </a:lnTo>
                  <a:lnTo>
                    <a:pt x="9020" y="8672"/>
                  </a:lnTo>
                  <a:lnTo>
                    <a:pt x="7200" y="5174"/>
                  </a:lnTo>
                  <a:lnTo>
                    <a:pt x="10349" y="3047"/>
                  </a:lnTo>
                  <a:lnTo>
                    <a:pt x="6116" y="3681"/>
                  </a:lnTo>
                  <a:lnTo>
                    <a:pt x="38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953545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18"/>
        <p:cNvGrpSpPr/>
        <p:nvPr/>
      </p:nvGrpSpPr>
      <p:grpSpPr>
        <a:xfrm>
          <a:off x="0" y="0"/>
          <a:ext cx="0" cy="0"/>
          <a:chOff x="0" y="0"/>
          <a:chExt cx="0" cy="0"/>
        </a:xfrm>
      </p:grpSpPr>
      <p:sp>
        <p:nvSpPr>
          <p:cNvPr id="6019" name="Google Shape;6019;p57"/>
          <p:cNvSpPr txBox="1">
            <a:spLocks noGrp="1"/>
          </p:cNvSpPr>
          <p:nvPr>
            <p:ph type="subTitle" idx="1"/>
          </p:nvPr>
        </p:nvSpPr>
        <p:spPr>
          <a:xfrm>
            <a:off x="2642550" y="1720431"/>
            <a:ext cx="38589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dirty="0"/>
              <a:t>Do you have any questions? </a:t>
            </a:r>
            <a:endParaRPr dirty="0"/>
          </a:p>
        </p:txBody>
      </p:sp>
      <p:sp>
        <p:nvSpPr>
          <p:cNvPr id="6020" name="Google Shape;6020;p57"/>
          <p:cNvSpPr txBox="1"/>
          <p:nvPr/>
        </p:nvSpPr>
        <p:spPr>
          <a:xfrm>
            <a:off x="2889300" y="4202988"/>
            <a:ext cx="3365400" cy="17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Assistant"/>
                <a:ea typeface="Assistant"/>
                <a:cs typeface="Assistant"/>
                <a:sym typeface="Assistant"/>
              </a:rPr>
              <a:t>Please keep this slide for attribution</a:t>
            </a:r>
            <a:endParaRPr>
              <a:solidFill>
                <a:schemeClr val="lt1"/>
              </a:solidFill>
              <a:latin typeface="Assistant"/>
              <a:ea typeface="Assistant"/>
              <a:cs typeface="Assistant"/>
              <a:sym typeface="Assistant"/>
            </a:endParaRPr>
          </a:p>
        </p:txBody>
      </p:sp>
      <p:sp>
        <p:nvSpPr>
          <p:cNvPr id="6021" name="Google Shape;6021;p57"/>
          <p:cNvSpPr txBox="1">
            <a:spLocks noGrp="1"/>
          </p:cNvSpPr>
          <p:nvPr>
            <p:ph type="title"/>
          </p:nvPr>
        </p:nvSpPr>
        <p:spPr>
          <a:xfrm>
            <a:off x="2642550" y="767713"/>
            <a:ext cx="3858900" cy="64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grpSp>
        <p:nvGrpSpPr>
          <p:cNvPr id="6038" name="Google Shape;6038;p57"/>
          <p:cNvGrpSpPr/>
          <p:nvPr/>
        </p:nvGrpSpPr>
        <p:grpSpPr>
          <a:xfrm rot="-152736">
            <a:off x="437892" y="3695497"/>
            <a:ext cx="1187791" cy="1187803"/>
            <a:chOff x="3976925" y="2930600"/>
            <a:chExt cx="2500250" cy="2500275"/>
          </a:xfrm>
        </p:grpSpPr>
        <p:sp>
          <p:nvSpPr>
            <p:cNvPr id="6039" name="Google Shape;6039;p57"/>
            <p:cNvSpPr/>
            <p:nvPr/>
          </p:nvSpPr>
          <p:spPr>
            <a:xfrm>
              <a:off x="3976925" y="2930600"/>
              <a:ext cx="2500250" cy="2500275"/>
            </a:xfrm>
            <a:custGeom>
              <a:avLst/>
              <a:gdLst/>
              <a:ahLst/>
              <a:cxnLst/>
              <a:rect l="l" t="t" r="r" b="b"/>
              <a:pathLst>
                <a:path w="100010" h="100011" extrusionOk="0">
                  <a:moveTo>
                    <a:pt x="49187" y="1"/>
                  </a:moveTo>
                  <a:lnTo>
                    <a:pt x="48390" y="21"/>
                  </a:lnTo>
                  <a:lnTo>
                    <a:pt x="47612" y="62"/>
                  </a:lnTo>
                  <a:lnTo>
                    <a:pt x="46815" y="103"/>
                  </a:lnTo>
                  <a:lnTo>
                    <a:pt x="46038" y="164"/>
                  </a:lnTo>
                  <a:lnTo>
                    <a:pt x="45260" y="226"/>
                  </a:lnTo>
                  <a:lnTo>
                    <a:pt x="44463" y="307"/>
                  </a:lnTo>
                  <a:lnTo>
                    <a:pt x="43686" y="410"/>
                  </a:lnTo>
                  <a:lnTo>
                    <a:pt x="42908" y="512"/>
                  </a:lnTo>
                  <a:lnTo>
                    <a:pt x="42131" y="635"/>
                  </a:lnTo>
                  <a:lnTo>
                    <a:pt x="41354" y="757"/>
                  </a:lnTo>
                  <a:lnTo>
                    <a:pt x="40577" y="901"/>
                  </a:lnTo>
                  <a:lnTo>
                    <a:pt x="39820" y="1064"/>
                  </a:lnTo>
                  <a:lnTo>
                    <a:pt x="39043" y="1228"/>
                  </a:lnTo>
                  <a:lnTo>
                    <a:pt x="38266" y="1412"/>
                  </a:lnTo>
                  <a:lnTo>
                    <a:pt x="37509" y="1596"/>
                  </a:lnTo>
                  <a:lnTo>
                    <a:pt x="36752" y="1800"/>
                  </a:lnTo>
                  <a:lnTo>
                    <a:pt x="36016" y="2005"/>
                  </a:lnTo>
                  <a:lnTo>
                    <a:pt x="35259" y="2230"/>
                  </a:lnTo>
                  <a:lnTo>
                    <a:pt x="34523" y="2475"/>
                  </a:lnTo>
                  <a:lnTo>
                    <a:pt x="33030" y="2987"/>
                  </a:lnTo>
                  <a:lnTo>
                    <a:pt x="32294" y="3252"/>
                  </a:lnTo>
                  <a:lnTo>
                    <a:pt x="31558" y="3539"/>
                  </a:lnTo>
                  <a:lnTo>
                    <a:pt x="30617" y="3927"/>
                  </a:lnTo>
                  <a:lnTo>
                    <a:pt x="29697" y="4316"/>
                  </a:lnTo>
                  <a:lnTo>
                    <a:pt x="28776" y="4745"/>
                  </a:lnTo>
                  <a:lnTo>
                    <a:pt x="27876" y="5175"/>
                  </a:lnTo>
                  <a:lnTo>
                    <a:pt x="26977" y="5625"/>
                  </a:lnTo>
                  <a:lnTo>
                    <a:pt x="26097" y="6095"/>
                  </a:lnTo>
                  <a:lnTo>
                    <a:pt x="25218" y="6586"/>
                  </a:lnTo>
                  <a:lnTo>
                    <a:pt x="24359" y="7097"/>
                  </a:lnTo>
                  <a:lnTo>
                    <a:pt x="23500" y="7609"/>
                  </a:lnTo>
                  <a:lnTo>
                    <a:pt x="22661" y="8140"/>
                  </a:lnTo>
                  <a:lnTo>
                    <a:pt x="21823" y="8693"/>
                  </a:lnTo>
                  <a:lnTo>
                    <a:pt x="21005" y="9265"/>
                  </a:lnTo>
                  <a:lnTo>
                    <a:pt x="20207" y="9858"/>
                  </a:lnTo>
                  <a:lnTo>
                    <a:pt x="19409" y="10452"/>
                  </a:lnTo>
                  <a:lnTo>
                    <a:pt x="18632" y="11065"/>
                  </a:lnTo>
                  <a:lnTo>
                    <a:pt x="17855" y="11699"/>
                  </a:lnTo>
                  <a:lnTo>
                    <a:pt x="17139" y="12313"/>
                  </a:lnTo>
                  <a:lnTo>
                    <a:pt x="16362" y="13008"/>
                  </a:lnTo>
                  <a:lnTo>
                    <a:pt x="15646" y="13683"/>
                  </a:lnTo>
                  <a:lnTo>
                    <a:pt x="14951" y="14358"/>
                  </a:lnTo>
                  <a:lnTo>
                    <a:pt x="14255" y="15053"/>
                  </a:lnTo>
                  <a:lnTo>
                    <a:pt x="13581" y="15769"/>
                  </a:lnTo>
                  <a:lnTo>
                    <a:pt x="12906" y="16485"/>
                  </a:lnTo>
                  <a:lnTo>
                    <a:pt x="12272" y="17201"/>
                  </a:lnTo>
                  <a:lnTo>
                    <a:pt x="11638" y="17937"/>
                  </a:lnTo>
                  <a:lnTo>
                    <a:pt x="11024" y="18694"/>
                  </a:lnTo>
                  <a:lnTo>
                    <a:pt x="10165" y="19798"/>
                  </a:lnTo>
                  <a:lnTo>
                    <a:pt x="9306" y="20943"/>
                  </a:lnTo>
                  <a:lnTo>
                    <a:pt x="8508" y="22130"/>
                  </a:lnTo>
                  <a:lnTo>
                    <a:pt x="7731" y="23316"/>
                  </a:lnTo>
                  <a:lnTo>
                    <a:pt x="6995" y="24543"/>
                  </a:lnTo>
                  <a:lnTo>
                    <a:pt x="6279" y="25770"/>
                  </a:lnTo>
                  <a:lnTo>
                    <a:pt x="5604" y="27038"/>
                  </a:lnTo>
                  <a:lnTo>
                    <a:pt x="4970" y="28306"/>
                  </a:lnTo>
                  <a:lnTo>
                    <a:pt x="4377" y="29595"/>
                  </a:lnTo>
                  <a:lnTo>
                    <a:pt x="3805" y="30903"/>
                  </a:lnTo>
                  <a:lnTo>
                    <a:pt x="3293" y="32233"/>
                  </a:lnTo>
                  <a:lnTo>
                    <a:pt x="2802" y="33562"/>
                  </a:lnTo>
                  <a:lnTo>
                    <a:pt x="2352" y="34912"/>
                  </a:lnTo>
                  <a:lnTo>
                    <a:pt x="1923" y="36282"/>
                  </a:lnTo>
                  <a:lnTo>
                    <a:pt x="1555" y="37653"/>
                  </a:lnTo>
                  <a:lnTo>
                    <a:pt x="1228" y="39043"/>
                  </a:lnTo>
                  <a:lnTo>
                    <a:pt x="1064" y="39820"/>
                  </a:lnTo>
                  <a:lnTo>
                    <a:pt x="1003" y="40127"/>
                  </a:lnTo>
                  <a:lnTo>
                    <a:pt x="819" y="41088"/>
                  </a:lnTo>
                  <a:lnTo>
                    <a:pt x="635" y="42070"/>
                  </a:lnTo>
                  <a:lnTo>
                    <a:pt x="491" y="43031"/>
                  </a:lnTo>
                  <a:lnTo>
                    <a:pt x="369" y="43993"/>
                  </a:lnTo>
                  <a:lnTo>
                    <a:pt x="266" y="44974"/>
                  </a:lnTo>
                  <a:lnTo>
                    <a:pt x="164" y="45936"/>
                  </a:lnTo>
                  <a:lnTo>
                    <a:pt x="103" y="46917"/>
                  </a:lnTo>
                  <a:lnTo>
                    <a:pt x="62" y="47878"/>
                  </a:lnTo>
                  <a:lnTo>
                    <a:pt x="41" y="48267"/>
                  </a:lnTo>
                  <a:lnTo>
                    <a:pt x="1" y="49494"/>
                  </a:lnTo>
                  <a:lnTo>
                    <a:pt x="1" y="50701"/>
                  </a:lnTo>
                  <a:lnTo>
                    <a:pt x="21" y="51683"/>
                  </a:lnTo>
                  <a:lnTo>
                    <a:pt x="82" y="52664"/>
                  </a:lnTo>
                  <a:lnTo>
                    <a:pt x="144" y="53625"/>
                  </a:lnTo>
                  <a:lnTo>
                    <a:pt x="205" y="54587"/>
                  </a:lnTo>
                  <a:lnTo>
                    <a:pt x="246" y="54955"/>
                  </a:lnTo>
                  <a:lnTo>
                    <a:pt x="246" y="55037"/>
                  </a:lnTo>
                  <a:lnTo>
                    <a:pt x="389" y="56243"/>
                  </a:lnTo>
                  <a:lnTo>
                    <a:pt x="491" y="57041"/>
                  </a:lnTo>
                  <a:lnTo>
                    <a:pt x="614" y="57839"/>
                  </a:lnTo>
                  <a:lnTo>
                    <a:pt x="757" y="58636"/>
                  </a:lnTo>
                  <a:lnTo>
                    <a:pt x="900" y="59393"/>
                  </a:lnTo>
                  <a:lnTo>
                    <a:pt x="1044" y="60088"/>
                  </a:lnTo>
                  <a:lnTo>
                    <a:pt x="1187" y="60784"/>
                  </a:lnTo>
                  <a:lnTo>
                    <a:pt x="1289" y="61213"/>
                  </a:lnTo>
                  <a:lnTo>
                    <a:pt x="1596" y="62502"/>
                  </a:lnTo>
                  <a:lnTo>
                    <a:pt x="1943" y="63749"/>
                  </a:lnTo>
                  <a:lnTo>
                    <a:pt x="2291" y="64915"/>
                  </a:lnTo>
                  <a:lnTo>
                    <a:pt x="2680" y="66101"/>
                  </a:lnTo>
                  <a:lnTo>
                    <a:pt x="3089" y="67267"/>
                  </a:lnTo>
                  <a:lnTo>
                    <a:pt x="3539" y="68453"/>
                  </a:lnTo>
                  <a:lnTo>
                    <a:pt x="3968" y="69517"/>
                  </a:lnTo>
                  <a:lnTo>
                    <a:pt x="4439" y="70560"/>
                  </a:lnTo>
                  <a:lnTo>
                    <a:pt x="4909" y="71603"/>
                  </a:lnTo>
                  <a:lnTo>
                    <a:pt x="5420" y="72625"/>
                  </a:lnTo>
                  <a:lnTo>
                    <a:pt x="5952" y="73648"/>
                  </a:lnTo>
                  <a:lnTo>
                    <a:pt x="6504" y="74650"/>
                  </a:lnTo>
                  <a:lnTo>
                    <a:pt x="7056" y="75632"/>
                  </a:lnTo>
                  <a:lnTo>
                    <a:pt x="7650" y="76593"/>
                  </a:lnTo>
                  <a:lnTo>
                    <a:pt x="7793" y="76818"/>
                  </a:lnTo>
                  <a:lnTo>
                    <a:pt x="7874" y="76941"/>
                  </a:lnTo>
                  <a:lnTo>
                    <a:pt x="8733" y="78250"/>
                  </a:lnTo>
                  <a:lnTo>
                    <a:pt x="9633" y="79518"/>
                  </a:lnTo>
                  <a:lnTo>
                    <a:pt x="10104" y="80152"/>
                  </a:lnTo>
                  <a:lnTo>
                    <a:pt x="10574" y="80765"/>
                  </a:lnTo>
                  <a:lnTo>
                    <a:pt x="11065" y="81358"/>
                  </a:lnTo>
                  <a:lnTo>
                    <a:pt x="11556" y="81951"/>
                  </a:lnTo>
                  <a:lnTo>
                    <a:pt x="11781" y="82238"/>
                  </a:lnTo>
                  <a:lnTo>
                    <a:pt x="12128" y="82626"/>
                  </a:lnTo>
                  <a:lnTo>
                    <a:pt x="12497" y="83076"/>
                  </a:lnTo>
                  <a:lnTo>
                    <a:pt x="12558" y="83138"/>
                  </a:lnTo>
                  <a:lnTo>
                    <a:pt x="13069" y="83710"/>
                  </a:lnTo>
                  <a:lnTo>
                    <a:pt x="13581" y="84262"/>
                  </a:lnTo>
                  <a:lnTo>
                    <a:pt x="14337" y="85040"/>
                  </a:lnTo>
                  <a:lnTo>
                    <a:pt x="15074" y="85776"/>
                  </a:lnTo>
                  <a:lnTo>
                    <a:pt x="15830" y="86492"/>
                  </a:lnTo>
                  <a:lnTo>
                    <a:pt x="16587" y="87187"/>
                  </a:lnTo>
                  <a:lnTo>
                    <a:pt x="16894" y="87453"/>
                  </a:lnTo>
                  <a:lnTo>
                    <a:pt x="17712" y="88169"/>
                  </a:lnTo>
                  <a:lnTo>
                    <a:pt x="18571" y="88885"/>
                  </a:lnTo>
                  <a:lnTo>
                    <a:pt x="19430" y="89559"/>
                  </a:lnTo>
                  <a:lnTo>
                    <a:pt x="20309" y="90234"/>
                  </a:lnTo>
                  <a:lnTo>
                    <a:pt x="21209" y="90868"/>
                  </a:lnTo>
                  <a:lnTo>
                    <a:pt x="22129" y="91502"/>
                  </a:lnTo>
                  <a:lnTo>
                    <a:pt x="23050" y="92116"/>
                  </a:lnTo>
                  <a:lnTo>
                    <a:pt x="23991" y="92689"/>
                  </a:lnTo>
                  <a:lnTo>
                    <a:pt x="24297" y="92873"/>
                  </a:lnTo>
                  <a:lnTo>
                    <a:pt x="25013" y="93302"/>
                  </a:lnTo>
                  <a:lnTo>
                    <a:pt x="25729" y="93711"/>
                  </a:lnTo>
                  <a:lnTo>
                    <a:pt x="26465" y="94100"/>
                  </a:lnTo>
                  <a:lnTo>
                    <a:pt x="27201" y="94488"/>
                  </a:lnTo>
                  <a:lnTo>
                    <a:pt x="27938" y="94856"/>
                  </a:lnTo>
                  <a:lnTo>
                    <a:pt x="28674" y="95225"/>
                  </a:lnTo>
                  <a:lnTo>
                    <a:pt x="29431" y="95572"/>
                  </a:lnTo>
                  <a:lnTo>
                    <a:pt x="30187" y="95900"/>
                  </a:lnTo>
                  <a:lnTo>
                    <a:pt x="30944" y="96227"/>
                  </a:lnTo>
                  <a:lnTo>
                    <a:pt x="31721" y="96534"/>
                  </a:lnTo>
                  <a:lnTo>
                    <a:pt x="32498" y="96840"/>
                  </a:lnTo>
                  <a:lnTo>
                    <a:pt x="33276" y="97106"/>
                  </a:lnTo>
                  <a:lnTo>
                    <a:pt x="34053" y="97392"/>
                  </a:lnTo>
                  <a:lnTo>
                    <a:pt x="34830" y="97638"/>
                  </a:lnTo>
                  <a:lnTo>
                    <a:pt x="35628" y="97883"/>
                  </a:lnTo>
                  <a:lnTo>
                    <a:pt x="36405" y="98108"/>
                  </a:lnTo>
                  <a:lnTo>
                    <a:pt x="37202" y="98333"/>
                  </a:lnTo>
                  <a:lnTo>
                    <a:pt x="38000" y="98538"/>
                  </a:lnTo>
                  <a:lnTo>
                    <a:pt x="38798" y="98742"/>
                  </a:lnTo>
                  <a:lnTo>
                    <a:pt x="39616" y="98906"/>
                  </a:lnTo>
                  <a:lnTo>
                    <a:pt x="40413" y="99070"/>
                  </a:lnTo>
                  <a:lnTo>
                    <a:pt x="41231" y="99233"/>
                  </a:lnTo>
                  <a:lnTo>
                    <a:pt x="42050" y="99376"/>
                  </a:lnTo>
                  <a:lnTo>
                    <a:pt x="42868" y="99499"/>
                  </a:lnTo>
                  <a:lnTo>
                    <a:pt x="43686" y="99601"/>
                  </a:lnTo>
                  <a:lnTo>
                    <a:pt x="44504" y="99704"/>
                  </a:lnTo>
                  <a:lnTo>
                    <a:pt x="45322" y="99785"/>
                  </a:lnTo>
                  <a:lnTo>
                    <a:pt x="46140" y="99867"/>
                  </a:lnTo>
                  <a:lnTo>
                    <a:pt x="46958" y="99908"/>
                  </a:lnTo>
                  <a:lnTo>
                    <a:pt x="47796" y="99969"/>
                  </a:lnTo>
                  <a:lnTo>
                    <a:pt x="48615" y="99990"/>
                  </a:lnTo>
                  <a:lnTo>
                    <a:pt x="49453" y="100010"/>
                  </a:lnTo>
                  <a:lnTo>
                    <a:pt x="50026" y="100010"/>
                  </a:lnTo>
                  <a:lnTo>
                    <a:pt x="51212" y="99990"/>
                  </a:lnTo>
                  <a:lnTo>
                    <a:pt x="52398" y="99949"/>
                  </a:lnTo>
                  <a:lnTo>
                    <a:pt x="53564" y="99888"/>
                  </a:lnTo>
                  <a:lnTo>
                    <a:pt x="54730" y="99785"/>
                  </a:lnTo>
                  <a:lnTo>
                    <a:pt x="55895" y="99663"/>
                  </a:lnTo>
                  <a:lnTo>
                    <a:pt x="57061" y="99499"/>
                  </a:lnTo>
                  <a:lnTo>
                    <a:pt x="58227" y="99335"/>
                  </a:lnTo>
                  <a:lnTo>
                    <a:pt x="59393" y="99131"/>
                  </a:lnTo>
                  <a:lnTo>
                    <a:pt x="60538" y="98885"/>
                  </a:lnTo>
                  <a:lnTo>
                    <a:pt x="61683" y="98620"/>
                  </a:lnTo>
                  <a:lnTo>
                    <a:pt x="62829" y="98333"/>
                  </a:lnTo>
                  <a:lnTo>
                    <a:pt x="63953" y="98006"/>
                  </a:lnTo>
                  <a:lnTo>
                    <a:pt x="65078" y="97679"/>
                  </a:lnTo>
                  <a:lnTo>
                    <a:pt x="66203" y="97290"/>
                  </a:lnTo>
                  <a:lnTo>
                    <a:pt x="67328" y="96902"/>
                  </a:lnTo>
                  <a:lnTo>
                    <a:pt x="68432" y="96472"/>
                  </a:lnTo>
                  <a:lnTo>
                    <a:pt x="69230" y="96145"/>
                  </a:lnTo>
                  <a:lnTo>
                    <a:pt x="70028" y="95818"/>
                  </a:lnTo>
                  <a:lnTo>
                    <a:pt x="70805" y="95450"/>
                  </a:lnTo>
                  <a:lnTo>
                    <a:pt x="71582" y="95102"/>
                  </a:lnTo>
                  <a:lnTo>
                    <a:pt x="72359" y="94713"/>
                  </a:lnTo>
                  <a:lnTo>
                    <a:pt x="73116" y="94325"/>
                  </a:lnTo>
                  <a:lnTo>
                    <a:pt x="73873" y="93936"/>
                  </a:lnTo>
                  <a:lnTo>
                    <a:pt x="74629" y="93507"/>
                  </a:lnTo>
                  <a:lnTo>
                    <a:pt x="75366" y="93077"/>
                  </a:lnTo>
                  <a:lnTo>
                    <a:pt x="76102" y="92648"/>
                  </a:lnTo>
                  <a:lnTo>
                    <a:pt x="76818" y="92198"/>
                  </a:lnTo>
                  <a:lnTo>
                    <a:pt x="77533" y="91727"/>
                  </a:lnTo>
                  <a:lnTo>
                    <a:pt x="78249" y="91257"/>
                  </a:lnTo>
                  <a:lnTo>
                    <a:pt x="78945" y="90766"/>
                  </a:lnTo>
                  <a:lnTo>
                    <a:pt x="79640" y="90275"/>
                  </a:lnTo>
                  <a:lnTo>
                    <a:pt x="80315" y="89764"/>
                  </a:lnTo>
                  <a:lnTo>
                    <a:pt x="80990" y="89253"/>
                  </a:lnTo>
                  <a:lnTo>
                    <a:pt x="81644" y="88700"/>
                  </a:lnTo>
                  <a:lnTo>
                    <a:pt x="82299" y="88169"/>
                  </a:lnTo>
                  <a:lnTo>
                    <a:pt x="82953" y="87616"/>
                  </a:lnTo>
                  <a:lnTo>
                    <a:pt x="83587" y="87044"/>
                  </a:lnTo>
                  <a:lnTo>
                    <a:pt x="84221" y="86471"/>
                  </a:lnTo>
                  <a:lnTo>
                    <a:pt x="84835" y="85878"/>
                  </a:lnTo>
                  <a:lnTo>
                    <a:pt x="85428" y="85285"/>
                  </a:lnTo>
                  <a:lnTo>
                    <a:pt x="86041" y="84671"/>
                  </a:lnTo>
                  <a:lnTo>
                    <a:pt x="86614" y="84058"/>
                  </a:lnTo>
                  <a:lnTo>
                    <a:pt x="87187" y="83424"/>
                  </a:lnTo>
                  <a:lnTo>
                    <a:pt x="87759" y="82790"/>
                  </a:lnTo>
                  <a:lnTo>
                    <a:pt x="88312" y="82135"/>
                  </a:lnTo>
                  <a:lnTo>
                    <a:pt x="88864" y="81460"/>
                  </a:lnTo>
                  <a:lnTo>
                    <a:pt x="89396" y="80806"/>
                  </a:lnTo>
                  <a:lnTo>
                    <a:pt x="89907" y="80111"/>
                  </a:lnTo>
                  <a:lnTo>
                    <a:pt x="90623" y="79149"/>
                  </a:lnTo>
                  <a:lnTo>
                    <a:pt x="91298" y="78188"/>
                  </a:lnTo>
                  <a:lnTo>
                    <a:pt x="91952" y="77186"/>
                  </a:lnTo>
                  <a:lnTo>
                    <a:pt x="92586" y="76184"/>
                  </a:lnTo>
                  <a:lnTo>
                    <a:pt x="93200" y="75182"/>
                  </a:lnTo>
                  <a:lnTo>
                    <a:pt x="93793" y="74159"/>
                  </a:lnTo>
                  <a:lnTo>
                    <a:pt x="94345" y="73116"/>
                  </a:lnTo>
                  <a:lnTo>
                    <a:pt x="94877" y="72073"/>
                  </a:lnTo>
                  <a:lnTo>
                    <a:pt x="95388" y="71010"/>
                  </a:lnTo>
                  <a:lnTo>
                    <a:pt x="95858" y="69946"/>
                  </a:lnTo>
                  <a:lnTo>
                    <a:pt x="96308" y="68862"/>
                  </a:lnTo>
                  <a:lnTo>
                    <a:pt x="96738" y="67778"/>
                  </a:lnTo>
                  <a:lnTo>
                    <a:pt x="97147" y="66674"/>
                  </a:lnTo>
                  <a:lnTo>
                    <a:pt x="97535" y="65569"/>
                  </a:lnTo>
                  <a:lnTo>
                    <a:pt x="97883" y="64465"/>
                  </a:lnTo>
                  <a:lnTo>
                    <a:pt x="98210" y="63340"/>
                  </a:lnTo>
                  <a:lnTo>
                    <a:pt x="98497" y="62215"/>
                  </a:lnTo>
                  <a:lnTo>
                    <a:pt x="98762" y="61070"/>
                  </a:lnTo>
                  <a:lnTo>
                    <a:pt x="99008" y="59945"/>
                  </a:lnTo>
                  <a:lnTo>
                    <a:pt x="99233" y="58779"/>
                  </a:lnTo>
                  <a:lnTo>
                    <a:pt x="99417" y="57634"/>
                  </a:lnTo>
                  <a:lnTo>
                    <a:pt x="99581" y="56489"/>
                  </a:lnTo>
                  <a:lnTo>
                    <a:pt x="99724" y="55323"/>
                  </a:lnTo>
                  <a:lnTo>
                    <a:pt x="99846" y="54157"/>
                  </a:lnTo>
                  <a:lnTo>
                    <a:pt x="99928" y="52991"/>
                  </a:lnTo>
                  <a:lnTo>
                    <a:pt x="99969" y="51805"/>
                  </a:lnTo>
                  <a:lnTo>
                    <a:pt x="100010" y="50639"/>
                  </a:lnTo>
                  <a:lnTo>
                    <a:pt x="100010" y="49453"/>
                  </a:lnTo>
                  <a:lnTo>
                    <a:pt x="99969" y="48288"/>
                  </a:lnTo>
                  <a:lnTo>
                    <a:pt x="99908" y="47101"/>
                  </a:lnTo>
                  <a:lnTo>
                    <a:pt x="99826" y="45915"/>
                  </a:lnTo>
                  <a:lnTo>
                    <a:pt x="99724" y="44729"/>
                  </a:lnTo>
                  <a:lnTo>
                    <a:pt x="99642" y="44034"/>
                  </a:lnTo>
                  <a:lnTo>
                    <a:pt x="99560" y="43297"/>
                  </a:lnTo>
                  <a:lnTo>
                    <a:pt x="99315" y="41743"/>
                  </a:lnTo>
                  <a:lnTo>
                    <a:pt x="99049" y="40270"/>
                  </a:lnTo>
                  <a:lnTo>
                    <a:pt x="98742" y="38900"/>
                  </a:lnTo>
                  <a:lnTo>
                    <a:pt x="98435" y="37632"/>
                  </a:lnTo>
                  <a:lnTo>
                    <a:pt x="98108" y="36385"/>
                  </a:lnTo>
                  <a:lnTo>
                    <a:pt x="97740" y="35137"/>
                  </a:lnTo>
                  <a:lnTo>
                    <a:pt x="97331" y="33910"/>
                  </a:lnTo>
                  <a:lnTo>
                    <a:pt x="96901" y="32724"/>
                  </a:lnTo>
                  <a:lnTo>
                    <a:pt x="96472" y="31578"/>
                  </a:lnTo>
                  <a:lnTo>
                    <a:pt x="96063" y="30556"/>
                  </a:lnTo>
                  <a:lnTo>
                    <a:pt x="95552" y="29390"/>
                  </a:lnTo>
                  <a:lnTo>
                    <a:pt x="94999" y="28204"/>
                  </a:lnTo>
                  <a:lnTo>
                    <a:pt x="94529" y="27283"/>
                  </a:lnTo>
                  <a:lnTo>
                    <a:pt x="93997" y="26261"/>
                  </a:lnTo>
                  <a:lnTo>
                    <a:pt x="93486" y="25341"/>
                  </a:lnTo>
                  <a:lnTo>
                    <a:pt x="92975" y="24441"/>
                  </a:lnTo>
                  <a:lnTo>
                    <a:pt x="92422" y="23541"/>
                  </a:lnTo>
                  <a:lnTo>
                    <a:pt x="91850" y="22661"/>
                  </a:lnTo>
                  <a:lnTo>
                    <a:pt x="91277" y="21802"/>
                  </a:lnTo>
                  <a:lnTo>
                    <a:pt x="90684" y="20943"/>
                  </a:lnTo>
                  <a:lnTo>
                    <a:pt x="90070" y="20084"/>
                  </a:lnTo>
                  <a:lnTo>
                    <a:pt x="89436" y="19266"/>
                  </a:lnTo>
                  <a:lnTo>
                    <a:pt x="89211" y="19000"/>
                  </a:lnTo>
                  <a:lnTo>
                    <a:pt x="88352" y="17937"/>
                  </a:lnTo>
                  <a:lnTo>
                    <a:pt x="87453" y="16873"/>
                  </a:lnTo>
                  <a:lnTo>
                    <a:pt x="86819" y="16158"/>
                  </a:lnTo>
                  <a:lnTo>
                    <a:pt x="86164" y="15483"/>
                  </a:lnTo>
                  <a:lnTo>
                    <a:pt x="85510" y="14808"/>
                  </a:lnTo>
                  <a:lnTo>
                    <a:pt x="84855" y="14153"/>
                  </a:lnTo>
                  <a:lnTo>
                    <a:pt x="84160" y="13499"/>
                  </a:lnTo>
                  <a:lnTo>
                    <a:pt x="83485" y="12865"/>
                  </a:lnTo>
                  <a:lnTo>
                    <a:pt x="82790" y="12251"/>
                  </a:lnTo>
                  <a:lnTo>
                    <a:pt x="82074" y="11638"/>
                  </a:lnTo>
                  <a:lnTo>
                    <a:pt x="81358" y="11045"/>
                  </a:lnTo>
                  <a:lnTo>
                    <a:pt x="80622" y="10472"/>
                  </a:lnTo>
                  <a:lnTo>
                    <a:pt x="79885" y="9899"/>
                  </a:lnTo>
                  <a:lnTo>
                    <a:pt x="79129" y="9368"/>
                  </a:lnTo>
                  <a:lnTo>
                    <a:pt x="78372" y="8815"/>
                  </a:lnTo>
                  <a:lnTo>
                    <a:pt x="77595" y="8304"/>
                  </a:lnTo>
                  <a:lnTo>
                    <a:pt x="76818" y="7793"/>
                  </a:lnTo>
                  <a:lnTo>
                    <a:pt x="76020" y="7302"/>
                  </a:lnTo>
                  <a:lnTo>
                    <a:pt x="75222" y="6832"/>
                  </a:lnTo>
                  <a:lnTo>
                    <a:pt x="74425" y="6382"/>
                  </a:lnTo>
                  <a:lnTo>
                    <a:pt x="73607" y="5932"/>
                  </a:lnTo>
                  <a:lnTo>
                    <a:pt x="72789" y="5502"/>
                  </a:lnTo>
                  <a:lnTo>
                    <a:pt x="71950" y="5073"/>
                  </a:lnTo>
                  <a:lnTo>
                    <a:pt x="71112" y="4684"/>
                  </a:lnTo>
                  <a:lnTo>
                    <a:pt x="70253" y="4296"/>
                  </a:lnTo>
                  <a:lnTo>
                    <a:pt x="69394" y="3927"/>
                  </a:lnTo>
                  <a:lnTo>
                    <a:pt x="68535" y="3580"/>
                  </a:lnTo>
                  <a:lnTo>
                    <a:pt x="67655" y="3232"/>
                  </a:lnTo>
                  <a:lnTo>
                    <a:pt x="66776" y="2905"/>
                  </a:lnTo>
                  <a:lnTo>
                    <a:pt x="65896" y="2598"/>
                  </a:lnTo>
                  <a:lnTo>
                    <a:pt x="64996" y="2312"/>
                  </a:lnTo>
                  <a:lnTo>
                    <a:pt x="64097" y="2046"/>
                  </a:lnTo>
                  <a:lnTo>
                    <a:pt x="63176" y="1780"/>
                  </a:lnTo>
                  <a:lnTo>
                    <a:pt x="62256" y="1555"/>
                  </a:lnTo>
                  <a:lnTo>
                    <a:pt x="61295" y="1310"/>
                  </a:lnTo>
                  <a:lnTo>
                    <a:pt x="60313" y="1085"/>
                  </a:lnTo>
                  <a:lnTo>
                    <a:pt x="59311" y="880"/>
                  </a:lnTo>
                  <a:lnTo>
                    <a:pt x="58329" y="716"/>
                  </a:lnTo>
                  <a:lnTo>
                    <a:pt x="57327" y="553"/>
                  </a:lnTo>
                  <a:lnTo>
                    <a:pt x="56345" y="410"/>
                  </a:lnTo>
                  <a:lnTo>
                    <a:pt x="55364" y="287"/>
                  </a:lnTo>
                  <a:lnTo>
                    <a:pt x="54362" y="205"/>
                  </a:lnTo>
                  <a:lnTo>
                    <a:pt x="53278" y="123"/>
                  </a:lnTo>
                  <a:lnTo>
                    <a:pt x="52173" y="62"/>
                  </a:lnTo>
                  <a:lnTo>
                    <a:pt x="51069" y="21"/>
                  </a:lnTo>
                  <a:lnTo>
                    <a:pt x="4996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4046975" y="3000650"/>
              <a:ext cx="2359650" cy="2360175"/>
            </a:xfrm>
            <a:custGeom>
              <a:avLst/>
              <a:gdLst/>
              <a:ahLst/>
              <a:cxnLst/>
              <a:rect l="l" t="t" r="r" b="b"/>
              <a:pathLst>
                <a:path w="94386" h="94407" extrusionOk="0">
                  <a:moveTo>
                    <a:pt x="46365" y="1"/>
                  </a:moveTo>
                  <a:lnTo>
                    <a:pt x="45383" y="41"/>
                  </a:lnTo>
                  <a:lnTo>
                    <a:pt x="44381" y="82"/>
                  </a:lnTo>
                  <a:lnTo>
                    <a:pt x="43379" y="164"/>
                  </a:lnTo>
                  <a:lnTo>
                    <a:pt x="42377" y="246"/>
                  </a:lnTo>
                  <a:lnTo>
                    <a:pt x="41395" y="369"/>
                  </a:lnTo>
                  <a:lnTo>
                    <a:pt x="40393" y="491"/>
                  </a:lnTo>
                  <a:lnTo>
                    <a:pt x="39391" y="655"/>
                  </a:lnTo>
                  <a:lnTo>
                    <a:pt x="38389" y="839"/>
                  </a:lnTo>
                  <a:lnTo>
                    <a:pt x="37386" y="1044"/>
                  </a:lnTo>
                  <a:lnTo>
                    <a:pt x="36405" y="1269"/>
                  </a:lnTo>
                  <a:lnTo>
                    <a:pt x="35403" y="1514"/>
                  </a:lnTo>
                  <a:lnTo>
                    <a:pt x="33991" y="1903"/>
                  </a:lnTo>
                  <a:lnTo>
                    <a:pt x="32580" y="2332"/>
                  </a:lnTo>
                  <a:lnTo>
                    <a:pt x="31189" y="2823"/>
                  </a:lnTo>
                  <a:lnTo>
                    <a:pt x="29778" y="3334"/>
                  </a:lnTo>
                  <a:lnTo>
                    <a:pt x="28878" y="3702"/>
                  </a:lnTo>
                  <a:lnTo>
                    <a:pt x="27999" y="4091"/>
                  </a:lnTo>
                  <a:lnTo>
                    <a:pt x="27120" y="4500"/>
                  </a:lnTo>
                  <a:lnTo>
                    <a:pt x="26261" y="4909"/>
                  </a:lnTo>
                  <a:lnTo>
                    <a:pt x="25402" y="5338"/>
                  </a:lnTo>
                  <a:lnTo>
                    <a:pt x="24563" y="5788"/>
                  </a:lnTo>
                  <a:lnTo>
                    <a:pt x="23745" y="6259"/>
                  </a:lnTo>
                  <a:lnTo>
                    <a:pt x="22927" y="6729"/>
                  </a:lnTo>
                  <a:lnTo>
                    <a:pt x="22109" y="7220"/>
                  </a:lnTo>
                  <a:lnTo>
                    <a:pt x="21332" y="7731"/>
                  </a:lnTo>
                  <a:lnTo>
                    <a:pt x="20555" y="8243"/>
                  </a:lnTo>
                  <a:lnTo>
                    <a:pt x="19777" y="8774"/>
                  </a:lnTo>
                  <a:lnTo>
                    <a:pt x="19021" y="9327"/>
                  </a:lnTo>
                  <a:lnTo>
                    <a:pt x="18284" y="9899"/>
                  </a:lnTo>
                  <a:lnTo>
                    <a:pt x="17569" y="10472"/>
                  </a:lnTo>
                  <a:lnTo>
                    <a:pt x="16853" y="11065"/>
                  </a:lnTo>
                  <a:lnTo>
                    <a:pt x="16137" y="11658"/>
                  </a:lnTo>
                  <a:lnTo>
                    <a:pt x="15442" y="12272"/>
                  </a:lnTo>
                  <a:lnTo>
                    <a:pt x="14767" y="12906"/>
                  </a:lnTo>
                  <a:lnTo>
                    <a:pt x="14112" y="13560"/>
                  </a:lnTo>
                  <a:lnTo>
                    <a:pt x="13458" y="14194"/>
                  </a:lnTo>
                  <a:lnTo>
                    <a:pt x="12824" y="14869"/>
                  </a:lnTo>
                  <a:lnTo>
                    <a:pt x="12190" y="15544"/>
                  </a:lnTo>
                  <a:lnTo>
                    <a:pt x="11597" y="16219"/>
                  </a:lnTo>
                  <a:lnTo>
                    <a:pt x="10983" y="16935"/>
                  </a:lnTo>
                  <a:lnTo>
                    <a:pt x="10410" y="17630"/>
                  </a:lnTo>
                  <a:lnTo>
                    <a:pt x="9592" y="18694"/>
                  </a:lnTo>
                  <a:lnTo>
                    <a:pt x="8774" y="19778"/>
                  </a:lnTo>
                  <a:lnTo>
                    <a:pt x="8018" y="20902"/>
                  </a:lnTo>
                  <a:lnTo>
                    <a:pt x="7281" y="22027"/>
                  </a:lnTo>
                  <a:lnTo>
                    <a:pt x="6586" y="23173"/>
                  </a:lnTo>
                  <a:lnTo>
                    <a:pt x="5911" y="24338"/>
                  </a:lnTo>
                  <a:lnTo>
                    <a:pt x="5277" y="25524"/>
                  </a:lnTo>
                  <a:lnTo>
                    <a:pt x="4684" y="26731"/>
                  </a:lnTo>
                  <a:lnTo>
                    <a:pt x="4111" y="27938"/>
                  </a:lnTo>
                  <a:lnTo>
                    <a:pt x="3580" y="29185"/>
                  </a:lnTo>
                  <a:lnTo>
                    <a:pt x="3089" y="30433"/>
                  </a:lnTo>
                  <a:lnTo>
                    <a:pt x="2639" y="31681"/>
                  </a:lnTo>
                  <a:lnTo>
                    <a:pt x="2209" y="32969"/>
                  </a:lnTo>
                  <a:lnTo>
                    <a:pt x="1821" y="34257"/>
                  </a:lnTo>
                  <a:lnTo>
                    <a:pt x="1473" y="35546"/>
                  </a:lnTo>
                  <a:lnTo>
                    <a:pt x="1166" y="36855"/>
                  </a:lnTo>
                  <a:lnTo>
                    <a:pt x="1003" y="37612"/>
                  </a:lnTo>
                  <a:lnTo>
                    <a:pt x="941" y="37877"/>
                  </a:lnTo>
                  <a:lnTo>
                    <a:pt x="757" y="38798"/>
                  </a:lnTo>
                  <a:lnTo>
                    <a:pt x="614" y="39698"/>
                  </a:lnTo>
                  <a:lnTo>
                    <a:pt x="471" y="40618"/>
                  </a:lnTo>
                  <a:lnTo>
                    <a:pt x="348" y="41538"/>
                  </a:lnTo>
                  <a:lnTo>
                    <a:pt x="246" y="42459"/>
                  </a:lnTo>
                  <a:lnTo>
                    <a:pt x="164" y="43399"/>
                  </a:lnTo>
                  <a:lnTo>
                    <a:pt x="103" y="44320"/>
                  </a:lnTo>
                  <a:lnTo>
                    <a:pt x="41" y="45261"/>
                  </a:lnTo>
                  <a:lnTo>
                    <a:pt x="41" y="45526"/>
                  </a:lnTo>
                  <a:lnTo>
                    <a:pt x="0" y="46692"/>
                  </a:lnTo>
                  <a:lnTo>
                    <a:pt x="0" y="47858"/>
                  </a:lnTo>
                  <a:lnTo>
                    <a:pt x="21" y="48799"/>
                  </a:lnTo>
                  <a:lnTo>
                    <a:pt x="62" y="49719"/>
                  </a:lnTo>
                  <a:lnTo>
                    <a:pt x="123" y="50660"/>
                  </a:lnTo>
                  <a:lnTo>
                    <a:pt x="205" y="51580"/>
                  </a:lnTo>
                  <a:lnTo>
                    <a:pt x="225" y="51867"/>
                  </a:lnTo>
                  <a:lnTo>
                    <a:pt x="369" y="53073"/>
                  </a:lnTo>
                  <a:lnTo>
                    <a:pt x="471" y="53830"/>
                  </a:lnTo>
                  <a:lnTo>
                    <a:pt x="573" y="54566"/>
                  </a:lnTo>
                  <a:lnTo>
                    <a:pt x="696" y="55323"/>
                  </a:lnTo>
                  <a:lnTo>
                    <a:pt x="839" y="56059"/>
                  </a:lnTo>
                  <a:lnTo>
                    <a:pt x="982" y="56755"/>
                  </a:lnTo>
                  <a:lnTo>
                    <a:pt x="1125" y="57450"/>
                  </a:lnTo>
                  <a:lnTo>
                    <a:pt x="1207" y="57736"/>
                  </a:lnTo>
                  <a:lnTo>
                    <a:pt x="1493" y="58963"/>
                  </a:lnTo>
                  <a:lnTo>
                    <a:pt x="1821" y="60190"/>
                  </a:lnTo>
                  <a:lnTo>
                    <a:pt x="2168" y="61295"/>
                  </a:lnTo>
                  <a:lnTo>
                    <a:pt x="2516" y="62399"/>
                  </a:lnTo>
                  <a:lnTo>
                    <a:pt x="2925" y="63504"/>
                  </a:lnTo>
                  <a:lnTo>
                    <a:pt x="3334" y="64608"/>
                  </a:lnTo>
                  <a:lnTo>
                    <a:pt x="3764" y="65631"/>
                  </a:lnTo>
                  <a:lnTo>
                    <a:pt x="4193" y="66633"/>
                  </a:lnTo>
                  <a:lnTo>
                    <a:pt x="4663" y="67635"/>
                  </a:lnTo>
                  <a:lnTo>
                    <a:pt x="5134" y="68596"/>
                  </a:lnTo>
                  <a:lnTo>
                    <a:pt x="5625" y="69557"/>
                  </a:lnTo>
                  <a:lnTo>
                    <a:pt x="6156" y="70498"/>
                  </a:lnTo>
                  <a:lnTo>
                    <a:pt x="6688" y="71419"/>
                  </a:lnTo>
                  <a:lnTo>
                    <a:pt x="7240" y="72318"/>
                  </a:lnTo>
                  <a:lnTo>
                    <a:pt x="7424" y="72625"/>
                  </a:lnTo>
                  <a:lnTo>
                    <a:pt x="8243" y="73873"/>
                  </a:lnTo>
                  <a:lnTo>
                    <a:pt x="9102" y="75059"/>
                  </a:lnTo>
                  <a:lnTo>
                    <a:pt x="9981" y="76245"/>
                  </a:lnTo>
                  <a:lnTo>
                    <a:pt x="10922" y="77390"/>
                  </a:lnTo>
                  <a:lnTo>
                    <a:pt x="11106" y="77615"/>
                  </a:lnTo>
                  <a:lnTo>
                    <a:pt x="11453" y="78024"/>
                  </a:lnTo>
                  <a:lnTo>
                    <a:pt x="11842" y="78454"/>
                  </a:lnTo>
                  <a:lnTo>
                    <a:pt x="12333" y="79006"/>
                  </a:lnTo>
                  <a:lnTo>
                    <a:pt x="12824" y="79538"/>
                  </a:lnTo>
                  <a:lnTo>
                    <a:pt x="13519" y="80274"/>
                  </a:lnTo>
                  <a:lnTo>
                    <a:pt x="14214" y="80970"/>
                  </a:lnTo>
                  <a:lnTo>
                    <a:pt x="14930" y="81644"/>
                  </a:lnTo>
                  <a:lnTo>
                    <a:pt x="15667" y="82319"/>
                  </a:lnTo>
                  <a:lnTo>
                    <a:pt x="15912" y="82544"/>
                  </a:lnTo>
                  <a:lnTo>
                    <a:pt x="16710" y="83219"/>
                  </a:lnTo>
                  <a:lnTo>
                    <a:pt x="17507" y="83894"/>
                  </a:lnTo>
                  <a:lnTo>
                    <a:pt x="18325" y="84549"/>
                  </a:lnTo>
                  <a:lnTo>
                    <a:pt x="19164" y="85162"/>
                  </a:lnTo>
                  <a:lnTo>
                    <a:pt x="20023" y="85776"/>
                  </a:lnTo>
                  <a:lnTo>
                    <a:pt x="20882" y="86369"/>
                  </a:lnTo>
                  <a:lnTo>
                    <a:pt x="21741" y="86941"/>
                  </a:lnTo>
                  <a:lnTo>
                    <a:pt x="22620" y="87494"/>
                  </a:lnTo>
                  <a:lnTo>
                    <a:pt x="22927" y="87678"/>
                  </a:lnTo>
                  <a:lnTo>
                    <a:pt x="23602" y="88066"/>
                  </a:lnTo>
                  <a:lnTo>
                    <a:pt x="24277" y="88455"/>
                  </a:lnTo>
                  <a:lnTo>
                    <a:pt x="24952" y="88823"/>
                  </a:lnTo>
                  <a:lnTo>
                    <a:pt x="25647" y="89191"/>
                  </a:lnTo>
                  <a:lnTo>
                    <a:pt x="26342" y="89539"/>
                  </a:lnTo>
                  <a:lnTo>
                    <a:pt x="27038" y="89866"/>
                  </a:lnTo>
                  <a:lnTo>
                    <a:pt x="27754" y="90193"/>
                  </a:lnTo>
                  <a:lnTo>
                    <a:pt x="28449" y="90521"/>
                  </a:lnTo>
                  <a:lnTo>
                    <a:pt x="29165" y="90807"/>
                  </a:lnTo>
                  <a:lnTo>
                    <a:pt x="29901" y="91114"/>
                  </a:lnTo>
                  <a:lnTo>
                    <a:pt x="30617" y="91380"/>
                  </a:lnTo>
                  <a:lnTo>
                    <a:pt x="31353" y="91645"/>
                  </a:lnTo>
                  <a:lnTo>
                    <a:pt x="32089" y="91911"/>
                  </a:lnTo>
                  <a:lnTo>
                    <a:pt x="32826" y="92157"/>
                  </a:lnTo>
                  <a:lnTo>
                    <a:pt x="33562" y="92382"/>
                  </a:lnTo>
                  <a:lnTo>
                    <a:pt x="34319" y="92607"/>
                  </a:lnTo>
                  <a:lnTo>
                    <a:pt x="35055" y="92811"/>
                  </a:lnTo>
                  <a:lnTo>
                    <a:pt x="35812" y="93016"/>
                  </a:lnTo>
                  <a:lnTo>
                    <a:pt x="36568" y="93179"/>
                  </a:lnTo>
                  <a:lnTo>
                    <a:pt x="37345" y="93363"/>
                  </a:lnTo>
                  <a:lnTo>
                    <a:pt x="38102" y="93507"/>
                  </a:lnTo>
                  <a:lnTo>
                    <a:pt x="38879" y="93670"/>
                  </a:lnTo>
                  <a:lnTo>
                    <a:pt x="39636" y="93793"/>
                  </a:lnTo>
                  <a:lnTo>
                    <a:pt x="40413" y="93916"/>
                  </a:lnTo>
                  <a:lnTo>
                    <a:pt x="41190" y="94018"/>
                  </a:lnTo>
                  <a:lnTo>
                    <a:pt x="41968" y="94120"/>
                  </a:lnTo>
                  <a:lnTo>
                    <a:pt x="42745" y="94202"/>
                  </a:lnTo>
                  <a:lnTo>
                    <a:pt x="43522" y="94263"/>
                  </a:lnTo>
                  <a:lnTo>
                    <a:pt x="44320" y="94325"/>
                  </a:lnTo>
                  <a:lnTo>
                    <a:pt x="45097" y="94366"/>
                  </a:lnTo>
                  <a:lnTo>
                    <a:pt x="45894" y="94386"/>
                  </a:lnTo>
                  <a:lnTo>
                    <a:pt x="46672" y="94406"/>
                  </a:lnTo>
                  <a:lnTo>
                    <a:pt x="47796" y="94406"/>
                  </a:lnTo>
                  <a:lnTo>
                    <a:pt x="48921" y="94386"/>
                  </a:lnTo>
                  <a:lnTo>
                    <a:pt x="50046" y="94325"/>
                  </a:lnTo>
                  <a:lnTo>
                    <a:pt x="51171" y="94243"/>
                  </a:lnTo>
                  <a:lnTo>
                    <a:pt x="52296" y="94141"/>
                  </a:lnTo>
                  <a:lnTo>
                    <a:pt x="53421" y="93997"/>
                  </a:lnTo>
                  <a:lnTo>
                    <a:pt x="54545" y="93834"/>
                  </a:lnTo>
                  <a:lnTo>
                    <a:pt x="55670" y="93629"/>
                  </a:lnTo>
                  <a:lnTo>
                    <a:pt x="56795" y="93425"/>
                  </a:lnTo>
                  <a:lnTo>
                    <a:pt x="57920" y="93159"/>
                  </a:lnTo>
                  <a:lnTo>
                    <a:pt x="59045" y="92893"/>
                  </a:lnTo>
                  <a:lnTo>
                    <a:pt x="60170" y="92586"/>
                  </a:lnTo>
                  <a:lnTo>
                    <a:pt x="61274" y="92259"/>
                  </a:lnTo>
                  <a:lnTo>
                    <a:pt x="62399" y="91891"/>
                  </a:lnTo>
                  <a:lnTo>
                    <a:pt x="63503" y="91482"/>
                  </a:lnTo>
                  <a:lnTo>
                    <a:pt x="64608" y="91073"/>
                  </a:lnTo>
                  <a:lnTo>
                    <a:pt x="65385" y="90746"/>
                  </a:lnTo>
                  <a:lnTo>
                    <a:pt x="66162" y="90418"/>
                  </a:lnTo>
                  <a:lnTo>
                    <a:pt x="66919" y="90071"/>
                  </a:lnTo>
                  <a:lnTo>
                    <a:pt x="67676" y="89723"/>
                  </a:lnTo>
                  <a:lnTo>
                    <a:pt x="68412" y="89355"/>
                  </a:lnTo>
                  <a:lnTo>
                    <a:pt x="69148" y="88987"/>
                  </a:lnTo>
                  <a:lnTo>
                    <a:pt x="69864" y="88598"/>
                  </a:lnTo>
                  <a:lnTo>
                    <a:pt x="70580" y="88189"/>
                  </a:lnTo>
                  <a:lnTo>
                    <a:pt x="71296" y="87780"/>
                  </a:lnTo>
                  <a:lnTo>
                    <a:pt x="71991" y="87371"/>
                  </a:lnTo>
                  <a:lnTo>
                    <a:pt x="72686" y="86941"/>
                  </a:lnTo>
                  <a:lnTo>
                    <a:pt x="73361" y="86492"/>
                  </a:lnTo>
                  <a:lnTo>
                    <a:pt x="74036" y="86042"/>
                  </a:lnTo>
                  <a:lnTo>
                    <a:pt x="74691" y="85571"/>
                  </a:lnTo>
                  <a:lnTo>
                    <a:pt x="75345" y="85101"/>
                  </a:lnTo>
                  <a:lnTo>
                    <a:pt x="75979" y="84610"/>
                  </a:lnTo>
                  <a:lnTo>
                    <a:pt x="76613" y="84119"/>
                  </a:lnTo>
                  <a:lnTo>
                    <a:pt x="77227" y="83608"/>
                  </a:lnTo>
                  <a:lnTo>
                    <a:pt x="77840" y="83097"/>
                  </a:lnTo>
                  <a:lnTo>
                    <a:pt x="78454" y="82585"/>
                  </a:lnTo>
                  <a:lnTo>
                    <a:pt x="79047" y="82053"/>
                  </a:lnTo>
                  <a:lnTo>
                    <a:pt x="79619" y="81501"/>
                  </a:lnTo>
                  <a:lnTo>
                    <a:pt x="80192" y="80949"/>
                  </a:lnTo>
                  <a:lnTo>
                    <a:pt x="80765" y="80397"/>
                  </a:lnTo>
                  <a:lnTo>
                    <a:pt x="81296" y="79824"/>
                  </a:lnTo>
                  <a:lnTo>
                    <a:pt x="81849" y="79252"/>
                  </a:lnTo>
                  <a:lnTo>
                    <a:pt x="82380" y="78679"/>
                  </a:lnTo>
                  <a:lnTo>
                    <a:pt x="82892" y="78086"/>
                  </a:lnTo>
                  <a:lnTo>
                    <a:pt x="83403" y="77472"/>
                  </a:lnTo>
                  <a:lnTo>
                    <a:pt x="83914" y="76879"/>
                  </a:lnTo>
                  <a:lnTo>
                    <a:pt x="84385" y="76245"/>
                  </a:lnTo>
                  <a:lnTo>
                    <a:pt x="84876" y="75632"/>
                  </a:lnTo>
                  <a:lnTo>
                    <a:pt x="85530" y="74732"/>
                  </a:lnTo>
                  <a:lnTo>
                    <a:pt x="86164" y="73832"/>
                  </a:lnTo>
                  <a:lnTo>
                    <a:pt x="86778" y="72912"/>
                  </a:lnTo>
                  <a:lnTo>
                    <a:pt x="87371" y="71971"/>
                  </a:lnTo>
                  <a:lnTo>
                    <a:pt x="87923" y="71030"/>
                  </a:lnTo>
                  <a:lnTo>
                    <a:pt x="88475" y="70069"/>
                  </a:lnTo>
                  <a:lnTo>
                    <a:pt x="89007" y="69107"/>
                  </a:lnTo>
                  <a:lnTo>
                    <a:pt x="89498" y="68126"/>
                  </a:lnTo>
                  <a:lnTo>
                    <a:pt x="89968" y="67124"/>
                  </a:lnTo>
                  <a:lnTo>
                    <a:pt x="90438" y="66121"/>
                  </a:lnTo>
                  <a:lnTo>
                    <a:pt x="90868" y="65099"/>
                  </a:lnTo>
                  <a:lnTo>
                    <a:pt x="91277" y="64076"/>
                  </a:lnTo>
                  <a:lnTo>
                    <a:pt x="91645" y="63054"/>
                  </a:lnTo>
                  <a:lnTo>
                    <a:pt x="92013" y="62011"/>
                  </a:lnTo>
                  <a:lnTo>
                    <a:pt x="92340" y="60947"/>
                  </a:lnTo>
                  <a:lnTo>
                    <a:pt x="92647" y="59884"/>
                  </a:lnTo>
                  <a:lnTo>
                    <a:pt x="92934" y="58820"/>
                  </a:lnTo>
                  <a:lnTo>
                    <a:pt x="93199" y="57757"/>
                  </a:lnTo>
                  <a:lnTo>
                    <a:pt x="93424" y="56673"/>
                  </a:lnTo>
                  <a:lnTo>
                    <a:pt x="93649" y="55589"/>
                  </a:lnTo>
                  <a:lnTo>
                    <a:pt x="93833" y="54484"/>
                  </a:lnTo>
                  <a:lnTo>
                    <a:pt x="93997" y="53400"/>
                  </a:lnTo>
                  <a:lnTo>
                    <a:pt x="94120" y="52296"/>
                  </a:lnTo>
                  <a:lnTo>
                    <a:pt x="94222" y="51171"/>
                  </a:lnTo>
                  <a:lnTo>
                    <a:pt x="94304" y="50067"/>
                  </a:lnTo>
                  <a:lnTo>
                    <a:pt x="94365" y="48962"/>
                  </a:lnTo>
                  <a:lnTo>
                    <a:pt x="94386" y="47837"/>
                  </a:lnTo>
                  <a:lnTo>
                    <a:pt x="94386" y="46713"/>
                  </a:lnTo>
                  <a:lnTo>
                    <a:pt x="94365" y="45588"/>
                  </a:lnTo>
                  <a:lnTo>
                    <a:pt x="94324" y="44463"/>
                  </a:lnTo>
                  <a:lnTo>
                    <a:pt x="94242" y="43338"/>
                  </a:lnTo>
                  <a:lnTo>
                    <a:pt x="94140" y="42213"/>
                  </a:lnTo>
                  <a:lnTo>
                    <a:pt x="94058" y="41518"/>
                  </a:lnTo>
                  <a:lnTo>
                    <a:pt x="93956" y="40822"/>
                  </a:lnTo>
                  <a:lnTo>
                    <a:pt x="93752" y="39411"/>
                  </a:lnTo>
                  <a:lnTo>
                    <a:pt x="93506" y="38061"/>
                  </a:lnTo>
                  <a:lnTo>
                    <a:pt x="93220" y="36712"/>
                  </a:lnTo>
                  <a:lnTo>
                    <a:pt x="92934" y="35546"/>
                  </a:lnTo>
                  <a:lnTo>
                    <a:pt x="92606" y="34360"/>
                  </a:lnTo>
                  <a:lnTo>
                    <a:pt x="92259" y="33173"/>
                  </a:lnTo>
                  <a:lnTo>
                    <a:pt x="91870" y="32008"/>
                  </a:lnTo>
                  <a:lnTo>
                    <a:pt x="91481" y="30903"/>
                  </a:lnTo>
                  <a:lnTo>
                    <a:pt x="91052" y="29799"/>
                  </a:lnTo>
                  <a:lnTo>
                    <a:pt x="90663" y="28858"/>
                  </a:lnTo>
                  <a:lnTo>
                    <a:pt x="90193" y="27733"/>
                  </a:lnTo>
                  <a:lnTo>
                    <a:pt x="89661" y="26629"/>
                  </a:lnTo>
                  <a:lnTo>
                    <a:pt x="89211" y="25688"/>
                  </a:lnTo>
                  <a:lnTo>
                    <a:pt x="88720" y="24788"/>
                  </a:lnTo>
                  <a:lnTo>
                    <a:pt x="88250" y="23909"/>
                  </a:lnTo>
                  <a:lnTo>
                    <a:pt x="87739" y="23029"/>
                  </a:lnTo>
                  <a:lnTo>
                    <a:pt x="87228" y="22191"/>
                  </a:lnTo>
                  <a:lnTo>
                    <a:pt x="86675" y="21352"/>
                  </a:lnTo>
                  <a:lnTo>
                    <a:pt x="86123" y="20514"/>
                  </a:lnTo>
                  <a:lnTo>
                    <a:pt x="85571" y="19716"/>
                  </a:lnTo>
                  <a:lnTo>
                    <a:pt x="84978" y="18919"/>
                  </a:lnTo>
                  <a:lnTo>
                    <a:pt x="84385" y="18141"/>
                  </a:lnTo>
                  <a:lnTo>
                    <a:pt x="84242" y="17957"/>
                  </a:lnTo>
                  <a:lnTo>
                    <a:pt x="83403" y="16914"/>
                  </a:lnTo>
                  <a:lnTo>
                    <a:pt x="82544" y="15912"/>
                  </a:lnTo>
                  <a:lnTo>
                    <a:pt x="81951" y="15258"/>
                  </a:lnTo>
                  <a:lnTo>
                    <a:pt x="81337" y="14603"/>
                  </a:lnTo>
                  <a:lnTo>
                    <a:pt x="80703" y="13969"/>
                  </a:lnTo>
                  <a:lnTo>
                    <a:pt x="80069" y="13335"/>
                  </a:lnTo>
                  <a:lnTo>
                    <a:pt x="79435" y="12722"/>
                  </a:lnTo>
                  <a:lnTo>
                    <a:pt x="78781" y="12129"/>
                  </a:lnTo>
                  <a:lnTo>
                    <a:pt x="78106" y="11535"/>
                  </a:lnTo>
                  <a:lnTo>
                    <a:pt x="77431" y="10963"/>
                  </a:lnTo>
                  <a:lnTo>
                    <a:pt x="76756" y="10411"/>
                  </a:lnTo>
                  <a:lnTo>
                    <a:pt x="76061" y="9858"/>
                  </a:lnTo>
                  <a:lnTo>
                    <a:pt x="75345" y="9327"/>
                  </a:lnTo>
                  <a:lnTo>
                    <a:pt x="74629" y="8815"/>
                  </a:lnTo>
                  <a:lnTo>
                    <a:pt x="73913" y="8304"/>
                  </a:lnTo>
                  <a:lnTo>
                    <a:pt x="73177" y="7813"/>
                  </a:lnTo>
                  <a:lnTo>
                    <a:pt x="72441" y="7322"/>
                  </a:lnTo>
                  <a:lnTo>
                    <a:pt x="71705" y="6872"/>
                  </a:lnTo>
                  <a:lnTo>
                    <a:pt x="70948" y="6422"/>
                  </a:lnTo>
                  <a:lnTo>
                    <a:pt x="70171" y="5993"/>
                  </a:lnTo>
                  <a:lnTo>
                    <a:pt x="69394" y="5563"/>
                  </a:lnTo>
                  <a:lnTo>
                    <a:pt x="68616" y="5154"/>
                  </a:lnTo>
                  <a:lnTo>
                    <a:pt x="67839" y="4766"/>
                  </a:lnTo>
                  <a:lnTo>
                    <a:pt x="67042" y="4398"/>
                  </a:lnTo>
                  <a:lnTo>
                    <a:pt x="66244" y="4030"/>
                  </a:lnTo>
                  <a:lnTo>
                    <a:pt x="65426" y="3682"/>
                  </a:lnTo>
                  <a:lnTo>
                    <a:pt x="64628" y="3355"/>
                  </a:lnTo>
                  <a:lnTo>
                    <a:pt x="63810" y="3027"/>
                  </a:lnTo>
                  <a:lnTo>
                    <a:pt x="62972" y="2741"/>
                  </a:lnTo>
                  <a:lnTo>
                    <a:pt x="62154" y="2455"/>
                  </a:lnTo>
                  <a:lnTo>
                    <a:pt x="61315" y="2168"/>
                  </a:lnTo>
                  <a:lnTo>
                    <a:pt x="60477" y="1923"/>
                  </a:lnTo>
                  <a:lnTo>
                    <a:pt x="59618" y="1678"/>
                  </a:lnTo>
                  <a:lnTo>
                    <a:pt x="58779" y="1453"/>
                  </a:lnTo>
                  <a:lnTo>
                    <a:pt x="57859" y="1228"/>
                  </a:lnTo>
                  <a:lnTo>
                    <a:pt x="56938" y="1023"/>
                  </a:lnTo>
                  <a:lnTo>
                    <a:pt x="55998" y="839"/>
                  </a:lnTo>
                  <a:lnTo>
                    <a:pt x="55077" y="675"/>
                  </a:lnTo>
                  <a:lnTo>
                    <a:pt x="54136" y="512"/>
                  </a:lnTo>
                  <a:lnTo>
                    <a:pt x="53196" y="389"/>
                  </a:lnTo>
                  <a:lnTo>
                    <a:pt x="52255" y="287"/>
                  </a:lnTo>
                  <a:lnTo>
                    <a:pt x="51314" y="185"/>
                  </a:lnTo>
                  <a:lnTo>
                    <a:pt x="50332" y="103"/>
                  </a:lnTo>
                  <a:lnTo>
                    <a:pt x="49351" y="62"/>
                  </a:lnTo>
                  <a:lnTo>
                    <a:pt x="48349" y="21"/>
                  </a:lnTo>
                  <a:lnTo>
                    <a:pt x="473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4046975" y="3000650"/>
              <a:ext cx="2359650" cy="2360175"/>
            </a:xfrm>
            <a:custGeom>
              <a:avLst/>
              <a:gdLst/>
              <a:ahLst/>
              <a:cxnLst/>
              <a:rect l="l" t="t" r="r" b="b"/>
              <a:pathLst>
                <a:path w="94386" h="94407" fill="none" extrusionOk="0">
                  <a:moveTo>
                    <a:pt x="84876" y="75632"/>
                  </a:moveTo>
                  <a:lnTo>
                    <a:pt x="84876" y="75632"/>
                  </a:lnTo>
                  <a:lnTo>
                    <a:pt x="84385" y="76245"/>
                  </a:lnTo>
                  <a:lnTo>
                    <a:pt x="83914" y="76879"/>
                  </a:lnTo>
                  <a:lnTo>
                    <a:pt x="83403" y="77472"/>
                  </a:lnTo>
                  <a:lnTo>
                    <a:pt x="82892" y="78086"/>
                  </a:lnTo>
                  <a:lnTo>
                    <a:pt x="82380" y="78679"/>
                  </a:lnTo>
                  <a:lnTo>
                    <a:pt x="81849" y="79252"/>
                  </a:lnTo>
                  <a:lnTo>
                    <a:pt x="81296" y="79824"/>
                  </a:lnTo>
                  <a:lnTo>
                    <a:pt x="80765" y="80397"/>
                  </a:lnTo>
                  <a:lnTo>
                    <a:pt x="80192" y="80949"/>
                  </a:lnTo>
                  <a:lnTo>
                    <a:pt x="79619" y="81501"/>
                  </a:lnTo>
                  <a:lnTo>
                    <a:pt x="79047" y="82053"/>
                  </a:lnTo>
                  <a:lnTo>
                    <a:pt x="78454" y="82585"/>
                  </a:lnTo>
                  <a:lnTo>
                    <a:pt x="77840" y="83097"/>
                  </a:lnTo>
                  <a:lnTo>
                    <a:pt x="77227" y="83608"/>
                  </a:lnTo>
                  <a:lnTo>
                    <a:pt x="76613" y="84119"/>
                  </a:lnTo>
                  <a:lnTo>
                    <a:pt x="75979" y="84610"/>
                  </a:lnTo>
                  <a:lnTo>
                    <a:pt x="75345" y="85101"/>
                  </a:lnTo>
                  <a:lnTo>
                    <a:pt x="74691" y="85571"/>
                  </a:lnTo>
                  <a:lnTo>
                    <a:pt x="74036" y="86042"/>
                  </a:lnTo>
                  <a:lnTo>
                    <a:pt x="73361" y="86492"/>
                  </a:lnTo>
                  <a:lnTo>
                    <a:pt x="72686" y="86941"/>
                  </a:lnTo>
                  <a:lnTo>
                    <a:pt x="71991" y="87371"/>
                  </a:lnTo>
                  <a:lnTo>
                    <a:pt x="71296" y="87780"/>
                  </a:lnTo>
                  <a:lnTo>
                    <a:pt x="70580" y="88189"/>
                  </a:lnTo>
                  <a:lnTo>
                    <a:pt x="69864" y="88598"/>
                  </a:lnTo>
                  <a:lnTo>
                    <a:pt x="69148" y="88987"/>
                  </a:lnTo>
                  <a:lnTo>
                    <a:pt x="68412" y="89355"/>
                  </a:lnTo>
                  <a:lnTo>
                    <a:pt x="67676" y="89723"/>
                  </a:lnTo>
                  <a:lnTo>
                    <a:pt x="66919" y="90071"/>
                  </a:lnTo>
                  <a:lnTo>
                    <a:pt x="66162" y="90418"/>
                  </a:lnTo>
                  <a:lnTo>
                    <a:pt x="65385" y="90746"/>
                  </a:lnTo>
                  <a:lnTo>
                    <a:pt x="64608" y="91073"/>
                  </a:lnTo>
                  <a:lnTo>
                    <a:pt x="64608" y="91073"/>
                  </a:lnTo>
                  <a:lnTo>
                    <a:pt x="63503" y="91482"/>
                  </a:lnTo>
                  <a:lnTo>
                    <a:pt x="62399" y="91891"/>
                  </a:lnTo>
                  <a:lnTo>
                    <a:pt x="61274" y="92259"/>
                  </a:lnTo>
                  <a:lnTo>
                    <a:pt x="60170" y="92586"/>
                  </a:lnTo>
                  <a:lnTo>
                    <a:pt x="59045" y="92893"/>
                  </a:lnTo>
                  <a:lnTo>
                    <a:pt x="57920" y="93159"/>
                  </a:lnTo>
                  <a:lnTo>
                    <a:pt x="56795" y="93425"/>
                  </a:lnTo>
                  <a:lnTo>
                    <a:pt x="55670" y="93629"/>
                  </a:lnTo>
                  <a:lnTo>
                    <a:pt x="54545" y="93834"/>
                  </a:lnTo>
                  <a:lnTo>
                    <a:pt x="53421" y="93997"/>
                  </a:lnTo>
                  <a:lnTo>
                    <a:pt x="52296" y="94141"/>
                  </a:lnTo>
                  <a:lnTo>
                    <a:pt x="51171" y="94243"/>
                  </a:lnTo>
                  <a:lnTo>
                    <a:pt x="50046" y="94325"/>
                  </a:lnTo>
                  <a:lnTo>
                    <a:pt x="48921" y="94386"/>
                  </a:lnTo>
                  <a:lnTo>
                    <a:pt x="47796" y="94406"/>
                  </a:lnTo>
                  <a:lnTo>
                    <a:pt x="46672" y="94406"/>
                  </a:lnTo>
                  <a:lnTo>
                    <a:pt x="46672" y="94406"/>
                  </a:lnTo>
                  <a:lnTo>
                    <a:pt x="45894" y="94386"/>
                  </a:lnTo>
                  <a:lnTo>
                    <a:pt x="45097" y="94366"/>
                  </a:lnTo>
                  <a:lnTo>
                    <a:pt x="44320" y="94325"/>
                  </a:lnTo>
                  <a:lnTo>
                    <a:pt x="43522" y="94263"/>
                  </a:lnTo>
                  <a:lnTo>
                    <a:pt x="42745" y="94202"/>
                  </a:lnTo>
                  <a:lnTo>
                    <a:pt x="41968" y="94120"/>
                  </a:lnTo>
                  <a:lnTo>
                    <a:pt x="41190" y="94018"/>
                  </a:lnTo>
                  <a:lnTo>
                    <a:pt x="40413" y="93916"/>
                  </a:lnTo>
                  <a:lnTo>
                    <a:pt x="39636" y="93793"/>
                  </a:lnTo>
                  <a:lnTo>
                    <a:pt x="38879" y="93670"/>
                  </a:lnTo>
                  <a:lnTo>
                    <a:pt x="38102" y="93507"/>
                  </a:lnTo>
                  <a:lnTo>
                    <a:pt x="37345" y="93363"/>
                  </a:lnTo>
                  <a:lnTo>
                    <a:pt x="36568" y="93179"/>
                  </a:lnTo>
                  <a:lnTo>
                    <a:pt x="35812" y="93016"/>
                  </a:lnTo>
                  <a:lnTo>
                    <a:pt x="35055" y="92811"/>
                  </a:lnTo>
                  <a:lnTo>
                    <a:pt x="34319" y="92607"/>
                  </a:lnTo>
                  <a:lnTo>
                    <a:pt x="33562" y="92382"/>
                  </a:lnTo>
                  <a:lnTo>
                    <a:pt x="32826" y="92157"/>
                  </a:lnTo>
                  <a:lnTo>
                    <a:pt x="32089" y="91911"/>
                  </a:lnTo>
                  <a:lnTo>
                    <a:pt x="31353" y="91645"/>
                  </a:lnTo>
                  <a:lnTo>
                    <a:pt x="30617" y="91380"/>
                  </a:lnTo>
                  <a:lnTo>
                    <a:pt x="29901" y="91114"/>
                  </a:lnTo>
                  <a:lnTo>
                    <a:pt x="29165" y="90807"/>
                  </a:lnTo>
                  <a:lnTo>
                    <a:pt x="28449" y="90521"/>
                  </a:lnTo>
                  <a:lnTo>
                    <a:pt x="27754" y="90193"/>
                  </a:lnTo>
                  <a:lnTo>
                    <a:pt x="27038" y="89866"/>
                  </a:lnTo>
                  <a:lnTo>
                    <a:pt x="26342" y="89539"/>
                  </a:lnTo>
                  <a:lnTo>
                    <a:pt x="25647" y="89191"/>
                  </a:lnTo>
                  <a:lnTo>
                    <a:pt x="24952" y="88823"/>
                  </a:lnTo>
                  <a:lnTo>
                    <a:pt x="24277" y="88455"/>
                  </a:lnTo>
                  <a:lnTo>
                    <a:pt x="23602" y="88066"/>
                  </a:lnTo>
                  <a:lnTo>
                    <a:pt x="22927" y="87678"/>
                  </a:lnTo>
                  <a:lnTo>
                    <a:pt x="22927" y="87678"/>
                  </a:lnTo>
                  <a:lnTo>
                    <a:pt x="22620" y="87494"/>
                  </a:lnTo>
                  <a:lnTo>
                    <a:pt x="22620" y="87494"/>
                  </a:lnTo>
                  <a:lnTo>
                    <a:pt x="21741" y="86941"/>
                  </a:lnTo>
                  <a:lnTo>
                    <a:pt x="20882" y="86369"/>
                  </a:lnTo>
                  <a:lnTo>
                    <a:pt x="20023" y="85776"/>
                  </a:lnTo>
                  <a:lnTo>
                    <a:pt x="19164" y="85162"/>
                  </a:lnTo>
                  <a:lnTo>
                    <a:pt x="18325" y="84549"/>
                  </a:lnTo>
                  <a:lnTo>
                    <a:pt x="17507" y="83894"/>
                  </a:lnTo>
                  <a:lnTo>
                    <a:pt x="16710" y="83219"/>
                  </a:lnTo>
                  <a:lnTo>
                    <a:pt x="15912" y="82544"/>
                  </a:lnTo>
                  <a:lnTo>
                    <a:pt x="15912" y="82544"/>
                  </a:lnTo>
                  <a:lnTo>
                    <a:pt x="15667" y="82319"/>
                  </a:lnTo>
                  <a:lnTo>
                    <a:pt x="15667" y="82319"/>
                  </a:lnTo>
                  <a:lnTo>
                    <a:pt x="14930" y="81644"/>
                  </a:lnTo>
                  <a:lnTo>
                    <a:pt x="14214" y="80970"/>
                  </a:lnTo>
                  <a:lnTo>
                    <a:pt x="13519" y="80274"/>
                  </a:lnTo>
                  <a:lnTo>
                    <a:pt x="12824" y="79538"/>
                  </a:lnTo>
                  <a:lnTo>
                    <a:pt x="12824" y="79538"/>
                  </a:lnTo>
                  <a:lnTo>
                    <a:pt x="12333" y="79006"/>
                  </a:lnTo>
                  <a:lnTo>
                    <a:pt x="11842" y="78454"/>
                  </a:lnTo>
                  <a:lnTo>
                    <a:pt x="11842" y="78454"/>
                  </a:lnTo>
                  <a:lnTo>
                    <a:pt x="11453" y="78024"/>
                  </a:lnTo>
                  <a:lnTo>
                    <a:pt x="11453" y="78024"/>
                  </a:lnTo>
                  <a:lnTo>
                    <a:pt x="11106" y="77615"/>
                  </a:lnTo>
                  <a:lnTo>
                    <a:pt x="11106" y="77615"/>
                  </a:lnTo>
                  <a:lnTo>
                    <a:pt x="10922" y="77390"/>
                  </a:lnTo>
                  <a:lnTo>
                    <a:pt x="10922" y="77390"/>
                  </a:lnTo>
                  <a:lnTo>
                    <a:pt x="9981" y="76245"/>
                  </a:lnTo>
                  <a:lnTo>
                    <a:pt x="9102" y="75059"/>
                  </a:lnTo>
                  <a:lnTo>
                    <a:pt x="8243" y="73873"/>
                  </a:lnTo>
                  <a:lnTo>
                    <a:pt x="7424" y="72625"/>
                  </a:lnTo>
                  <a:lnTo>
                    <a:pt x="7424" y="72625"/>
                  </a:lnTo>
                  <a:lnTo>
                    <a:pt x="7240" y="72318"/>
                  </a:lnTo>
                  <a:lnTo>
                    <a:pt x="7240" y="72318"/>
                  </a:lnTo>
                  <a:lnTo>
                    <a:pt x="6688" y="71419"/>
                  </a:lnTo>
                  <a:lnTo>
                    <a:pt x="6156" y="70498"/>
                  </a:lnTo>
                  <a:lnTo>
                    <a:pt x="5625" y="69557"/>
                  </a:lnTo>
                  <a:lnTo>
                    <a:pt x="5134" y="68596"/>
                  </a:lnTo>
                  <a:lnTo>
                    <a:pt x="4663" y="67635"/>
                  </a:lnTo>
                  <a:lnTo>
                    <a:pt x="4193" y="66633"/>
                  </a:lnTo>
                  <a:lnTo>
                    <a:pt x="3764" y="65631"/>
                  </a:lnTo>
                  <a:lnTo>
                    <a:pt x="3334" y="64608"/>
                  </a:lnTo>
                  <a:lnTo>
                    <a:pt x="3334" y="64608"/>
                  </a:lnTo>
                  <a:lnTo>
                    <a:pt x="2925" y="63504"/>
                  </a:lnTo>
                  <a:lnTo>
                    <a:pt x="2516" y="62399"/>
                  </a:lnTo>
                  <a:lnTo>
                    <a:pt x="2168" y="61295"/>
                  </a:lnTo>
                  <a:lnTo>
                    <a:pt x="1821" y="60190"/>
                  </a:lnTo>
                  <a:lnTo>
                    <a:pt x="1821" y="60190"/>
                  </a:lnTo>
                  <a:lnTo>
                    <a:pt x="1493" y="58963"/>
                  </a:lnTo>
                  <a:lnTo>
                    <a:pt x="1207" y="57736"/>
                  </a:lnTo>
                  <a:lnTo>
                    <a:pt x="1207" y="57736"/>
                  </a:lnTo>
                  <a:lnTo>
                    <a:pt x="1125" y="57450"/>
                  </a:lnTo>
                  <a:lnTo>
                    <a:pt x="1125" y="57450"/>
                  </a:lnTo>
                  <a:lnTo>
                    <a:pt x="982" y="56755"/>
                  </a:lnTo>
                  <a:lnTo>
                    <a:pt x="839" y="56059"/>
                  </a:lnTo>
                  <a:lnTo>
                    <a:pt x="839" y="56059"/>
                  </a:lnTo>
                  <a:lnTo>
                    <a:pt x="696" y="55323"/>
                  </a:lnTo>
                  <a:lnTo>
                    <a:pt x="573" y="54566"/>
                  </a:lnTo>
                  <a:lnTo>
                    <a:pt x="471" y="53830"/>
                  </a:lnTo>
                  <a:lnTo>
                    <a:pt x="369" y="53073"/>
                  </a:lnTo>
                  <a:lnTo>
                    <a:pt x="369" y="53073"/>
                  </a:lnTo>
                  <a:lnTo>
                    <a:pt x="225" y="51867"/>
                  </a:lnTo>
                  <a:lnTo>
                    <a:pt x="225" y="51867"/>
                  </a:lnTo>
                  <a:lnTo>
                    <a:pt x="205" y="51580"/>
                  </a:lnTo>
                  <a:lnTo>
                    <a:pt x="205" y="51580"/>
                  </a:lnTo>
                  <a:lnTo>
                    <a:pt x="123" y="50660"/>
                  </a:lnTo>
                  <a:lnTo>
                    <a:pt x="62" y="49719"/>
                  </a:lnTo>
                  <a:lnTo>
                    <a:pt x="21" y="48799"/>
                  </a:lnTo>
                  <a:lnTo>
                    <a:pt x="0" y="47858"/>
                  </a:lnTo>
                  <a:lnTo>
                    <a:pt x="0" y="47858"/>
                  </a:lnTo>
                  <a:lnTo>
                    <a:pt x="0" y="46692"/>
                  </a:lnTo>
                  <a:lnTo>
                    <a:pt x="41" y="45526"/>
                  </a:lnTo>
                  <a:lnTo>
                    <a:pt x="41" y="45526"/>
                  </a:lnTo>
                  <a:lnTo>
                    <a:pt x="41" y="45261"/>
                  </a:lnTo>
                  <a:lnTo>
                    <a:pt x="41" y="45261"/>
                  </a:lnTo>
                  <a:lnTo>
                    <a:pt x="103" y="44320"/>
                  </a:lnTo>
                  <a:lnTo>
                    <a:pt x="164" y="43399"/>
                  </a:lnTo>
                  <a:lnTo>
                    <a:pt x="246" y="42459"/>
                  </a:lnTo>
                  <a:lnTo>
                    <a:pt x="348" y="41538"/>
                  </a:lnTo>
                  <a:lnTo>
                    <a:pt x="471" y="40618"/>
                  </a:lnTo>
                  <a:lnTo>
                    <a:pt x="614" y="39698"/>
                  </a:lnTo>
                  <a:lnTo>
                    <a:pt x="757" y="38798"/>
                  </a:lnTo>
                  <a:lnTo>
                    <a:pt x="941" y="37877"/>
                  </a:lnTo>
                  <a:lnTo>
                    <a:pt x="941" y="37877"/>
                  </a:lnTo>
                  <a:lnTo>
                    <a:pt x="1003" y="37612"/>
                  </a:lnTo>
                  <a:lnTo>
                    <a:pt x="1003" y="37612"/>
                  </a:lnTo>
                  <a:lnTo>
                    <a:pt x="1166" y="36855"/>
                  </a:lnTo>
                  <a:lnTo>
                    <a:pt x="1166" y="36855"/>
                  </a:lnTo>
                  <a:lnTo>
                    <a:pt x="1473" y="35546"/>
                  </a:lnTo>
                  <a:lnTo>
                    <a:pt x="1821" y="34257"/>
                  </a:lnTo>
                  <a:lnTo>
                    <a:pt x="2209" y="32969"/>
                  </a:lnTo>
                  <a:lnTo>
                    <a:pt x="2639" y="31681"/>
                  </a:lnTo>
                  <a:lnTo>
                    <a:pt x="3089" y="30433"/>
                  </a:lnTo>
                  <a:lnTo>
                    <a:pt x="3580" y="29185"/>
                  </a:lnTo>
                  <a:lnTo>
                    <a:pt x="4111" y="27938"/>
                  </a:lnTo>
                  <a:lnTo>
                    <a:pt x="4684" y="26731"/>
                  </a:lnTo>
                  <a:lnTo>
                    <a:pt x="5277" y="25524"/>
                  </a:lnTo>
                  <a:lnTo>
                    <a:pt x="5911" y="24338"/>
                  </a:lnTo>
                  <a:lnTo>
                    <a:pt x="6586" y="23173"/>
                  </a:lnTo>
                  <a:lnTo>
                    <a:pt x="7281" y="22027"/>
                  </a:lnTo>
                  <a:lnTo>
                    <a:pt x="8018" y="20902"/>
                  </a:lnTo>
                  <a:lnTo>
                    <a:pt x="8774" y="19778"/>
                  </a:lnTo>
                  <a:lnTo>
                    <a:pt x="9592" y="18694"/>
                  </a:lnTo>
                  <a:lnTo>
                    <a:pt x="10410" y="17630"/>
                  </a:lnTo>
                  <a:lnTo>
                    <a:pt x="10410" y="17630"/>
                  </a:lnTo>
                  <a:lnTo>
                    <a:pt x="10983" y="16935"/>
                  </a:lnTo>
                  <a:lnTo>
                    <a:pt x="11597" y="16219"/>
                  </a:lnTo>
                  <a:lnTo>
                    <a:pt x="12190" y="15544"/>
                  </a:lnTo>
                  <a:lnTo>
                    <a:pt x="12824" y="14869"/>
                  </a:lnTo>
                  <a:lnTo>
                    <a:pt x="13458" y="14194"/>
                  </a:lnTo>
                  <a:lnTo>
                    <a:pt x="14112" y="13560"/>
                  </a:lnTo>
                  <a:lnTo>
                    <a:pt x="14767" y="12906"/>
                  </a:lnTo>
                  <a:lnTo>
                    <a:pt x="15442" y="12272"/>
                  </a:lnTo>
                  <a:lnTo>
                    <a:pt x="15442" y="12272"/>
                  </a:lnTo>
                  <a:lnTo>
                    <a:pt x="16137" y="11658"/>
                  </a:lnTo>
                  <a:lnTo>
                    <a:pt x="16853" y="11065"/>
                  </a:lnTo>
                  <a:lnTo>
                    <a:pt x="16853" y="11065"/>
                  </a:lnTo>
                  <a:lnTo>
                    <a:pt x="17569" y="10472"/>
                  </a:lnTo>
                  <a:lnTo>
                    <a:pt x="18284" y="9899"/>
                  </a:lnTo>
                  <a:lnTo>
                    <a:pt x="19021" y="9327"/>
                  </a:lnTo>
                  <a:lnTo>
                    <a:pt x="19777" y="8774"/>
                  </a:lnTo>
                  <a:lnTo>
                    <a:pt x="20555" y="8243"/>
                  </a:lnTo>
                  <a:lnTo>
                    <a:pt x="21332" y="7731"/>
                  </a:lnTo>
                  <a:lnTo>
                    <a:pt x="22109" y="7220"/>
                  </a:lnTo>
                  <a:lnTo>
                    <a:pt x="22927" y="6729"/>
                  </a:lnTo>
                  <a:lnTo>
                    <a:pt x="23745" y="6259"/>
                  </a:lnTo>
                  <a:lnTo>
                    <a:pt x="24563" y="5788"/>
                  </a:lnTo>
                  <a:lnTo>
                    <a:pt x="25402" y="5338"/>
                  </a:lnTo>
                  <a:lnTo>
                    <a:pt x="26261" y="4909"/>
                  </a:lnTo>
                  <a:lnTo>
                    <a:pt x="27120" y="4500"/>
                  </a:lnTo>
                  <a:lnTo>
                    <a:pt x="27999" y="4091"/>
                  </a:lnTo>
                  <a:lnTo>
                    <a:pt x="28878" y="3702"/>
                  </a:lnTo>
                  <a:lnTo>
                    <a:pt x="29778" y="3334"/>
                  </a:lnTo>
                  <a:lnTo>
                    <a:pt x="29778" y="3334"/>
                  </a:lnTo>
                  <a:lnTo>
                    <a:pt x="31189" y="2823"/>
                  </a:lnTo>
                  <a:lnTo>
                    <a:pt x="32580" y="2332"/>
                  </a:lnTo>
                  <a:lnTo>
                    <a:pt x="33991" y="1903"/>
                  </a:lnTo>
                  <a:lnTo>
                    <a:pt x="35403" y="1514"/>
                  </a:lnTo>
                  <a:lnTo>
                    <a:pt x="35403" y="1514"/>
                  </a:lnTo>
                  <a:lnTo>
                    <a:pt x="36405" y="1269"/>
                  </a:lnTo>
                  <a:lnTo>
                    <a:pt x="37386" y="1044"/>
                  </a:lnTo>
                  <a:lnTo>
                    <a:pt x="38389" y="839"/>
                  </a:lnTo>
                  <a:lnTo>
                    <a:pt x="39391" y="655"/>
                  </a:lnTo>
                  <a:lnTo>
                    <a:pt x="40393" y="491"/>
                  </a:lnTo>
                  <a:lnTo>
                    <a:pt x="41395" y="369"/>
                  </a:lnTo>
                  <a:lnTo>
                    <a:pt x="42377" y="246"/>
                  </a:lnTo>
                  <a:lnTo>
                    <a:pt x="43379" y="164"/>
                  </a:lnTo>
                  <a:lnTo>
                    <a:pt x="44381" y="82"/>
                  </a:lnTo>
                  <a:lnTo>
                    <a:pt x="45383" y="41"/>
                  </a:lnTo>
                  <a:lnTo>
                    <a:pt x="46365" y="1"/>
                  </a:lnTo>
                  <a:lnTo>
                    <a:pt x="47367" y="1"/>
                  </a:lnTo>
                  <a:lnTo>
                    <a:pt x="48349" y="21"/>
                  </a:lnTo>
                  <a:lnTo>
                    <a:pt x="49351" y="62"/>
                  </a:lnTo>
                  <a:lnTo>
                    <a:pt x="50332" y="103"/>
                  </a:lnTo>
                  <a:lnTo>
                    <a:pt x="51314" y="185"/>
                  </a:lnTo>
                  <a:lnTo>
                    <a:pt x="51314" y="185"/>
                  </a:lnTo>
                  <a:lnTo>
                    <a:pt x="52255" y="287"/>
                  </a:lnTo>
                  <a:lnTo>
                    <a:pt x="53196" y="389"/>
                  </a:lnTo>
                  <a:lnTo>
                    <a:pt x="54136" y="512"/>
                  </a:lnTo>
                  <a:lnTo>
                    <a:pt x="55077" y="675"/>
                  </a:lnTo>
                  <a:lnTo>
                    <a:pt x="55998" y="839"/>
                  </a:lnTo>
                  <a:lnTo>
                    <a:pt x="56938" y="1023"/>
                  </a:lnTo>
                  <a:lnTo>
                    <a:pt x="57859" y="1228"/>
                  </a:lnTo>
                  <a:lnTo>
                    <a:pt x="58779" y="1453"/>
                  </a:lnTo>
                  <a:lnTo>
                    <a:pt x="58779" y="1453"/>
                  </a:lnTo>
                  <a:lnTo>
                    <a:pt x="59618" y="1678"/>
                  </a:lnTo>
                  <a:lnTo>
                    <a:pt x="60477" y="1923"/>
                  </a:lnTo>
                  <a:lnTo>
                    <a:pt x="61315" y="2168"/>
                  </a:lnTo>
                  <a:lnTo>
                    <a:pt x="62154" y="2455"/>
                  </a:lnTo>
                  <a:lnTo>
                    <a:pt x="62972" y="2741"/>
                  </a:lnTo>
                  <a:lnTo>
                    <a:pt x="63810" y="3027"/>
                  </a:lnTo>
                  <a:lnTo>
                    <a:pt x="64628" y="3355"/>
                  </a:lnTo>
                  <a:lnTo>
                    <a:pt x="65426" y="3682"/>
                  </a:lnTo>
                  <a:lnTo>
                    <a:pt x="66244" y="4030"/>
                  </a:lnTo>
                  <a:lnTo>
                    <a:pt x="67042" y="4398"/>
                  </a:lnTo>
                  <a:lnTo>
                    <a:pt x="67839" y="4766"/>
                  </a:lnTo>
                  <a:lnTo>
                    <a:pt x="68616" y="5154"/>
                  </a:lnTo>
                  <a:lnTo>
                    <a:pt x="69394" y="5563"/>
                  </a:lnTo>
                  <a:lnTo>
                    <a:pt x="70171" y="5993"/>
                  </a:lnTo>
                  <a:lnTo>
                    <a:pt x="70948" y="6422"/>
                  </a:lnTo>
                  <a:lnTo>
                    <a:pt x="71705" y="6872"/>
                  </a:lnTo>
                  <a:lnTo>
                    <a:pt x="72441" y="7322"/>
                  </a:lnTo>
                  <a:lnTo>
                    <a:pt x="73177" y="7813"/>
                  </a:lnTo>
                  <a:lnTo>
                    <a:pt x="73913" y="8304"/>
                  </a:lnTo>
                  <a:lnTo>
                    <a:pt x="74629" y="8815"/>
                  </a:lnTo>
                  <a:lnTo>
                    <a:pt x="75345" y="9327"/>
                  </a:lnTo>
                  <a:lnTo>
                    <a:pt x="76061" y="9858"/>
                  </a:lnTo>
                  <a:lnTo>
                    <a:pt x="76756" y="10411"/>
                  </a:lnTo>
                  <a:lnTo>
                    <a:pt x="77431" y="10963"/>
                  </a:lnTo>
                  <a:lnTo>
                    <a:pt x="78106" y="11535"/>
                  </a:lnTo>
                  <a:lnTo>
                    <a:pt x="78781" y="12129"/>
                  </a:lnTo>
                  <a:lnTo>
                    <a:pt x="79435" y="12722"/>
                  </a:lnTo>
                  <a:lnTo>
                    <a:pt x="80069" y="13335"/>
                  </a:lnTo>
                  <a:lnTo>
                    <a:pt x="80703" y="13969"/>
                  </a:lnTo>
                  <a:lnTo>
                    <a:pt x="81337" y="14603"/>
                  </a:lnTo>
                  <a:lnTo>
                    <a:pt x="81951" y="15258"/>
                  </a:lnTo>
                  <a:lnTo>
                    <a:pt x="82544" y="15912"/>
                  </a:lnTo>
                  <a:lnTo>
                    <a:pt x="82544" y="15912"/>
                  </a:lnTo>
                  <a:lnTo>
                    <a:pt x="83403" y="16914"/>
                  </a:lnTo>
                  <a:lnTo>
                    <a:pt x="84242" y="17957"/>
                  </a:lnTo>
                  <a:lnTo>
                    <a:pt x="84242" y="17957"/>
                  </a:lnTo>
                  <a:lnTo>
                    <a:pt x="84385" y="18141"/>
                  </a:lnTo>
                  <a:lnTo>
                    <a:pt x="84385" y="18141"/>
                  </a:lnTo>
                  <a:lnTo>
                    <a:pt x="84978" y="18919"/>
                  </a:lnTo>
                  <a:lnTo>
                    <a:pt x="85571" y="19716"/>
                  </a:lnTo>
                  <a:lnTo>
                    <a:pt x="86123" y="20514"/>
                  </a:lnTo>
                  <a:lnTo>
                    <a:pt x="86675" y="21352"/>
                  </a:lnTo>
                  <a:lnTo>
                    <a:pt x="87228" y="22191"/>
                  </a:lnTo>
                  <a:lnTo>
                    <a:pt x="87739" y="23029"/>
                  </a:lnTo>
                  <a:lnTo>
                    <a:pt x="88250" y="23909"/>
                  </a:lnTo>
                  <a:lnTo>
                    <a:pt x="88720" y="24788"/>
                  </a:lnTo>
                  <a:lnTo>
                    <a:pt x="88720" y="24788"/>
                  </a:lnTo>
                  <a:lnTo>
                    <a:pt x="89211" y="25688"/>
                  </a:lnTo>
                  <a:lnTo>
                    <a:pt x="89661" y="26629"/>
                  </a:lnTo>
                  <a:lnTo>
                    <a:pt x="89661" y="26629"/>
                  </a:lnTo>
                  <a:lnTo>
                    <a:pt x="90193" y="27733"/>
                  </a:lnTo>
                  <a:lnTo>
                    <a:pt x="90663" y="28858"/>
                  </a:lnTo>
                  <a:lnTo>
                    <a:pt x="90663" y="28858"/>
                  </a:lnTo>
                  <a:lnTo>
                    <a:pt x="91052" y="29799"/>
                  </a:lnTo>
                  <a:lnTo>
                    <a:pt x="91052" y="29799"/>
                  </a:lnTo>
                  <a:lnTo>
                    <a:pt x="91481" y="30903"/>
                  </a:lnTo>
                  <a:lnTo>
                    <a:pt x="91870" y="32008"/>
                  </a:lnTo>
                  <a:lnTo>
                    <a:pt x="91870" y="32008"/>
                  </a:lnTo>
                  <a:lnTo>
                    <a:pt x="92259" y="33173"/>
                  </a:lnTo>
                  <a:lnTo>
                    <a:pt x="92606" y="34360"/>
                  </a:lnTo>
                  <a:lnTo>
                    <a:pt x="92934" y="35546"/>
                  </a:lnTo>
                  <a:lnTo>
                    <a:pt x="93220" y="36712"/>
                  </a:lnTo>
                  <a:lnTo>
                    <a:pt x="93220" y="36712"/>
                  </a:lnTo>
                  <a:lnTo>
                    <a:pt x="93506" y="38061"/>
                  </a:lnTo>
                  <a:lnTo>
                    <a:pt x="93752" y="39411"/>
                  </a:lnTo>
                  <a:lnTo>
                    <a:pt x="93752" y="39411"/>
                  </a:lnTo>
                  <a:lnTo>
                    <a:pt x="93956" y="40822"/>
                  </a:lnTo>
                  <a:lnTo>
                    <a:pt x="94058" y="41518"/>
                  </a:lnTo>
                  <a:lnTo>
                    <a:pt x="94140" y="42213"/>
                  </a:lnTo>
                  <a:lnTo>
                    <a:pt x="94140" y="42213"/>
                  </a:lnTo>
                  <a:lnTo>
                    <a:pt x="94242" y="43338"/>
                  </a:lnTo>
                  <a:lnTo>
                    <a:pt x="94324" y="44463"/>
                  </a:lnTo>
                  <a:lnTo>
                    <a:pt x="94365" y="45588"/>
                  </a:lnTo>
                  <a:lnTo>
                    <a:pt x="94386" y="46713"/>
                  </a:lnTo>
                  <a:lnTo>
                    <a:pt x="94386" y="47837"/>
                  </a:lnTo>
                  <a:lnTo>
                    <a:pt x="94365" y="48962"/>
                  </a:lnTo>
                  <a:lnTo>
                    <a:pt x="94304" y="50067"/>
                  </a:lnTo>
                  <a:lnTo>
                    <a:pt x="94222" y="51171"/>
                  </a:lnTo>
                  <a:lnTo>
                    <a:pt x="94120" y="52296"/>
                  </a:lnTo>
                  <a:lnTo>
                    <a:pt x="93997" y="53400"/>
                  </a:lnTo>
                  <a:lnTo>
                    <a:pt x="93833" y="54484"/>
                  </a:lnTo>
                  <a:lnTo>
                    <a:pt x="93649" y="55589"/>
                  </a:lnTo>
                  <a:lnTo>
                    <a:pt x="93424" y="56673"/>
                  </a:lnTo>
                  <a:lnTo>
                    <a:pt x="93199" y="57757"/>
                  </a:lnTo>
                  <a:lnTo>
                    <a:pt x="92934" y="58820"/>
                  </a:lnTo>
                  <a:lnTo>
                    <a:pt x="92647" y="59884"/>
                  </a:lnTo>
                  <a:lnTo>
                    <a:pt x="92340" y="60947"/>
                  </a:lnTo>
                  <a:lnTo>
                    <a:pt x="92013" y="62011"/>
                  </a:lnTo>
                  <a:lnTo>
                    <a:pt x="91645" y="63054"/>
                  </a:lnTo>
                  <a:lnTo>
                    <a:pt x="91277" y="64076"/>
                  </a:lnTo>
                  <a:lnTo>
                    <a:pt x="90868" y="65099"/>
                  </a:lnTo>
                  <a:lnTo>
                    <a:pt x="90438" y="66121"/>
                  </a:lnTo>
                  <a:lnTo>
                    <a:pt x="89968" y="67124"/>
                  </a:lnTo>
                  <a:lnTo>
                    <a:pt x="89498" y="68126"/>
                  </a:lnTo>
                  <a:lnTo>
                    <a:pt x="89007" y="69107"/>
                  </a:lnTo>
                  <a:lnTo>
                    <a:pt x="88475" y="70069"/>
                  </a:lnTo>
                  <a:lnTo>
                    <a:pt x="87923" y="71030"/>
                  </a:lnTo>
                  <a:lnTo>
                    <a:pt x="87371" y="71971"/>
                  </a:lnTo>
                  <a:lnTo>
                    <a:pt x="86778" y="72912"/>
                  </a:lnTo>
                  <a:lnTo>
                    <a:pt x="86164" y="73832"/>
                  </a:lnTo>
                  <a:lnTo>
                    <a:pt x="85530" y="74732"/>
                  </a:lnTo>
                  <a:lnTo>
                    <a:pt x="84876" y="7563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4070500" y="3714425"/>
              <a:ext cx="1822775" cy="1478175"/>
            </a:xfrm>
            <a:custGeom>
              <a:avLst/>
              <a:gdLst/>
              <a:ahLst/>
              <a:cxnLst/>
              <a:rect l="l" t="t" r="r" b="b"/>
              <a:pathLst>
                <a:path w="72911" h="59127" extrusionOk="0">
                  <a:moveTo>
                    <a:pt x="38409" y="0"/>
                  </a:moveTo>
                  <a:lnTo>
                    <a:pt x="37243" y="21"/>
                  </a:lnTo>
                  <a:lnTo>
                    <a:pt x="36077" y="41"/>
                  </a:lnTo>
                  <a:lnTo>
                    <a:pt x="34891" y="103"/>
                  </a:lnTo>
                  <a:lnTo>
                    <a:pt x="33684" y="164"/>
                  </a:lnTo>
                  <a:lnTo>
                    <a:pt x="32478" y="266"/>
                  </a:lnTo>
                  <a:lnTo>
                    <a:pt x="31271" y="368"/>
                  </a:lnTo>
                  <a:lnTo>
                    <a:pt x="30064" y="491"/>
                  </a:lnTo>
                  <a:lnTo>
                    <a:pt x="28817" y="634"/>
                  </a:lnTo>
                  <a:lnTo>
                    <a:pt x="27590" y="798"/>
                  </a:lnTo>
                  <a:lnTo>
                    <a:pt x="26342" y="982"/>
                  </a:lnTo>
                  <a:lnTo>
                    <a:pt x="25095" y="1166"/>
                  </a:lnTo>
                  <a:lnTo>
                    <a:pt x="23847" y="1391"/>
                  </a:lnTo>
                  <a:lnTo>
                    <a:pt x="22579" y="1637"/>
                  </a:lnTo>
                  <a:lnTo>
                    <a:pt x="21311" y="1882"/>
                  </a:lnTo>
                  <a:lnTo>
                    <a:pt x="20043" y="2168"/>
                  </a:lnTo>
                  <a:lnTo>
                    <a:pt x="18775" y="2455"/>
                  </a:lnTo>
                  <a:lnTo>
                    <a:pt x="17487" y="2782"/>
                  </a:lnTo>
                  <a:lnTo>
                    <a:pt x="16198" y="3109"/>
                  </a:lnTo>
                  <a:lnTo>
                    <a:pt x="14910" y="3457"/>
                  </a:lnTo>
                  <a:lnTo>
                    <a:pt x="12946" y="4050"/>
                  </a:lnTo>
                  <a:lnTo>
                    <a:pt x="11003" y="4663"/>
                  </a:lnTo>
                  <a:lnTo>
                    <a:pt x="9081" y="5318"/>
                  </a:lnTo>
                  <a:lnTo>
                    <a:pt x="7220" y="5993"/>
                  </a:lnTo>
                  <a:lnTo>
                    <a:pt x="5359" y="6709"/>
                  </a:lnTo>
                  <a:lnTo>
                    <a:pt x="3559" y="7465"/>
                  </a:lnTo>
                  <a:lnTo>
                    <a:pt x="1780" y="8242"/>
                  </a:lnTo>
                  <a:lnTo>
                    <a:pt x="62" y="9061"/>
                  </a:lnTo>
                  <a:lnTo>
                    <a:pt x="0" y="9326"/>
                  </a:lnTo>
                  <a:lnTo>
                    <a:pt x="1739" y="8529"/>
                  </a:lnTo>
                  <a:lnTo>
                    <a:pt x="3518" y="7731"/>
                  </a:lnTo>
                  <a:lnTo>
                    <a:pt x="5338" y="6974"/>
                  </a:lnTo>
                  <a:lnTo>
                    <a:pt x="7199" y="6259"/>
                  </a:lnTo>
                  <a:lnTo>
                    <a:pt x="9101" y="5563"/>
                  </a:lnTo>
                  <a:lnTo>
                    <a:pt x="11024" y="4909"/>
                  </a:lnTo>
                  <a:lnTo>
                    <a:pt x="12987" y="4275"/>
                  </a:lnTo>
                  <a:lnTo>
                    <a:pt x="14971" y="3682"/>
                  </a:lnTo>
                  <a:lnTo>
                    <a:pt x="16525" y="3252"/>
                  </a:lnTo>
                  <a:lnTo>
                    <a:pt x="18080" y="2864"/>
                  </a:lnTo>
                  <a:lnTo>
                    <a:pt x="19634" y="2495"/>
                  </a:lnTo>
                  <a:lnTo>
                    <a:pt x="21168" y="2148"/>
                  </a:lnTo>
                  <a:lnTo>
                    <a:pt x="22702" y="1841"/>
                  </a:lnTo>
                  <a:lnTo>
                    <a:pt x="24215" y="1555"/>
                  </a:lnTo>
                  <a:lnTo>
                    <a:pt x="25729" y="1309"/>
                  </a:lnTo>
                  <a:lnTo>
                    <a:pt x="27242" y="1084"/>
                  </a:lnTo>
                  <a:lnTo>
                    <a:pt x="28735" y="880"/>
                  </a:lnTo>
                  <a:lnTo>
                    <a:pt x="30228" y="696"/>
                  </a:lnTo>
                  <a:lnTo>
                    <a:pt x="31701" y="553"/>
                  </a:lnTo>
                  <a:lnTo>
                    <a:pt x="33153" y="430"/>
                  </a:lnTo>
                  <a:lnTo>
                    <a:pt x="34605" y="348"/>
                  </a:lnTo>
                  <a:lnTo>
                    <a:pt x="36036" y="287"/>
                  </a:lnTo>
                  <a:lnTo>
                    <a:pt x="37448" y="246"/>
                  </a:lnTo>
                  <a:lnTo>
                    <a:pt x="38859" y="225"/>
                  </a:lnTo>
                  <a:lnTo>
                    <a:pt x="40433" y="246"/>
                  </a:lnTo>
                  <a:lnTo>
                    <a:pt x="42008" y="287"/>
                  </a:lnTo>
                  <a:lnTo>
                    <a:pt x="43542" y="368"/>
                  </a:lnTo>
                  <a:lnTo>
                    <a:pt x="45056" y="491"/>
                  </a:lnTo>
                  <a:lnTo>
                    <a:pt x="46549" y="655"/>
                  </a:lnTo>
                  <a:lnTo>
                    <a:pt x="48001" y="839"/>
                  </a:lnTo>
                  <a:lnTo>
                    <a:pt x="49432" y="1043"/>
                  </a:lnTo>
                  <a:lnTo>
                    <a:pt x="50823" y="1309"/>
                  </a:lnTo>
                  <a:lnTo>
                    <a:pt x="52193" y="1575"/>
                  </a:lnTo>
                  <a:lnTo>
                    <a:pt x="53523" y="1902"/>
                  </a:lnTo>
                  <a:lnTo>
                    <a:pt x="54832" y="2250"/>
                  </a:lnTo>
                  <a:lnTo>
                    <a:pt x="56100" y="2618"/>
                  </a:lnTo>
                  <a:lnTo>
                    <a:pt x="57327" y="3027"/>
                  </a:lnTo>
                  <a:lnTo>
                    <a:pt x="58513" y="3457"/>
                  </a:lnTo>
                  <a:lnTo>
                    <a:pt x="59658" y="3927"/>
                  </a:lnTo>
                  <a:lnTo>
                    <a:pt x="60783" y="4438"/>
                  </a:lnTo>
                  <a:lnTo>
                    <a:pt x="61847" y="4970"/>
                  </a:lnTo>
                  <a:lnTo>
                    <a:pt x="62869" y="5522"/>
                  </a:lnTo>
                  <a:lnTo>
                    <a:pt x="63851" y="6115"/>
                  </a:lnTo>
                  <a:lnTo>
                    <a:pt x="64342" y="6422"/>
                  </a:lnTo>
                  <a:lnTo>
                    <a:pt x="64792" y="6729"/>
                  </a:lnTo>
                  <a:lnTo>
                    <a:pt x="65242" y="7056"/>
                  </a:lnTo>
                  <a:lnTo>
                    <a:pt x="65692" y="7363"/>
                  </a:lnTo>
                  <a:lnTo>
                    <a:pt x="66121" y="7711"/>
                  </a:lnTo>
                  <a:lnTo>
                    <a:pt x="66530" y="8038"/>
                  </a:lnTo>
                  <a:lnTo>
                    <a:pt x="66939" y="8406"/>
                  </a:lnTo>
                  <a:lnTo>
                    <a:pt x="67328" y="8754"/>
                  </a:lnTo>
                  <a:lnTo>
                    <a:pt x="67716" y="9122"/>
                  </a:lnTo>
                  <a:lnTo>
                    <a:pt x="68084" y="9490"/>
                  </a:lnTo>
                  <a:lnTo>
                    <a:pt x="68432" y="9858"/>
                  </a:lnTo>
                  <a:lnTo>
                    <a:pt x="68780" y="10247"/>
                  </a:lnTo>
                  <a:lnTo>
                    <a:pt x="69107" y="10635"/>
                  </a:lnTo>
                  <a:lnTo>
                    <a:pt x="69414" y="11024"/>
                  </a:lnTo>
                  <a:lnTo>
                    <a:pt x="69721" y="11433"/>
                  </a:lnTo>
                  <a:lnTo>
                    <a:pt x="70007" y="11842"/>
                  </a:lnTo>
                  <a:lnTo>
                    <a:pt x="70273" y="12251"/>
                  </a:lnTo>
                  <a:lnTo>
                    <a:pt x="70539" y="12681"/>
                  </a:lnTo>
                  <a:lnTo>
                    <a:pt x="70784" y="13110"/>
                  </a:lnTo>
                  <a:lnTo>
                    <a:pt x="71009" y="13560"/>
                  </a:lnTo>
                  <a:lnTo>
                    <a:pt x="71234" y="13989"/>
                  </a:lnTo>
                  <a:lnTo>
                    <a:pt x="71438" y="14439"/>
                  </a:lnTo>
                  <a:lnTo>
                    <a:pt x="71623" y="14910"/>
                  </a:lnTo>
                  <a:lnTo>
                    <a:pt x="71786" y="15360"/>
                  </a:lnTo>
                  <a:lnTo>
                    <a:pt x="71950" y="15830"/>
                  </a:lnTo>
                  <a:lnTo>
                    <a:pt x="72093" y="16321"/>
                  </a:lnTo>
                  <a:lnTo>
                    <a:pt x="72277" y="16975"/>
                  </a:lnTo>
                  <a:lnTo>
                    <a:pt x="72400" y="17650"/>
                  </a:lnTo>
                  <a:lnTo>
                    <a:pt x="72522" y="18346"/>
                  </a:lnTo>
                  <a:lnTo>
                    <a:pt x="72604" y="19021"/>
                  </a:lnTo>
                  <a:lnTo>
                    <a:pt x="72645" y="19716"/>
                  </a:lnTo>
                  <a:lnTo>
                    <a:pt x="72666" y="20411"/>
                  </a:lnTo>
                  <a:lnTo>
                    <a:pt x="72666" y="21107"/>
                  </a:lnTo>
                  <a:lnTo>
                    <a:pt x="72625" y="21802"/>
                  </a:lnTo>
                  <a:lnTo>
                    <a:pt x="72543" y="22518"/>
                  </a:lnTo>
                  <a:lnTo>
                    <a:pt x="72461" y="23234"/>
                  </a:lnTo>
                  <a:lnTo>
                    <a:pt x="72318" y="23950"/>
                  </a:lnTo>
                  <a:lnTo>
                    <a:pt x="72154" y="24665"/>
                  </a:lnTo>
                  <a:lnTo>
                    <a:pt x="71970" y="25381"/>
                  </a:lnTo>
                  <a:lnTo>
                    <a:pt x="71766" y="26097"/>
                  </a:lnTo>
                  <a:lnTo>
                    <a:pt x="71500" y="26833"/>
                  </a:lnTo>
                  <a:lnTo>
                    <a:pt x="71234" y="27549"/>
                  </a:lnTo>
                  <a:lnTo>
                    <a:pt x="70927" y="28285"/>
                  </a:lnTo>
                  <a:lnTo>
                    <a:pt x="70600" y="29022"/>
                  </a:lnTo>
                  <a:lnTo>
                    <a:pt x="70232" y="29737"/>
                  </a:lnTo>
                  <a:lnTo>
                    <a:pt x="69843" y="30474"/>
                  </a:lnTo>
                  <a:lnTo>
                    <a:pt x="69414" y="31210"/>
                  </a:lnTo>
                  <a:lnTo>
                    <a:pt x="68964" y="31946"/>
                  </a:lnTo>
                  <a:lnTo>
                    <a:pt x="68493" y="32682"/>
                  </a:lnTo>
                  <a:lnTo>
                    <a:pt x="67982" y="33419"/>
                  </a:lnTo>
                  <a:lnTo>
                    <a:pt x="67450" y="34135"/>
                  </a:lnTo>
                  <a:lnTo>
                    <a:pt x="66878" y="34871"/>
                  </a:lnTo>
                  <a:lnTo>
                    <a:pt x="66285" y="35607"/>
                  </a:lnTo>
                  <a:lnTo>
                    <a:pt x="65671" y="36323"/>
                  </a:lnTo>
                  <a:lnTo>
                    <a:pt x="65037" y="37059"/>
                  </a:lnTo>
                  <a:lnTo>
                    <a:pt x="64362" y="37795"/>
                  </a:lnTo>
                  <a:lnTo>
                    <a:pt x="63646" y="38511"/>
                  </a:lnTo>
                  <a:lnTo>
                    <a:pt x="62931" y="39227"/>
                  </a:lnTo>
                  <a:lnTo>
                    <a:pt x="62174" y="39943"/>
                  </a:lnTo>
                  <a:lnTo>
                    <a:pt x="61397" y="40659"/>
                  </a:lnTo>
                  <a:lnTo>
                    <a:pt x="60599" y="41354"/>
                  </a:lnTo>
                  <a:lnTo>
                    <a:pt x="59781" y="42049"/>
                  </a:lnTo>
                  <a:lnTo>
                    <a:pt x="58942" y="42724"/>
                  </a:lnTo>
                  <a:lnTo>
                    <a:pt x="58083" y="43399"/>
                  </a:lnTo>
                  <a:lnTo>
                    <a:pt x="57204" y="44074"/>
                  </a:lnTo>
                  <a:lnTo>
                    <a:pt x="56304" y="44729"/>
                  </a:lnTo>
                  <a:lnTo>
                    <a:pt x="55384" y="45363"/>
                  </a:lnTo>
                  <a:lnTo>
                    <a:pt x="54443" y="45997"/>
                  </a:lnTo>
                  <a:lnTo>
                    <a:pt x="53502" y="46631"/>
                  </a:lnTo>
                  <a:lnTo>
                    <a:pt x="52521" y="47244"/>
                  </a:lnTo>
                  <a:lnTo>
                    <a:pt x="51539" y="47837"/>
                  </a:lnTo>
                  <a:lnTo>
                    <a:pt x="50537" y="48430"/>
                  </a:lnTo>
                  <a:lnTo>
                    <a:pt x="49514" y="49024"/>
                  </a:lnTo>
                  <a:lnTo>
                    <a:pt x="48471" y="49576"/>
                  </a:lnTo>
                  <a:lnTo>
                    <a:pt x="47428" y="50148"/>
                  </a:lnTo>
                  <a:lnTo>
                    <a:pt x="46365" y="50680"/>
                  </a:lnTo>
                  <a:lnTo>
                    <a:pt x="45281" y="51212"/>
                  </a:lnTo>
                  <a:lnTo>
                    <a:pt x="44176" y="51744"/>
                  </a:lnTo>
                  <a:lnTo>
                    <a:pt x="43072" y="52255"/>
                  </a:lnTo>
                  <a:lnTo>
                    <a:pt x="41947" y="52746"/>
                  </a:lnTo>
                  <a:lnTo>
                    <a:pt x="40802" y="53237"/>
                  </a:lnTo>
                  <a:lnTo>
                    <a:pt x="39656" y="53707"/>
                  </a:lnTo>
                  <a:lnTo>
                    <a:pt x="38491" y="54157"/>
                  </a:lnTo>
                  <a:lnTo>
                    <a:pt x="37325" y="54607"/>
                  </a:lnTo>
                  <a:lnTo>
                    <a:pt x="36139" y="55036"/>
                  </a:lnTo>
                  <a:lnTo>
                    <a:pt x="34952" y="55445"/>
                  </a:lnTo>
                  <a:lnTo>
                    <a:pt x="33725" y="55854"/>
                  </a:lnTo>
                  <a:lnTo>
                    <a:pt x="32519" y="56243"/>
                  </a:lnTo>
                  <a:lnTo>
                    <a:pt x="31292" y="56611"/>
                  </a:lnTo>
                  <a:lnTo>
                    <a:pt x="30044" y="56979"/>
                  </a:lnTo>
                  <a:lnTo>
                    <a:pt x="27958" y="57552"/>
                  </a:lnTo>
                  <a:lnTo>
                    <a:pt x="25851" y="58063"/>
                  </a:lnTo>
                  <a:lnTo>
                    <a:pt x="23765" y="58534"/>
                  </a:lnTo>
                  <a:lnTo>
                    <a:pt x="22722" y="58738"/>
                  </a:lnTo>
                  <a:lnTo>
                    <a:pt x="21679" y="58943"/>
                  </a:lnTo>
                  <a:lnTo>
                    <a:pt x="21986" y="59127"/>
                  </a:lnTo>
                  <a:lnTo>
                    <a:pt x="24011" y="58718"/>
                  </a:lnTo>
                  <a:lnTo>
                    <a:pt x="26035" y="58247"/>
                  </a:lnTo>
                  <a:lnTo>
                    <a:pt x="28081" y="57756"/>
                  </a:lnTo>
                  <a:lnTo>
                    <a:pt x="30105" y="57204"/>
                  </a:lnTo>
                  <a:lnTo>
                    <a:pt x="31353" y="56836"/>
                  </a:lnTo>
                  <a:lnTo>
                    <a:pt x="32580" y="56468"/>
                  </a:lnTo>
                  <a:lnTo>
                    <a:pt x="33807" y="56079"/>
                  </a:lnTo>
                  <a:lnTo>
                    <a:pt x="35014" y="55670"/>
                  </a:lnTo>
                  <a:lnTo>
                    <a:pt x="36220" y="55261"/>
                  </a:lnTo>
                  <a:lnTo>
                    <a:pt x="37407" y="54832"/>
                  </a:lnTo>
                  <a:lnTo>
                    <a:pt x="38593" y="54382"/>
                  </a:lnTo>
                  <a:lnTo>
                    <a:pt x="39759" y="53912"/>
                  </a:lnTo>
                  <a:lnTo>
                    <a:pt x="40904" y="53441"/>
                  </a:lnTo>
                  <a:lnTo>
                    <a:pt x="42049" y="52971"/>
                  </a:lnTo>
                  <a:lnTo>
                    <a:pt x="43174" y="52459"/>
                  </a:lnTo>
                  <a:lnTo>
                    <a:pt x="44278" y="51948"/>
                  </a:lnTo>
                  <a:lnTo>
                    <a:pt x="45383" y="51437"/>
                  </a:lnTo>
                  <a:lnTo>
                    <a:pt x="46467" y="50885"/>
                  </a:lnTo>
                  <a:lnTo>
                    <a:pt x="47530" y="50353"/>
                  </a:lnTo>
                  <a:lnTo>
                    <a:pt x="48594" y="49780"/>
                  </a:lnTo>
                  <a:lnTo>
                    <a:pt x="49637" y="49208"/>
                  </a:lnTo>
                  <a:lnTo>
                    <a:pt x="50659" y="48635"/>
                  </a:lnTo>
                  <a:lnTo>
                    <a:pt x="51662" y="48042"/>
                  </a:lnTo>
                  <a:lnTo>
                    <a:pt x="52643" y="47428"/>
                  </a:lnTo>
                  <a:lnTo>
                    <a:pt x="53625" y="46815"/>
                  </a:lnTo>
                  <a:lnTo>
                    <a:pt x="54586" y="46181"/>
                  </a:lnTo>
                  <a:lnTo>
                    <a:pt x="55527" y="45547"/>
                  </a:lnTo>
                  <a:lnTo>
                    <a:pt x="56447" y="44913"/>
                  </a:lnTo>
                  <a:lnTo>
                    <a:pt x="57347" y="44258"/>
                  </a:lnTo>
                  <a:lnTo>
                    <a:pt x="58227" y="43583"/>
                  </a:lnTo>
                  <a:lnTo>
                    <a:pt x="59086" y="42908"/>
                  </a:lnTo>
                  <a:lnTo>
                    <a:pt x="59924" y="42234"/>
                  </a:lnTo>
                  <a:lnTo>
                    <a:pt x="60742" y="41538"/>
                  </a:lnTo>
                  <a:lnTo>
                    <a:pt x="61540" y="40822"/>
                  </a:lnTo>
                  <a:lnTo>
                    <a:pt x="62317" y="40127"/>
                  </a:lnTo>
                  <a:lnTo>
                    <a:pt x="63074" y="39391"/>
                  </a:lnTo>
                  <a:lnTo>
                    <a:pt x="63810" y="38675"/>
                  </a:lnTo>
                  <a:lnTo>
                    <a:pt x="64526" y="37939"/>
                  </a:lnTo>
                  <a:lnTo>
                    <a:pt x="65201" y="37202"/>
                  </a:lnTo>
                  <a:lnTo>
                    <a:pt x="65855" y="36466"/>
                  </a:lnTo>
                  <a:lnTo>
                    <a:pt x="66489" y="35750"/>
                  </a:lnTo>
                  <a:lnTo>
                    <a:pt x="67082" y="35014"/>
                  </a:lnTo>
                  <a:lnTo>
                    <a:pt x="67634" y="34257"/>
                  </a:lnTo>
                  <a:lnTo>
                    <a:pt x="68187" y="33521"/>
                  </a:lnTo>
                  <a:lnTo>
                    <a:pt x="68698" y="32785"/>
                  </a:lnTo>
                  <a:lnTo>
                    <a:pt x="69168" y="32048"/>
                  </a:lnTo>
                  <a:lnTo>
                    <a:pt x="69618" y="31312"/>
                  </a:lnTo>
                  <a:lnTo>
                    <a:pt x="70048" y="30576"/>
                  </a:lnTo>
                  <a:lnTo>
                    <a:pt x="70457" y="29819"/>
                  </a:lnTo>
                  <a:lnTo>
                    <a:pt x="70804" y="29083"/>
                  </a:lnTo>
                  <a:lnTo>
                    <a:pt x="71152" y="28347"/>
                  </a:lnTo>
                  <a:lnTo>
                    <a:pt x="71459" y="27610"/>
                  </a:lnTo>
                  <a:lnTo>
                    <a:pt x="71745" y="26874"/>
                  </a:lnTo>
                  <a:lnTo>
                    <a:pt x="71991" y="26158"/>
                  </a:lnTo>
                  <a:lnTo>
                    <a:pt x="72216" y="25422"/>
                  </a:lnTo>
                  <a:lnTo>
                    <a:pt x="72400" y="24686"/>
                  </a:lnTo>
                  <a:lnTo>
                    <a:pt x="72563" y="23970"/>
                  </a:lnTo>
                  <a:lnTo>
                    <a:pt x="72686" y="23234"/>
                  </a:lnTo>
                  <a:lnTo>
                    <a:pt x="72788" y="22518"/>
                  </a:lnTo>
                  <a:lnTo>
                    <a:pt x="72850" y="21802"/>
                  </a:lnTo>
                  <a:lnTo>
                    <a:pt x="72891" y="21107"/>
                  </a:lnTo>
                  <a:lnTo>
                    <a:pt x="72911" y="20391"/>
                  </a:lnTo>
                  <a:lnTo>
                    <a:pt x="72891" y="19696"/>
                  </a:lnTo>
                  <a:lnTo>
                    <a:pt x="72829" y="18980"/>
                  </a:lnTo>
                  <a:lnTo>
                    <a:pt x="72747" y="18305"/>
                  </a:lnTo>
                  <a:lnTo>
                    <a:pt x="72645" y="17609"/>
                  </a:lnTo>
                  <a:lnTo>
                    <a:pt x="72502" y="16935"/>
                  </a:lnTo>
                  <a:lnTo>
                    <a:pt x="72318" y="16239"/>
                  </a:lnTo>
                  <a:lnTo>
                    <a:pt x="72113" y="15564"/>
                  </a:lnTo>
                  <a:lnTo>
                    <a:pt x="71868" y="14889"/>
                  </a:lnTo>
                  <a:lnTo>
                    <a:pt x="71582" y="14214"/>
                  </a:lnTo>
                  <a:lnTo>
                    <a:pt x="71275" y="13580"/>
                  </a:lnTo>
                  <a:lnTo>
                    <a:pt x="70948" y="12946"/>
                  </a:lnTo>
                  <a:lnTo>
                    <a:pt x="70580" y="12333"/>
                  </a:lnTo>
                  <a:lnTo>
                    <a:pt x="70191" y="11719"/>
                  </a:lnTo>
                  <a:lnTo>
                    <a:pt x="69782" y="11126"/>
                  </a:lnTo>
                  <a:lnTo>
                    <a:pt x="69332" y="10554"/>
                  </a:lnTo>
                  <a:lnTo>
                    <a:pt x="68841" y="9981"/>
                  </a:lnTo>
                  <a:lnTo>
                    <a:pt x="68350" y="9429"/>
                  </a:lnTo>
                  <a:lnTo>
                    <a:pt x="67819" y="8897"/>
                  </a:lnTo>
                  <a:lnTo>
                    <a:pt x="67266" y="8386"/>
                  </a:lnTo>
                  <a:lnTo>
                    <a:pt x="66673" y="7874"/>
                  </a:lnTo>
                  <a:lnTo>
                    <a:pt x="66080" y="7383"/>
                  </a:lnTo>
                  <a:lnTo>
                    <a:pt x="65446" y="6913"/>
                  </a:lnTo>
                  <a:lnTo>
                    <a:pt x="64792" y="6443"/>
                  </a:lnTo>
                  <a:lnTo>
                    <a:pt x="64117" y="5993"/>
                  </a:lnTo>
                  <a:lnTo>
                    <a:pt x="63401" y="5563"/>
                  </a:lnTo>
                  <a:lnTo>
                    <a:pt x="62685" y="5154"/>
                  </a:lnTo>
                  <a:lnTo>
                    <a:pt x="61928" y="4745"/>
                  </a:lnTo>
                  <a:lnTo>
                    <a:pt x="61151" y="4377"/>
                  </a:lnTo>
                  <a:lnTo>
                    <a:pt x="60374" y="3988"/>
                  </a:lnTo>
                  <a:lnTo>
                    <a:pt x="59556" y="3641"/>
                  </a:lnTo>
                  <a:lnTo>
                    <a:pt x="58717" y="3314"/>
                  </a:lnTo>
                  <a:lnTo>
                    <a:pt x="57858" y="2986"/>
                  </a:lnTo>
                  <a:lnTo>
                    <a:pt x="56999" y="2680"/>
                  </a:lnTo>
                  <a:lnTo>
                    <a:pt x="56100" y="2393"/>
                  </a:lnTo>
                  <a:lnTo>
                    <a:pt x="55200" y="2107"/>
                  </a:lnTo>
                  <a:lnTo>
                    <a:pt x="54259" y="1861"/>
                  </a:lnTo>
                  <a:lnTo>
                    <a:pt x="53318" y="1616"/>
                  </a:lnTo>
                  <a:lnTo>
                    <a:pt x="52336" y="1391"/>
                  </a:lnTo>
                  <a:lnTo>
                    <a:pt x="51355" y="1187"/>
                  </a:lnTo>
                  <a:lnTo>
                    <a:pt x="50373" y="982"/>
                  </a:lnTo>
                  <a:lnTo>
                    <a:pt x="49350" y="818"/>
                  </a:lnTo>
                  <a:lnTo>
                    <a:pt x="48307" y="655"/>
                  </a:lnTo>
                  <a:lnTo>
                    <a:pt x="47264" y="512"/>
                  </a:lnTo>
                  <a:lnTo>
                    <a:pt x="46201" y="389"/>
                  </a:lnTo>
                  <a:lnTo>
                    <a:pt x="45137" y="287"/>
                  </a:lnTo>
                  <a:lnTo>
                    <a:pt x="44053" y="184"/>
                  </a:lnTo>
                  <a:lnTo>
                    <a:pt x="42949" y="123"/>
                  </a:lnTo>
                  <a:lnTo>
                    <a:pt x="41824" y="62"/>
                  </a:lnTo>
                  <a:lnTo>
                    <a:pt x="40699" y="21"/>
                  </a:lnTo>
                  <a:lnTo>
                    <a:pt x="395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4048000" y="3876000"/>
              <a:ext cx="1576350" cy="1188275"/>
            </a:xfrm>
            <a:custGeom>
              <a:avLst/>
              <a:gdLst/>
              <a:ahLst/>
              <a:cxnLst/>
              <a:rect l="l" t="t" r="r" b="b"/>
              <a:pathLst>
                <a:path w="63054" h="47531" extrusionOk="0">
                  <a:moveTo>
                    <a:pt x="34993" y="0"/>
                  </a:moveTo>
                  <a:lnTo>
                    <a:pt x="34073" y="41"/>
                  </a:lnTo>
                  <a:lnTo>
                    <a:pt x="33132" y="82"/>
                  </a:lnTo>
                  <a:lnTo>
                    <a:pt x="32212" y="123"/>
                  </a:lnTo>
                  <a:lnTo>
                    <a:pt x="31251" y="205"/>
                  </a:lnTo>
                  <a:lnTo>
                    <a:pt x="30310" y="286"/>
                  </a:lnTo>
                  <a:lnTo>
                    <a:pt x="29349" y="389"/>
                  </a:lnTo>
                  <a:lnTo>
                    <a:pt x="28367" y="491"/>
                  </a:lnTo>
                  <a:lnTo>
                    <a:pt x="27406" y="614"/>
                  </a:lnTo>
                  <a:lnTo>
                    <a:pt x="26424" y="757"/>
                  </a:lnTo>
                  <a:lnTo>
                    <a:pt x="25442" y="920"/>
                  </a:lnTo>
                  <a:lnTo>
                    <a:pt x="24461" y="1084"/>
                  </a:lnTo>
                  <a:lnTo>
                    <a:pt x="23459" y="1268"/>
                  </a:lnTo>
                  <a:lnTo>
                    <a:pt x="22456" y="1473"/>
                  </a:lnTo>
                  <a:lnTo>
                    <a:pt x="21475" y="1698"/>
                  </a:lnTo>
                  <a:lnTo>
                    <a:pt x="20452" y="1923"/>
                  </a:lnTo>
                  <a:lnTo>
                    <a:pt x="19450" y="2168"/>
                  </a:lnTo>
                  <a:lnTo>
                    <a:pt x="18448" y="2434"/>
                  </a:lnTo>
                  <a:lnTo>
                    <a:pt x="17425" y="2720"/>
                  </a:lnTo>
                  <a:lnTo>
                    <a:pt x="16219" y="3068"/>
                  </a:lnTo>
                  <a:lnTo>
                    <a:pt x="15012" y="3436"/>
                  </a:lnTo>
                  <a:lnTo>
                    <a:pt x="13826" y="3845"/>
                  </a:lnTo>
                  <a:lnTo>
                    <a:pt x="12660" y="4234"/>
                  </a:lnTo>
                  <a:lnTo>
                    <a:pt x="11494" y="4663"/>
                  </a:lnTo>
                  <a:lnTo>
                    <a:pt x="10369" y="5093"/>
                  </a:lnTo>
                  <a:lnTo>
                    <a:pt x="9245" y="5563"/>
                  </a:lnTo>
                  <a:lnTo>
                    <a:pt x="8140" y="6013"/>
                  </a:lnTo>
                  <a:lnTo>
                    <a:pt x="7056" y="6504"/>
                  </a:lnTo>
                  <a:lnTo>
                    <a:pt x="5993" y="6995"/>
                  </a:lnTo>
                  <a:lnTo>
                    <a:pt x="4950" y="7506"/>
                  </a:lnTo>
                  <a:lnTo>
                    <a:pt x="3907" y="8038"/>
                  </a:lnTo>
                  <a:lnTo>
                    <a:pt x="2904" y="8569"/>
                  </a:lnTo>
                  <a:lnTo>
                    <a:pt x="1923" y="9101"/>
                  </a:lnTo>
                  <a:lnTo>
                    <a:pt x="941" y="9674"/>
                  </a:lnTo>
                  <a:lnTo>
                    <a:pt x="0" y="10247"/>
                  </a:lnTo>
                  <a:lnTo>
                    <a:pt x="0" y="10512"/>
                  </a:lnTo>
                  <a:lnTo>
                    <a:pt x="941" y="9940"/>
                  </a:lnTo>
                  <a:lnTo>
                    <a:pt x="1902" y="9388"/>
                  </a:lnTo>
                  <a:lnTo>
                    <a:pt x="2904" y="8835"/>
                  </a:lnTo>
                  <a:lnTo>
                    <a:pt x="3907" y="8283"/>
                  </a:lnTo>
                  <a:lnTo>
                    <a:pt x="4950" y="7772"/>
                  </a:lnTo>
                  <a:lnTo>
                    <a:pt x="5993" y="7261"/>
                  </a:lnTo>
                  <a:lnTo>
                    <a:pt x="7056" y="6749"/>
                  </a:lnTo>
                  <a:lnTo>
                    <a:pt x="8161" y="6258"/>
                  </a:lnTo>
                  <a:lnTo>
                    <a:pt x="9265" y="5788"/>
                  </a:lnTo>
                  <a:lnTo>
                    <a:pt x="10390" y="5338"/>
                  </a:lnTo>
                  <a:lnTo>
                    <a:pt x="11535" y="4909"/>
                  </a:lnTo>
                  <a:lnTo>
                    <a:pt x="12701" y="4479"/>
                  </a:lnTo>
                  <a:lnTo>
                    <a:pt x="13867" y="4070"/>
                  </a:lnTo>
                  <a:lnTo>
                    <a:pt x="15073" y="3681"/>
                  </a:lnTo>
                  <a:lnTo>
                    <a:pt x="16280" y="3293"/>
                  </a:lnTo>
                  <a:lnTo>
                    <a:pt x="17507" y="2945"/>
                  </a:lnTo>
                  <a:lnTo>
                    <a:pt x="18714" y="2618"/>
                  </a:lnTo>
                  <a:lnTo>
                    <a:pt x="19941" y="2291"/>
                  </a:lnTo>
                  <a:lnTo>
                    <a:pt x="21148" y="2004"/>
                  </a:lnTo>
                  <a:lnTo>
                    <a:pt x="22354" y="1739"/>
                  </a:lnTo>
                  <a:lnTo>
                    <a:pt x="23561" y="1493"/>
                  </a:lnTo>
                  <a:lnTo>
                    <a:pt x="24768" y="1268"/>
                  </a:lnTo>
                  <a:lnTo>
                    <a:pt x="25954" y="1064"/>
                  </a:lnTo>
                  <a:lnTo>
                    <a:pt x="27140" y="900"/>
                  </a:lnTo>
                  <a:lnTo>
                    <a:pt x="28306" y="736"/>
                  </a:lnTo>
                  <a:lnTo>
                    <a:pt x="29471" y="593"/>
                  </a:lnTo>
                  <a:lnTo>
                    <a:pt x="30637" y="491"/>
                  </a:lnTo>
                  <a:lnTo>
                    <a:pt x="31782" y="389"/>
                  </a:lnTo>
                  <a:lnTo>
                    <a:pt x="32928" y="327"/>
                  </a:lnTo>
                  <a:lnTo>
                    <a:pt x="34053" y="266"/>
                  </a:lnTo>
                  <a:lnTo>
                    <a:pt x="35157" y="246"/>
                  </a:lnTo>
                  <a:lnTo>
                    <a:pt x="36261" y="225"/>
                  </a:lnTo>
                  <a:lnTo>
                    <a:pt x="37509" y="246"/>
                  </a:lnTo>
                  <a:lnTo>
                    <a:pt x="38736" y="286"/>
                  </a:lnTo>
                  <a:lnTo>
                    <a:pt x="39943" y="348"/>
                  </a:lnTo>
                  <a:lnTo>
                    <a:pt x="41129" y="430"/>
                  </a:lnTo>
                  <a:lnTo>
                    <a:pt x="42295" y="552"/>
                  </a:lnTo>
                  <a:lnTo>
                    <a:pt x="43440" y="696"/>
                  </a:lnTo>
                  <a:lnTo>
                    <a:pt x="44565" y="880"/>
                  </a:lnTo>
                  <a:lnTo>
                    <a:pt x="45669" y="1064"/>
                  </a:lnTo>
                  <a:lnTo>
                    <a:pt x="46753" y="1289"/>
                  </a:lnTo>
                  <a:lnTo>
                    <a:pt x="47796" y="1534"/>
                  </a:lnTo>
                  <a:lnTo>
                    <a:pt x="48819" y="1800"/>
                  </a:lnTo>
                  <a:lnTo>
                    <a:pt x="49801" y="2107"/>
                  </a:lnTo>
                  <a:lnTo>
                    <a:pt x="50762" y="2413"/>
                  </a:lnTo>
                  <a:lnTo>
                    <a:pt x="51703" y="2761"/>
                  </a:lnTo>
                  <a:lnTo>
                    <a:pt x="52602" y="3129"/>
                  </a:lnTo>
                  <a:lnTo>
                    <a:pt x="53482" y="3518"/>
                  </a:lnTo>
                  <a:lnTo>
                    <a:pt x="54320" y="3947"/>
                  </a:lnTo>
                  <a:lnTo>
                    <a:pt x="55138" y="4377"/>
                  </a:lnTo>
                  <a:lnTo>
                    <a:pt x="55895" y="4847"/>
                  </a:lnTo>
                  <a:lnTo>
                    <a:pt x="56631" y="5318"/>
                  </a:lnTo>
                  <a:lnTo>
                    <a:pt x="57347" y="5829"/>
                  </a:lnTo>
                  <a:lnTo>
                    <a:pt x="58002" y="6361"/>
                  </a:lnTo>
                  <a:lnTo>
                    <a:pt x="58636" y="6913"/>
                  </a:lnTo>
                  <a:lnTo>
                    <a:pt x="59208" y="7486"/>
                  </a:lnTo>
                  <a:lnTo>
                    <a:pt x="59761" y="8079"/>
                  </a:lnTo>
                  <a:lnTo>
                    <a:pt x="60272" y="8713"/>
                  </a:lnTo>
                  <a:lnTo>
                    <a:pt x="60722" y="9347"/>
                  </a:lnTo>
                  <a:lnTo>
                    <a:pt x="61151" y="10001"/>
                  </a:lnTo>
                  <a:lnTo>
                    <a:pt x="61335" y="10349"/>
                  </a:lnTo>
                  <a:lnTo>
                    <a:pt x="61519" y="10676"/>
                  </a:lnTo>
                  <a:lnTo>
                    <a:pt x="61683" y="11024"/>
                  </a:lnTo>
                  <a:lnTo>
                    <a:pt x="61847" y="11392"/>
                  </a:lnTo>
                  <a:lnTo>
                    <a:pt x="61990" y="11740"/>
                  </a:lnTo>
                  <a:lnTo>
                    <a:pt x="62133" y="12108"/>
                  </a:lnTo>
                  <a:lnTo>
                    <a:pt x="62256" y="12476"/>
                  </a:lnTo>
                  <a:lnTo>
                    <a:pt x="62378" y="12844"/>
                  </a:lnTo>
                  <a:lnTo>
                    <a:pt x="62501" y="13376"/>
                  </a:lnTo>
                  <a:lnTo>
                    <a:pt x="62624" y="13907"/>
                  </a:lnTo>
                  <a:lnTo>
                    <a:pt x="62706" y="14439"/>
                  </a:lnTo>
                  <a:lnTo>
                    <a:pt x="62767" y="14971"/>
                  </a:lnTo>
                  <a:lnTo>
                    <a:pt x="62808" y="15523"/>
                  </a:lnTo>
                  <a:lnTo>
                    <a:pt x="62828" y="16075"/>
                  </a:lnTo>
                  <a:lnTo>
                    <a:pt x="62808" y="16607"/>
                  </a:lnTo>
                  <a:lnTo>
                    <a:pt x="62787" y="17159"/>
                  </a:lnTo>
                  <a:lnTo>
                    <a:pt x="62726" y="17732"/>
                  </a:lnTo>
                  <a:lnTo>
                    <a:pt x="62644" y="18284"/>
                  </a:lnTo>
                  <a:lnTo>
                    <a:pt x="62542" y="18836"/>
                  </a:lnTo>
                  <a:lnTo>
                    <a:pt x="62419" y="19409"/>
                  </a:lnTo>
                  <a:lnTo>
                    <a:pt x="62276" y="19982"/>
                  </a:lnTo>
                  <a:lnTo>
                    <a:pt x="62113" y="20534"/>
                  </a:lnTo>
                  <a:lnTo>
                    <a:pt x="61908" y="21107"/>
                  </a:lnTo>
                  <a:lnTo>
                    <a:pt x="61683" y="21679"/>
                  </a:lnTo>
                  <a:lnTo>
                    <a:pt x="61458" y="22252"/>
                  </a:lnTo>
                  <a:lnTo>
                    <a:pt x="61192" y="22824"/>
                  </a:lnTo>
                  <a:lnTo>
                    <a:pt x="60906" y="23397"/>
                  </a:lnTo>
                  <a:lnTo>
                    <a:pt x="60599" y="23970"/>
                  </a:lnTo>
                  <a:lnTo>
                    <a:pt x="60272" y="24542"/>
                  </a:lnTo>
                  <a:lnTo>
                    <a:pt x="59904" y="25136"/>
                  </a:lnTo>
                  <a:lnTo>
                    <a:pt x="59536" y="25708"/>
                  </a:lnTo>
                  <a:lnTo>
                    <a:pt x="59147" y="26281"/>
                  </a:lnTo>
                  <a:lnTo>
                    <a:pt x="58718" y="26853"/>
                  </a:lnTo>
                  <a:lnTo>
                    <a:pt x="58268" y="27426"/>
                  </a:lnTo>
                  <a:lnTo>
                    <a:pt x="57818" y="27999"/>
                  </a:lnTo>
                  <a:lnTo>
                    <a:pt x="57327" y="28571"/>
                  </a:lnTo>
                  <a:lnTo>
                    <a:pt x="56816" y="29144"/>
                  </a:lnTo>
                  <a:lnTo>
                    <a:pt x="56284" y="29717"/>
                  </a:lnTo>
                  <a:lnTo>
                    <a:pt x="55732" y="30289"/>
                  </a:lnTo>
                  <a:lnTo>
                    <a:pt x="55159" y="30842"/>
                  </a:lnTo>
                  <a:lnTo>
                    <a:pt x="54566" y="31414"/>
                  </a:lnTo>
                  <a:lnTo>
                    <a:pt x="53952" y="31966"/>
                  </a:lnTo>
                  <a:lnTo>
                    <a:pt x="53339" y="32519"/>
                  </a:lnTo>
                  <a:lnTo>
                    <a:pt x="52684" y="33071"/>
                  </a:lnTo>
                  <a:lnTo>
                    <a:pt x="52030" y="33603"/>
                  </a:lnTo>
                  <a:lnTo>
                    <a:pt x="51355" y="34134"/>
                  </a:lnTo>
                  <a:lnTo>
                    <a:pt x="50660" y="34646"/>
                  </a:lnTo>
                  <a:lnTo>
                    <a:pt x="49964" y="35157"/>
                  </a:lnTo>
                  <a:lnTo>
                    <a:pt x="49248" y="35668"/>
                  </a:lnTo>
                  <a:lnTo>
                    <a:pt x="48512" y="36159"/>
                  </a:lnTo>
                  <a:lnTo>
                    <a:pt x="47755" y="36650"/>
                  </a:lnTo>
                  <a:lnTo>
                    <a:pt x="46999" y="37141"/>
                  </a:lnTo>
                  <a:lnTo>
                    <a:pt x="46221" y="37611"/>
                  </a:lnTo>
                  <a:lnTo>
                    <a:pt x="45424" y="38082"/>
                  </a:lnTo>
                  <a:lnTo>
                    <a:pt x="44626" y="38532"/>
                  </a:lnTo>
                  <a:lnTo>
                    <a:pt x="43808" y="38981"/>
                  </a:lnTo>
                  <a:lnTo>
                    <a:pt x="42990" y="39411"/>
                  </a:lnTo>
                  <a:lnTo>
                    <a:pt x="42152" y="39840"/>
                  </a:lnTo>
                  <a:lnTo>
                    <a:pt x="41293" y="40270"/>
                  </a:lnTo>
                  <a:lnTo>
                    <a:pt x="40434" y="40679"/>
                  </a:lnTo>
                  <a:lnTo>
                    <a:pt x="39575" y="41088"/>
                  </a:lnTo>
                  <a:lnTo>
                    <a:pt x="38675" y="41477"/>
                  </a:lnTo>
                  <a:lnTo>
                    <a:pt x="37795" y="41845"/>
                  </a:lnTo>
                  <a:lnTo>
                    <a:pt x="36875" y="42213"/>
                  </a:lnTo>
                  <a:lnTo>
                    <a:pt x="35975" y="42581"/>
                  </a:lnTo>
                  <a:lnTo>
                    <a:pt x="35055" y="42929"/>
                  </a:lnTo>
                  <a:lnTo>
                    <a:pt x="34114" y="43256"/>
                  </a:lnTo>
                  <a:lnTo>
                    <a:pt x="33173" y="43604"/>
                  </a:lnTo>
                  <a:lnTo>
                    <a:pt x="32232" y="43910"/>
                  </a:lnTo>
                  <a:lnTo>
                    <a:pt x="31271" y="44217"/>
                  </a:lnTo>
                  <a:lnTo>
                    <a:pt x="30310" y="44503"/>
                  </a:lnTo>
                  <a:lnTo>
                    <a:pt x="29328" y="44790"/>
                  </a:lnTo>
                  <a:lnTo>
                    <a:pt x="27590" y="45260"/>
                  </a:lnTo>
                  <a:lnTo>
                    <a:pt x="25872" y="45690"/>
                  </a:lnTo>
                  <a:lnTo>
                    <a:pt x="24134" y="46058"/>
                  </a:lnTo>
                  <a:lnTo>
                    <a:pt x="22416" y="46405"/>
                  </a:lnTo>
                  <a:lnTo>
                    <a:pt x="20698" y="46692"/>
                  </a:lnTo>
                  <a:lnTo>
                    <a:pt x="19000" y="46937"/>
                  </a:lnTo>
                  <a:lnTo>
                    <a:pt x="17303" y="47142"/>
                  </a:lnTo>
                  <a:lnTo>
                    <a:pt x="15626" y="47305"/>
                  </a:lnTo>
                  <a:lnTo>
                    <a:pt x="15871" y="47530"/>
                  </a:lnTo>
                  <a:lnTo>
                    <a:pt x="17528" y="47367"/>
                  </a:lnTo>
                  <a:lnTo>
                    <a:pt x="19205" y="47162"/>
                  </a:lnTo>
                  <a:lnTo>
                    <a:pt x="20882" y="46896"/>
                  </a:lnTo>
                  <a:lnTo>
                    <a:pt x="22579" y="46610"/>
                  </a:lnTo>
                  <a:lnTo>
                    <a:pt x="24277" y="46283"/>
                  </a:lnTo>
                  <a:lnTo>
                    <a:pt x="25974" y="45894"/>
                  </a:lnTo>
                  <a:lnTo>
                    <a:pt x="27692" y="45485"/>
                  </a:lnTo>
                  <a:lnTo>
                    <a:pt x="29390" y="45015"/>
                  </a:lnTo>
                  <a:lnTo>
                    <a:pt x="30371" y="44728"/>
                  </a:lnTo>
                  <a:lnTo>
                    <a:pt x="31333" y="44442"/>
                  </a:lnTo>
                  <a:lnTo>
                    <a:pt x="32294" y="44135"/>
                  </a:lnTo>
                  <a:lnTo>
                    <a:pt x="33255" y="43808"/>
                  </a:lnTo>
                  <a:lnTo>
                    <a:pt x="34196" y="43481"/>
                  </a:lnTo>
                  <a:lnTo>
                    <a:pt x="35137" y="43154"/>
                  </a:lnTo>
                  <a:lnTo>
                    <a:pt x="36057" y="42786"/>
                  </a:lnTo>
                  <a:lnTo>
                    <a:pt x="36977" y="42438"/>
                  </a:lnTo>
                  <a:lnTo>
                    <a:pt x="37877" y="42070"/>
                  </a:lnTo>
                  <a:lnTo>
                    <a:pt x="38777" y="41681"/>
                  </a:lnTo>
                  <a:lnTo>
                    <a:pt x="39677" y="41293"/>
                  </a:lnTo>
                  <a:lnTo>
                    <a:pt x="40536" y="40883"/>
                  </a:lnTo>
                  <a:lnTo>
                    <a:pt x="41415" y="40474"/>
                  </a:lnTo>
                  <a:lnTo>
                    <a:pt x="42254" y="40065"/>
                  </a:lnTo>
                  <a:lnTo>
                    <a:pt x="43113" y="39615"/>
                  </a:lnTo>
                  <a:lnTo>
                    <a:pt x="43931" y="39186"/>
                  </a:lnTo>
                  <a:lnTo>
                    <a:pt x="44749" y="38736"/>
                  </a:lnTo>
                  <a:lnTo>
                    <a:pt x="45547" y="38286"/>
                  </a:lnTo>
                  <a:lnTo>
                    <a:pt x="46344" y="37816"/>
                  </a:lnTo>
                  <a:lnTo>
                    <a:pt x="47121" y="37325"/>
                  </a:lnTo>
                  <a:lnTo>
                    <a:pt x="47899" y="36854"/>
                  </a:lnTo>
                  <a:lnTo>
                    <a:pt x="48635" y="36364"/>
                  </a:lnTo>
                  <a:lnTo>
                    <a:pt x="49371" y="35852"/>
                  </a:lnTo>
                  <a:lnTo>
                    <a:pt x="50107" y="35341"/>
                  </a:lnTo>
                  <a:lnTo>
                    <a:pt x="50803" y="34830"/>
                  </a:lnTo>
                  <a:lnTo>
                    <a:pt x="51498" y="34318"/>
                  </a:lnTo>
                  <a:lnTo>
                    <a:pt x="52173" y="33787"/>
                  </a:lnTo>
                  <a:lnTo>
                    <a:pt x="52848" y="33234"/>
                  </a:lnTo>
                  <a:lnTo>
                    <a:pt x="53482" y="32703"/>
                  </a:lnTo>
                  <a:lnTo>
                    <a:pt x="54116" y="32151"/>
                  </a:lnTo>
                  <a:lnTo>
                    <a:pt x="54729" y="31578"/>
                  </a:lnTo>
                  <a:lnTo>
                    <a:pt x="55323" y="31026"/>
                  </a:lnTo>
                  <a:lnTo>
                    <a:pt x="55916" y="30453"/>
                  </a:lnTo>
                  <a:lnTo>
                    <a:pt x="56468" y="29880"/>
                  </a:lnTo>
                  <a:lnTo>
                    <a:pt x="57000" y="29287"/>
                  </a:lnTo>
                  <a:lnTo>
                    <a:pt x="57511" y="28715"/>
                  </a:lnTo>
                  <a:lnTo>
                    <a:pt x="58002" y="28142"/>
                  </a:lnTo>
                  <a:lnTo>
                    <a:pt x="58472" y="27549"/>
                  </a:lnTo>
                  <a:lnTo>
                    <a:pt x="58922" y="26976"/>
                  </a:lnTo>
                  <a:lnTo>
                    <a:pt x="59331" y="26404"/>
                  </a:lnTo>
                  <a:lnTo>
                    <a:pt x="59740" y="25810"/>
                  </a:lnTo>
                  <a:lnTo>
                    <a:pt x="60129" y="25238"/>
                  </a:lnTo>
                  <a:lnTo>
                    <a:pt x="60476" y="24645"/>
                  </a:lnTo>
                  <a:lnTo>
                    <a:pt x="60804" y="24072"/>
                  </a:lnTo>
                  <a:lnTo>
                    <a:pt x="61131" y="23479"/>
                  </a:lnTo>
                  <a:lnTo>
                    <a:pt x="61417" y="22906"/>
                  </a:lnTo>
                  <a:lnTo>
                    <a:pt x="61683" y="22313"/>
                  </a:lnTo>
                  <a:lnTo>
                    <a:pt x="61928" y="21741"/>
                  </a:lnTo>
                  <a:lnTo>
                    <a:pt x="62133" y="21168"/>
                  </a:lnTo>
                  <a:lnTo>
                    <a:pt x="62338" y="20595"/>
                  </a:lnTo>
                  <a:lnTo>
                    <a:pt x="62501" y="20023"/>
                  </a:lnTo>
                  <a:lnTo>
                    <a:pt x="62665" y="19429"/>
                  </a:lnTo>
                  <a:lnTo>
                    <a:pt x="62787" y="18877"/>
                  </a:lnTo>
                  <a:lnTo>
                    <a:pt x="62890" y="18305"/>
                  </a:lnTo>
                  <a:lnTo>
                    <a:pt x="62972" y="17732"/>
                  </a:lnTo>
                  <a:lnTo>
                    <a:pt x="63012" y="17180"/>
                  </a:lnTo>
                  <a:lnTo>
                    <a:pt x="63053" y="16607"/>
                  </a:lnTo>
                  <a:lnTo>
                    <a:pt x="63053" y="16055"/>
                  </a:lnTo>
                  <a:lnTo>
                    <a:pt x="63033" y="15503"/>
                  </a:lnTo>
                  <a:lnTo>
                    <a:pt x="62992" y="14950"/>
                  </a:lnTo>
                  <a:lnTo>
                    <a:pt x="62931" y="14398"/>
                  </a:lnTo>
                  <a:lnTo>
                    <a:pt x="62849" y="13867"/>
                  </a:lnTo>
                  <a:lnTo>
                    <a:pt x="62726" y="13314"/>
                  </a:lnTo>
                  <a:lnTo>
                    <a:pt x="62603" y="12783"/>
                  </a:lnTo>
                  <a:lnTo>
                    <a:pt x="62419" y="12251"/>
                  </a:lnTo>
                  <a:lnTo>
                    <a:pt x="62235" y="11719"/>
                  </a:lnTo>
                  <a:lnTo>
                    <a:pt x="62031" y="11208"/>
                  </a:lnTo>
                  <a:lnTo>
                    <a:pt x="61785" y="10696"/>
                  </a:lnTo>
                  <a:lnTo>
                    <a:pt x="61519" y="10185"/>
                  </a:lnTo>
                  <a:lnTo>
                    <a:pt x="61233" y="9694"/>
                  </a:lnTo>
                  <a:lnTo>
                    <a:pt x="60926" y="9224"/>
                  </a:lnTo>
                  <a:lnTo>
                    <a:pt x="60599" y="8754"/>
                  </a:lnTo>
                  <a:lnTo>
                    <a:pt x="60231" y="8304"/>
                  </a:lnTo>
                  <a:lnTo>
                    <a:pt x="59863" y="7854"/>
                  </a:lnTo>
                  <a:lnTo>
                    <a:pt x="59474" y="7424"/>
                  </a:lnTo>
                  <a:lnTo>
                    <a:pt x="59045" y="7015"/>
                  </a:lnTo>
                  <a:lnTo>
                    <a:pt x="58615" y="6606"/>
                  </a:lnTo>
                  <a:lnTo>
                    <a:pt x="58165" y="6197"/>
                  </a:lnTo>
                  <a:lnTo>
                    <a:pt x="57675" y="5808"/>
                  </a:lnTo>
                  <a:lnTo>
                    <a:pt x="57184" y="5440"/>
                  </a:lnTo>
                  <a:lnTo>
                    <a:pt x="56672" y="5072"/>
                  </a:lnTo>
                  <a:lnTo>
                    <a:pt x="56141" y="4725"/>
                  </a:lnTo>
                  <a:lnTo>
                    <a:pt x="55588" y="4377"/>
                  </a:lnTo>
                  <a:lnTo>
                    <a:pt x="55016" y="4050"/>
                  </a:lnTo>
                  <a:lnTo>
                    <a:pt x="54423" y="3743"/>
                  </a:lnTo>
                  <a:lnTo>
                    <a:pt x="53809" y="3436"/>
                  </a:lnTo>
                  <a:lnTo>
                    <a:pt x="53196" y="3150"/>
                  </a:lnTo>
                  <a:lnTo>
                    <a:pt x="52562" y="2863"/>
                  </a:lnTo>
                  <a:lnTo>
                    <a:pt x="51887" y="2598"/>
                  </a:lnTo>
                  <a:lnTo>
                    <a:pt x="51232" y="2352"/>
                  </a:lnTo>
                  <a:lnTo>
                    <a:pt x="50537" y="2107"/>
                  </a:lnTo>
                  <a:lnTo>
                    <a:pt x="49841" y="1882"/>
                  </a:lnTo>
                  <a:lnTo>
                    <a:pt x="49126" y="1657"/>
                  </a:lnTo>
                  <a:lnTo>
                    <a:pt x="48389" y="1452"/>
                  </a:lnTo>
                  <a:lnTo>
                    <a:pt x="47633" y="1268"/>
                  </a:lnTo>
                  <a:lnTo>
                    <a:pt x="46876" y="1084"/>
                  </a:lnTo>
                  <a:lnTo>
                    <a:pt x="46099" y="920"/>
                  </a:lnTo>
                  <a:lnTo>
                    <a:pt x="45322" y="777"/>
                  </a:lnTo>
                  <a:lnTo>
                    <a:pt x="44524" y="634"/>
                  </a:lnTo>
                  <a:lnTo>
                    <a:pt x="43706" y="511"/>
                  </a:lnTo>
                  <a:lnTo>
                    <a:pt x="42888" y="389"/>
                  </a:lnTo>
                  <a:lnTo>
                    <a:pt x="42049" y="307"/>
                  </a:lnTo>
                  <a:lnTo>
                    <a:pt x="41211" y="225"/>
                  </a:lnTo>
                  <a:lnTo>
                    <a:pt x="40352" y="143"/>
                  </a:lnTo>
                  <a:lnTo>
                    <a:pt x="39472" y="82"/>
                  </a:lnTo>
                  <a:lnTo>
                    <a:pt x="38593" y="41"/>
                  </a:lnTo>
                  <a:lnTo>
                    <a:pt x="37714" y="21"/>
                  </a:lnTo>
                  <a:lnTo>
                    <a:pt x="368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4052075" y="4002800"/>
              <a:ext cx="1361100" cy="939775"/>
            </a:xfrm>
            <a:custGeom>
              <a:avLst/>
              <a:gdLst/>
              <a:ahLst/>
              <a:cxnLst/>
              <a:rect l="l" t="t" r="r" b="b"/>
              <a:pathLst>
                <a:path w="54444" h="37591" extrusionOk="0">
                  <a:moveTo>
                    <a:pt x="33787" y="0"/>
                  </a:moveTo>
                  <a:lnTo>
                    <a:pt x="32356" y="21"/>
                  </a:lnTo>
                  <a:lnTo>
                    <a:pt x="30904" y="62"/>
                  </a:lnTo>
                  <a:lnTo>
                    <a:pt x="29411" y="164"/>
                  </a:lnTo>
                  <a:lnTo>
                    <a:pt x="27918" y="307"/>
                  </a:lnTo>
                  <a:lnTo>
                    <a:pt x="26384" y="491"/>
                  </a:lnTo>
                  <a:lnTo>
                    <a:pt x="24850" y="736"/>
                  </a:lnTo>
                  <a:lnTo>
                    <a:pt x="23296" y="1002"/>
                  </a:lnTo>
                  <a:lnTo>
                    <a:pt x="21721" y="1350"/>
                  </a:lnTo>
                  <a:lnTo>
                    <a:pt x="20126" y="1718"/>
                  </a:lnTo>
                  <a:lnTo>
                    <a:pt x="18551" y="2148"/>
                  </a:lnTo>
                  <a:lnTo>
                    <a:pt x="17201" y="2536"/>
                  </a:lnTo>
                  <a:lnTo>
                    <a:pt x="15872" y="2966"/>
                  </a:lnTo>
                  <a:lnTo>
                    <a:pt x="14563" y="3416"/>
                  </a:lnTo>
                  <a:lnTo>
                    <a:pt x="13274" y="3907"/>
                  </a:lnTo>
                  <a:lnTo>
                    <a:pt x="12006" y="4418"/>
                  </a:lnTo>
                  <a:lnTo>
                    <a:pt x="10759" y="4950"/>
                  </a:lnTo>
                  <a:lnTo>
                    <a:pt x="9552" y="5502"/>
                  </a:lnTo>
                  <a:lnTo>
                    <a:pt x="8366" y="6074"/>
                  </a:lnTo>
                  <a:lnTo>
                    <a:pt x="7200" y="6688"/>
                  </a:lnTo>
                  <a:lnTo>
                    <a:pt x="6075" y="7302"/>
                  </a:lnTo>
                  <a:lnTo>
                    <a:pt x="4971" y="7956"/>
                  </a:lnTo>
                  <a:lnTo>
                    <a:pt x="3907" y="8631"/>
                  </a:lnTo>
                  <a:lnTo>
                    <a:pt x="2885" y="9306"/>
                  </a:lnTo>
                  <a:lnTo>
                    <a:pt x="1883" y="10022"/>
                  </a:lnTo>
                  <a:lnTo>
                    <a:pt x="921" y="10758"/>
                  </a:lnTo>
                  <a:lnTo>
                    <a:pt x="1" y="11494"/>
                  </a:lnTo>
                  <a:lnTo>
                    <a:pt x="21" y="11781"/>
                  </a:lnTo>
                  <a:lnTo>
                    <a:pt x="942" y="11024"/>
                  </a:lnTo>
                  <a:lnTo>
                    <a:pt x="1903" y="10308"/>
                  </a:lnTo>
                  <a:lnTo>
                    <a:pt x="2905" y="9592"/>
                  </a:lnTo>
                  <a:lnTo>
                    <a:pt x="3928" y="8897"/>
                  </a:lnTo>
                  <a:lnTo>
                    <a:pt x="4991" y="8222"/>
                  </a:lnTo>
                  <a:lnTo>
                    <a:pt x="6096" y="7567"/>
                  </a:lnTo>
                  <a:lnTo>
                    <a:pt x="7220" y="6933"/>
                  </a:lnTo>
                  <a:lnTo>
                    <a:pt x="8386" y="6320"/>
                  </a:lnTo>
                  <a:lnTo>
                    <a:pt x="9572" y="5747"/>
                  </a:lnTo>
                  <a:lnTo>
                    <a:pt x="10800" y="5175"/>
                  </a:lnTo>
                  <a:lnTo>
                    <a:pt x="12047" y="4643"/>
                  </a:lnTo>
                  <a:lnTo>
                    <a:pt x="13315" y="4132"/>
                  </a:lnTo>
                  <a:lnTo>
                    <a:pt x="14604" y="3661"/>
                  </a:lnTo>
                  <a:lnTo>
                    <a:pt x="15912" y="3191"/>
                  </a:lnTo>
                  <a:lnTo>
                    <a:pt x="17242" y="2761"/>
                  </a:lnTo>
                  <a:lnTo>
                    <a:pt x="18612" y="2373"/>
                  </a:lnTo>
                  <a:lnTo>
                    <a:pt x="19573" y="2107"/>
                  </a:lnTo>
                  <a:lnTo>
                    <a:pt x="20514" y="1861"/>
                  </a:lnTo>
                  <a:lnTo>
                    <a:pt x="21475" y="1636"/>
                  </a:lnTo>
                  <a:lnTo>
                    <a:pt x="22437" y="1432"/>
                  </a:lnTo>
                  <a:lnTo>
                    <a:pt x="23377" y="1227"/>
                  </a:lnTo>
                  <a:lnTo>
                    <a:pt x="24318" y="1064"/>
                  </a:lnTo>
                  <a:lnTo>
                    <a:pt x="25259" y="900"/>
                  </a:lnTo>
                  <a:lnTo>
                    <a:pt x="26179" y="757"/>
                  </a:lnTo>
                  <a:lnTo>
                    <a:pt x="27100" y="634"/>
                  </a:lnTo>
                  <a:lnTo>
                    <a:pt x="28020" y="532"/>
                  </a:lnTo>
                  <a:lnTo>
                    <a:pt x="28940" y="430"/>
                  </a:lnTo>
                  <a:lnTo>
                    <a:pt x="29840" y="368"/>
                  </a:lnTo>
                  <a:lnTo>
                    <a:pt x="30720" y="307"/>
                  </a:lnTo>
                  <a:lnTo>
                    <a:pt x="31619" y="266"/>
                  </a:lnTo>
                  <a:lnTo>
                    <a:pt x="32499" y="246"/>
                  </a:lnTo>
                  <a:lnTo>
                    <a:pt x="33358" y="225"/>
                  </a:lnTo>
                  <a:lnTo>
                    <a:pt x="34340" y="246"/>
                  </a:lnTo>
                  <a:lnTo>
                    <a:pt x="35301" y="266"/>
                  </a:lnTo>
                  <a:lnTo>
                    <a:pt x="36242" y="327"/>
                  </a:lnTo>
                  <a:lnTo>
                    <a:pt x="37182" y="409"/>
                  </a:lnTo>
                  <a:lnTo>
                    <a:pt x="38103" y="491"/>
                  </a:lnTo>
                  <a:lnTo>
                    <a:pt x="39003" y="614"/>
                  </a:lnTo>
                  <a:lnTo>
                    <a:pt x="39882" y="736"/>
                  </a:lnTo>
                  <a:lnTo>
                    <a:pt x="40741" y="900"/>
                  </a:lnTo>
                  <a:lnTo>
                    <a:pt x="41580" y="1064"/>
                  </a:lnTo>
                  <a:lnTo>
                    <a:pt x="42418" y="1268"/>
                  </a:lnTo>
                  <a:lnTo>
                    <a:pt x="43216" y="1473"/>
                  </a:lnTo>
                  <a:lnTo>
                    <a:pt x="43993" y="1698"/>
                  </a:lnTo>
                  <a:lnTo>
                    <a:pt x="44750" y="1964"/>
                  </a:lnTo>
                  <a:lnTo>
                    <a:pt x="45486" y="2229"/>
                  </a:lnTo>
                  <a:lnTo>
                    <a:pt x="46202" y="2516"/>
                  </a:lnTo>
                  <a:lnTo>
                    <a:pt x="46877" y="2823"/>
                  </a:lnTo>
                  <a:lnTo>
                    <a:pt x="47531" y="3150"/>
                  </a:lnTo>
                  <a:lnTo>
                    <a:pt x="48165" y="3497"/>
                  </a:lnTo>
                  <a:lnTo>
                    <a:pt x="48779" y="3845"/>
                  </a:lnTo>
                  <a:lnTo>
                    <a:pt x="49351" y="4234"/>
                  </a:lnTo>
                  <a:lnTo>
                    <a:pt x="49903" y="4643"/>
                  </a:lnTo>
                  <a:lnTo>
                    <a:pt x="50435" y="5052"/>
                  </a:lnTo>
                  <a:lnTo>
                    <a:pt x="50926" y="5481"/>
                  </a:lnTo>
                  <a:lnTo>
                    <a:pt x="51376" y="5931"/>
                  </a:lnTo>
                  <a:lnTo>
                    <a:pt x="51805" y="6402"/>
                  </a:lnTo>
                  <a:lnTo>
                    <a:pt x="52194" y="6893"/>
                  </a:lnTo>
                  <a:lnTo>
                    <a:pt x="52562" y="7383"/>
                  </a:lnTo>
                  <a:lnTo>
                    <a:pt x="52889" y="7895"/>
                  </a:lnTo>
                  <a:lnTo>
                    <a:pt x="53196" y="8447"/>
                  </a:lnTo>
                  <a:lnTo>
                    <a:pt x="53442" y="8999"/>
                  </a:lnTo>
                  <a:lnTo>
                    <a:pt x="53667" y="9551"/>
                  </a:lnTo>
                  <a:lnTo>
                    <a:pt x="53851" y="10144"/>
                  </a:lnTo>
                  <a:lnTo>
                    <a:pt x="53973" y="10574"/>
                  </a:lnTo>
                  <a:lnTo>
                    <a:pt x="54055" y="11003"/>
                  </a:lnTo>
                  <a:lnTo>
                    <a:pt x="54117" y="11433"/>
                  </a:lnTo>
                  <a:lnTo>
                    <a:pt x="54178" y="11862"/>
                  </a:lnTo>
                  <a:lnTo>
                    <a:pt x="54198" y="12292"/>
                  </a:lnTo>
                  <a:lnTo>
                    <a:pt x="54198" y="12742"/>
                  </a:lnTo>
                  <a:lnTo>
                    <a:pt x="54198" y="13171"/>
                  </a:lnTo>
                  <a:lnTo>
                    <a:pt x="54157" y="13621"/>
                  </a:lnTo>
                  <a:lnTo>
                    <a:pt x="54117" y="14071"/>
                  </a:lnTo>
                  <a:lnTo>
                    <a:pt x="54055" y="14521"/>
                  </a:lnTo>
                  <a:lnTo>
                    <a:pt x="53953" y="14971"/>
                  </a:lnTo>
                  <a:lnTo>
                    <a:pt x="53851" y="15400"/>
                  </a:lnTo>
                  <a:lnTo>
                    <a:pt x="53728" y="15850"/>
                  </a:lnTo>
                  <a:lnTo>
                    <a:pt x="53585" y="16300"/>
                  </a:lnTo>
                  <a:lnTo>
                    <a:pt x="53421" y="16750"/>
                  </a:lnTo>
                  <a:lnTo>
                    <a:pt x="53258" y="17200"/>
                  </a:lnTo>
                  <a:lnTo>
                    <a:pt x="53053" y="17671"/>
                  </a:lnTo>
                  <a:lnTo>
                    <a:pt x="52848" y="18121"/>
                  </a:lnTo>
                  <a:lnTo>
                    <a:pt x="52624" y="18571"/>
                  </a:lnTo>
                  <a:lnTo>
                    <a:pt x="52358" y="19020"/>
                  </a:lnTo>
                  <a:lnTo>
                    <a:pt x="52112" y="19450"/>
                  </a:lnTo>
                  <a:lnTo>
                    <a:pt x="51826" y="19900"/>
                  </a:lnTo>
                  <a:lnTo>
                    <a:pt x="51519" y="20350"/>
                  </a:lnTo>
                  <a:lnTo>
                    <a:pt x="51212" y="20800"/>
                  </a:lnTo>
                  <a:lnTo>
                    <a:pt x="50885" y="21250"/>
                  </a:lnTo>
                  <a:lnTo>
                    <a:pt x="50537" y="21679"/>
                  </a:lnTo>
                  <a:lnTo>
                    <a:pt x="50190" y="22129"/>
                  </a:lnTo>
                  <a:lnTo>
                    <a:pt x="49801" y="22559"/>
                  </a:lnTo>
                  <a:lnTo>
                    <a:pt x="49413" y="22988"/>
                  </a:lnTo>
                  <a:lnTo>
                    <a:pt x="49024" y="23438"/>
                  </a:lnTo>
                  <a:lnTo>
                    <a:pt x="48595" y="23868"/>
                  </a:lnTo>
                  <a:lnTo>
                    <a:pt x="48165" y="24297"/>
                  </a:lnTo>
                  <a:lnTo>
                    <a:pt x="47245" y="25136"/>
                  </a:lnTo>
                  <a:lnTo>
                    <a:pt x="46283" y="25974"/>
                  </a:lnTo>
                  <a:lnTo>
                    <a:pt x="45281" y="26772"/>
                  </a:lnTo>
                  <a:lnTo>
                    <a:pt x="44197" y="27569"/>
                  </a:lnTo>
                  <a:lnTo>
                    <a:pt x="43073" y="28347"/>
                  </a:lnTo>
                  <a:lnTo>
                    <a:pt x="41907" y="29124"/>
                  </a:lnTo>
                  <a:lnTo>
                    <a:pt x="40700" y="29860"/>
                  </a:lnTo>
                  <a:lnTo>
                    <a:pt x="39432" y="30555"/>
                  </a:lnTo>
                  <a:lnTo>
                    <a:pt x="38123" y="31251"/>
                  </a:lnTo>
                  <a:lnTo>
                    <a:pt x="36773" y="31905"/>
                  </a:lnTo>
                  <a:lnTo>
                    <a:pt x="35383" y="32539"/>
                  </a:lnTo>
                  <a:lnTo>
                    <a:pt x="33971" y="33153"/>
                  </a:lnTo>
                  <a:lnTo>
                    <a:pt x="32499" y="33725"/>
                  </a:lnTo>
                  <a:lnTo>
                    <a:pt x="31006" y="34257"/>
                  </a:lnTo>
                  <a:lnTo>
                    <a:pt x="29472" y="34748"/>
                  </a:lnTo>
                  <a:lnTo>
                    <a:pt x="27897" y="35218"/>
                  </a:lnTo>
                  <a:lnTo>
                    <a:pt x="26772" y="35525"/>
                  </a:lnTo>
                  <a:lnTo>
                    <a:pt x="25627" y="35811"/>
                  </a:lnTo>
                  <a:lnTo>
                    <a:pt x="24502" y="36077"/>
                  </a:lnTo>
                  <a:lnTo>
                    <a:pt x="23398" y="36302"/>
                  </a:lnTo>
                  <a:lnTo>
                    <a:pt x="22273" y="36527"/>
                  </a:lnTo>
                  <a:lnTo>
                    <a:pt x="21169" y="36711"/>
                  </a:lnTo>
                  <a:lnTo>
                    <a:pt x="20085" y="36875"/>
                  </a:lnTo>
                  <a:lnTo>
                    <a:pt x="18980" y="37018"/>
                  </a:lnTo>
                  <a:lnTo>
                    <a:pt x="17917" y="37120"/>
                  </a:lnTo>
                  <a:lnTo>
                    <a:pt x="16853" y="37223"/>
                  </a:lnTo>
                  <a:lnTo>
                    <a:pt x="15790" y="37284"/>
                  </a:lnTo>
                  <a:lnTo>
                    <a:pt x="14747" y="37325"/>
                  </a:lnTo>
                  <a:lnTo>
                    <a:pt x="13704" y="37366"/>
                  </a:lnTo>
                  <a:lnTo>
                    <a:pt x="12702" y="37366"/>
                  </a:lnTo>
                  <a:lnTo>
                    <a:pt x="11699" y="37345"/>
                  </a:lnTo>
                  <a:lnTo>
                    <a:pt x="10718" y="37304"/>
                  </a:lnTo>
                  <a:lnTo>
                    <a:pt x="10902" y="37529"/>
                  </a:lnTo>
                  <a:lnTo>
                    <a:pt x="12027" y="37570"/>
                  </a:lnTo>
                  <a:lnTo>
                    <a:pt x="13172" y="37591"/>
                  </a:lnTo>
                  <a:lnTo>
                    <a:pt x="14051" y="37591"/>
                  </a:lnTo>
                  <a:lnTo>
                    <a:pt x="14931" y="37550"/>
                  </a:lnTo>
                  <a:lnTo>
                    <a:pt x="15810" y="37509"/>
                  </a:lnTo>
                  <a:lnTo>
                    <a:pt x="16710" y="37468"/>
                  </a:lnTo>
                  <a:lnTo>
                    <a:pt x="17610" y="37386"/>
                  </a:lnTo>
                  <a:lnTo>
                    <a:pt x="18530" y="37304"/>
                  </a:lnTo>
                  <a:lnTo>
                    <a:pt x="19451" y="37182"/>
                  </a:lnTo>
                  <a:lnTo>
                    <a:pt x="20371" y="37059"/>
                  </a:lnTo>
                  <a:lnTo>
                    <a:pt x="21291" y="36916"/>
                  </a:lnTo>
                  <a:lnTo>
                    <a:pt x="22232" y="36773"/>
                  </a:lnTo>
                  <a:lnTo>
                    <a:pt x="23173" y="36589"/>
                  </a:lnTo>
                  <a:lnTo>
                    <a:pt x="24134" y="36405"/>
                  </a:lnTo>
                  <a:lnTo>
                    <a:pt x="25075" y="36180"/>
                  </a:lnTo>
                  <a:lnTo>
                    <a:pt x="26036" y="35955"/>
                  </a:lnTo>
                  <a:lnTo>
                    <a:pt x="26997" y="35709"/>
                  </a:lnTo>
                  <a:lnTo>
                    <a:pt x="27959" y="35443"/>
                  </a:lnTo>
                  <a:lnTo>
                    <a:pt x="29533" y="34973"/>
                  </a:lnTo>
                  <a:lnTo>
                    <a:pt x="31088" y="34462"/>
                  </a:lnTo>
                  <a:lnTo>
                    <a:pt x="32601" y="33930"/>
                  </a:lnTo>
                  <a:lnTo>
                    <a:pt x="34074" y="33357"/>
                  </a:lnTo>
                  <a:lnTo>
                    <a:pt x="35505" y="32744"/>
                  </a:lnTo>
                  <a:lnTo>
                    <a:pt x="36896" y="32110"/>
                  </a:lnTo>
                  <a:lnTo>
                    <a:pt x="38266" y="31435"/>
                  </a:lnTo>
                  <a:lnTo>
                    <a:pt x="39575" y="30739"/>
                  </a:lnTo>
                  <a:lnTo>
                    <a:pt x="40843" y="30024"/>
                  </a:lnTo>
                  <a:lnTo>
                    <a:pt x="42070" y="29287"/>
                  </a:lnTo>
                  <a:lnTo>
                    <a:pt x="43257" y="28510"/>
                  </a:lnTo>
                  <a:lnTo>
                    <a:pt x="44381" y="27733"/>
                  </a:lnTo>
                  <a:lnTo>
                    <a:pt x="45465" y="26915"/>
                  </a:lnTo>
                  <a:lnTo>
                    <a:pt x="46488" y="26097"/>
                  </a:lnTo>
                  <a:lnTo>
                    <a:pt x="47449" y="25258"/>
                  </a:lnTo>
                  <a:lnTo>
                    <a:pt x="48370" y="24399"/>
                  </a:lnTo>
                  <a:lnTo>
                    <a:pt x="48799" y="23970"/>
                  </a:lnTo>
                  <a:lnTo>
                    <a:pt x="49229" y="23540"/>
                  </a:lnTo>
                  <a:lnTo>
                    <a:pt x="49638" y="23090"/>
                  </a:lnTo>
                  <a:lnTo>
                    <a:pt x="50026" y="22661"/>
                  </a:lnTo>
                  <a:lnTo>
                    <a:pt x="50394" y="22211"/>
                  </a:lnTo>
                  <a:lnTo>
                    <a:pt x="50762" y="21761"/>
                  </a:lnTo>
                  <a:lnTo>
                    <a:pt x="51110" y="21332"/>
                  </a:lnTo>
                  <a:lnTo>
                    <a:pt x="51437" y="20882"/>
                  </a:lnTo>
                  <a:lnTo>
                    <a:pt x="51744" y="20432"/>
                  </a:lnTo>
                  <a:lnTo>
                    <a:pt x="52051" y="19961"/>
                  </a:lnTo>
                  <a:lnTo>
                    <a:pt x="52337" y="19511"/>
                  </a:lnTo>
                  <a:lnTo>
                    <a:pt x="52603" y="19061"/>
                  </a:lnTo>
                  <a:lnTo>
                    <a:pt x="52848" y="18611"/>
                  </a:lnTo>
                  <a:lnTo>
                    <a:pt x="53073" y="18161"/>
                  </a:lnTo>
                  <a:lnTo>
                    <a:pt x="53278" y="17691"/>
                  </a:lnTo>
                  <a:lnTo>
                    <a:pt x="53483" y="17241"/>
                  </a:lnTo>
                  <a:lnTo>
                    <a:pt x="53667" y="16791"/>
                  </a:lnTo>
                  <a:lnTo>
                    <a:pt x="53830" y="16321"/>
                  </a:lnTo>
                  <a:lnTo>
                    <a:pt x="53973" y="15871"/>
                  </a:lnTo>
                  <a:lnTo>
                    <a:pt x="54096" y="15421"/>
                  </a:lnTo>
                  <a:lnTo>
                    <a:pt x="54198" y="14971"/>
                  </a:lnTo>
                  <a:lnTo>
                    <a:pt x="54280" y="14521"/>
                  </a:lnTo>
                  <a:lnTo>
                    <a:pt x="54341" y="14051"/>
                  </a:lnTo>
                  <a:lnTo>
                    <a:pt x="54403" y="13601"/>
                  </a:lnTo>
                  <a:lnTo>
                    <a:pt x="54423" y="13151"/>
                  </a:lnTo>
                  <a:lnTo>
                    <a:pt x="54444" y="12721"/>
                  </a:lnTo>
                  <a:lnTo>
                    <a:pt x="54423" y="12271"/>
                  </a:lnTo>
                  <a:lnTo>
                    <a:pt x="54403" y="11821"/>
                  </a:lnTo>
                  <a:lnTo>
                    <a:pt x="54341" y="11392"/>
                  </a:lnTo>
                  <a:lnTo>
                    <a:pt x="54280" y="10942"/>
                  </a:lnTo>
                  <a:lnTo>
                    <a:pt x="54198" y="10512"/>
                  </a:lnTo>
                  <a:lnTo>
                    <a:pt x="54076" y="10083"/>
                  </a:lnTo>
                  <a:lnTo>
                    <a:pt x="53953" y="9654"/>
                  </a:lnTo>
                  <a:lnTo>
                    <a:pt x="53789" y="9244"/>
                  </a:lnTo>
                  <a:lnTo>
                    <a:pt x="53626" y="8835"/>
                  </a:lnTo>
                  <a:lnTo>
                    <a:pt x="53442" y="8426"/>
                  </a:lnTo>
                  <a:lnTo>
                    <a:pt x="53237" y="8038"/>
                  </a:lnTo>
                  <a:lnTo>
                    <a:pt x="53012" y="7649"/>
                  </a:lnTo>
                  <a:lnTo>
                    <a:pt x="52767" y="7281"/>
                  </a:lnTo>
                  <a:lnTo>
                    <a:pt x="52501" y="6913"/>
                  </a:lnTo>
                  <a:lnTo>
                    <a:pt x="52235" y="6545"/>
                  </a:lnTo>
                  <a:lnTo>
                    <a:pt x="51928" y="6197"/>
                  </a:lnTo>
                  <a:lnTo>
                    <a:pt x="51621" y="5849"/>
                  </a:lnTo>
                  <a:lnTo>
                    <a:pt x="51294" y="5522"/>
                  </a:lnTo>
                  <a:lnTo>
                    <a:pt x="50946" y="5195"/>
                  </a:lnTo>
                  <a:lnTo>
                    <a:pt x="50578" y="4888"/>
                  </a:lnTo>
                  <a:lnTo>
                    <a:pt x="50210" y="4581"/>
                  </a:lnTo>
                  <a:lnTo>
                    <a:pt x="49822" y="4295"/>
                  </a:lnTo>
                  <a:lnTo>
                    <a:pt x="49413" y="4009"/>
                  </a:lnTo>
                  <a:lnTo>
                    <a:pt x="49004" y="3722"/>
                  </a:lnTo>
                  <a:lnTo>
                    <a:pt x="48554" y="3457"/>
                  </a:lnTo>
                  <a:lnTo>
                    <a:pt x="48104" y="3211"/>
                  </a:lnTo>
                  <a:lnTo>
                    <a:pt x="47654" y="2945"/>
                  </a:lnTo>
                  <a:lnTo>
                    <a:pt x="47163" y="2720"/>
                  </a:lnTo>
                  <a:lnTo>
                    <a:pt x="46672" y="2495"/>
                  </a:lnTo>
                  <a:lnTo>
                    <a:pt x="46181" y="2270"/>
                  </a:lnTo>
                  <a:lnTo>
                    <a:pt x="45670" y="2066"/>
                  </a:lnTo>
                  <a:lnTo>
                    <a:pt x="45138" y="1861"/>
                  </a:lnTo>
                  <a:lnTo>
                    <a:pt x="44586" y="1677"/>
                  </a:lnTo>
                  <a:lnTo>
                    <a:pt x="44034" y="1493"/>
                  </a:lnTo>
                  <a:lnTo>
                    <a:pt x="43482" y="1309"/>
                  </a:lnTo>
                  <a:lnTo>
                    <a:pt x="42888" y="1166"/>
                  </a:lnTo>
                  <a:lnTo>
                    <a:pt x="42316" y="1002"/>
                  </a:lnTo>
                  <a:lnTo>
                    <a:pt x="41723" y="859"/>
                  </a:lnTo>
                  <a:lnTo>
                    <a:pt x="40496" y="614"/>
                  </a:lnTo>
                  <a:lnTo>
                    <a:pt x="39228" y="409"/>
                  </a:lnTo>
                  <a:lnTo>
                    <a:pt x="37919" y="246"/>
                  </a:lnTo>
                  <a:lnTo>
                    <a:pt x="36569" y="123"/>
                  </a:lnTo>
                  <a:lnTo>
                    <a:pt x="35199" y="41"/>
                  </a:lnTo>
                  <a:lnTo>
                    <a:pt x="337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4075100" y="4102500"/>
              <a:ext cx="1171900" cy="740375"/>
            </a:xfrm>
            <a:custGeom>
              <a:avLst/>
              <a:gdLst/>
              <a:ahLst/>
              <a:cxnLst/>
              <a:rect l="l" t="t" r="r" b="b"/>
              <a:pathLst>
                <a:path w="46876" h="29615" extrusionOk="0">
                  <a:moveTo>
                    <a:pt x="29328" y="0"/>
                  </a:moveTo>
                  <a:lnTo>
                    <a:pt x="28183" y="62"/>
                  </a:lnTo>
                  <a:lnTo>
                    <a:pt x="27017" y="144"/>
                  </a:lnTo>
                  <a:lnTo>
                    <a:pt x="25831" y="246"/>
                  </a:lnTo>
                  <a:lnTo>
                    <a:pt x="24645" y="409"/>
                  </a:lnTo>
                  <a:lnTo>
                    <a:pt x="23459" y="593"/>
                  </a:lnTo>
                  <a:lnTo>
                    <a:pt x="22252" y="818"/>
                  </a:lnTo>
                  <a:lnTo>
                    <a:pt x="21045" y="1064"/>
                  </a:lnTo>
                  <a:lnTo>
                    <a:pt x="19839" y="1371"/>
                  </a:lnTo>
                  <a:lnTo>
                    <a:pt x="18632" y="1698"/>
                  </a:lnTo>
                  <a:lnTo>
                    <a:pt x="17834" y="1923"/>
                  </a:lnTo>
                  <a:lnTo>
                    <a:pt x="17057" y="2168"/>
                  </a:lnTo>
                  <a:lnTo>
                    <a:pt x="16280" y="2414"/>
                  </a:lnTo>
                  <a:lnTo>
                    <a:pt x="15523" y="2680"/>
                  </a:lnTo>
                  <a:lnTo>
                    <a:pt x="14787" y="2966"/>
                  </a:lnTo>
                  <a:lnTo>
                    <a:pt x="14051" y="3252"/>
                  </a:lnTo>
                  <a:lnTo>
                    <a:pt x="13314" y="3539"/>
                  </a:lnTo>
                  <a:lnTo>
                    <a:pt x="12599" y="3845"/>
                  </a:lnTo>
                  <a:lnTo>
                    <a:pt x="11903" y="4173"/>
                  </a:lnTo>
                  <a:lnTo>
                    <a:pt x="11208" y="4500"/>
                  </a:lnTo>
                  <a:lnTo>
                    <a:pt x="10553" y="4827"/>
                  </a:lnTo>
                  <a:lnTo>
                    <a:pt x="9879" y="5175"/>
                  </a:lnTo>
                  <a:lnTo>
                    <a:pt x="9245" y="5522"/>
                  </a:lnTo>
                  <a:lnTo>
                    <a:pt x="8611" y="5890"/>
                  </a:lnTo>
                  <a:lnTo>
                    <a:pt x="7997" y="6259"/>
                  </a:lnTo>
                  <a:lnTo>
                    <a:pt x="7383" y="6627"/>
                  </a:lnTo>
                  <a:lnTo>
                    <a:pt x="6790" y="7015"/>
                  </a:lnTo>
                  <a:lnTo>
                    <a:pt x="6218" y="7404"/>
                  </a:lnTo>
                  <a:lnTo>
                    <a:pt x="5665" y="7793"/>
                  </a:lnTo>
                  <a:lnTo>
                    <a:pt x="5134" y="8202"/>
                  </a:lnTo>
                  <a:lnTo>
                    <a:pt x="4602" y="8611"/>
                  </a:lnTo>
                  <a:lnTo>
                    <a:pt x="4091" y="9020"/>
                  </a:lnTo>
                  <a:lnTo>
                    <a:pt x="3600" y="9429"/>
                  </a:lnTo>
                  <a:lnTo>
                    <a:pt x="3129" y="9858"/>
                  </a:lnTo>
                  <a:lnTo>
                    <a:pt x="2679" y="10288"/>
                  </a:lnTo>
                  <a:lnTo>
                    <a:pt x="2230" y="10717"/>
                  </a:lnTo>
                  <a:lnTo>
                    <a:pt x="1820" y="11147"/>
                  </a:lnTo>
                  <a:lnTo>
                    <a:pt x="1411" y="11597"/>
                  </a:lnTo>
                  <a:lnTo>
                    <a:pt x="1043" y="12026"/>
                  </a:lnTo>
                  <a:lnTo>
                    <a:pt x="675" y="12476"/>
                  </a:lnTo>
                  <a:lnTo>
                    <a:pt x="328" y="12926"/>
                  </a:lnTo>
                  <a:lnTo>
                    <a:pt x="0" y="13376"/>
                  </a:lnTo>
                  <a:lnTo>
                    <a:pt x="82" y="13662"/>
                  </a:lnTo>
                  <a:lnTo>
                    <a:pt x="389" y="13212"/>
                  </a:lnTo>
                  <a:lnTo>
                    <a:pt x="716" y="12762"/>
                  </a:lnTo>
                  <a:lnTo>
                    <a:pt x="1084" y="12312"/>
                  </a:lnTo>
                  <a:lnTo>
                    <a:pt x="1452" y="11883"/>
                  </a:lnTo>
                  <a:lnTo>
                    <a:pt x="1861" y="11433"/>
                  </a:lnTo>
                  <a:lnTo>
                    <a:pt x="2270" y="11003"/>
                  </a:lnTo>
                  <a:lnTo>
                    <a:pt x="2700" y="10574"/>
                  </a:lnTo>
                  <a:lnTo>
                    <a:pt x="3150" y="10144"/>
                  </a:lnTo>
                  <a:lnTo>
                    <a:pt x="3620" y="9715"/>
                  </a:lnTo>
                  <a:lnTo>
                    <a:pt x="4111" y="9285"/>
                  </a:lnTo>
                  <a:lnTo>
                    <a:pt x="4622" y="8876"/>
                  </a:lnTo>
                  <a:lnTo>
                    <a:pt x="5134" y="8467"/>
                  </a:lnTo>
                  <a:lnTo>
                    <a:pt x="5686" y="8058"/>
                  </a:lnTo>
                  <a:lnTo>
                    <a:pt x="6238" y="7670"/>
                  </a:lnTo>
                  <a:lnTo>
                    <a:pt x="6811" y="7281"/>
                  </a:lnTo>
                  <a:lnTo>
                    <a:pt x="7404" y="6893"/>
                  </a:lnTo>
                  <a:lnTo>
                    <a:pt x="7997" y="6504"/>
                  </a:lnTo>
                  <a:lnTo>
                    <a:pt x="8631" y="6136"/>
                  </a:lnTo>
                  <a:lnTo>
                    <a:pt x="9265" y="5788"/>
                  </a:lnTo>
                  <a:lnTo>
                    <a:pt x="9899" y="5420"/>
                  </a:lnTo>
                  <a:lnTo>
                    <a:pt x="10574" y="5072"/>
                  </a:lnTo>
                  <a:lnTo>
                    <a:pt x="11249" y="4745"/>
                  </a:lnTo>
                  <a:lnTo>
                    <a:pt x="11944" y="4418"/>
                  </a:lnTo>
                  <a:lnTo>
                    <a:pt x="12640" y="4091"/>
                  </a:lnTo>
                  <a:lnTo>
                    <a:pt x="13355" y="3784"/>
                  </a:lnTo>
                  <a:lnTo>
                    <a:pt x="14071" y="3477"/>
                  </a:lnTo>
                  <a:lnTo>
                    <a:pt x="14828" y="3191"/>
                  </a:lnTo>
                  <a:lnTo>
                    <a:pt x="15564" y="2925"/>
                  </a:lnTo>
                  <a:lnTo>
                    <a:pt x="16341" y="2639"/>
                  </a:lnTo>
                  <a:lnTo>
                    <a:pt x="17118" y="2393"/>
                  </a:lnTo>
                  <a:lnTo>
                    <a:pt x="17896" y="2148"/>
                  </a:lnTo>
                  <a:lnTo>
                    <a:pt x="18693" y="1923"/>
                  </a:lnTo>
                  <a:lnTo>
                    <a:pt x="19430" y="1718"/>
                  </a:lnTo>
                  <a:lnTo>
                    <a:pt x="20166" y="1514"/>
                  </a:lnTo>
                  <a:lnTo>
                    <a:pt x="20902" y="1350"/>
                  </a:lnTo>
                  <a:lnTo>
                    <a:pt x="21659" y="1187"/>
                  </a:lnTo>
                  <a:lnTo>
                    <a:pt x="22395" y="1023"/>
                  </a:lnTo>
                  <a:lnTo>
                    <a:pt x="23131" y="900"/>
                  </a:lnTo>
                  <a:lnTo>
                    <a:pt x="23868" y="757"/>
                  </a:lnTo>
                  <a:lnTo>
                    <a:pt x="24583" y="655"/>
                  </a:lnTo>
                  <a:lnTo>
                    <a:pt x="25320" y="553"/>
                  </a:lnTo>
                  <a:lnTo>
                    <a:pt x="26035" y="471"/>
                  </a:lnTo>
                  <a:lnTo>
                    <a:pt x="26751" y="389"/>
                  </a:lnTo>
                  <a:lnTo>
                    <a:pt x="27467" y="328"/>
                  </a:lnTo>
                  <a:lnTo>
                    <a:pt x="28183" y="287"/>
                  </a:lnTo>
                  <a:lnTo>
                    <a:pt x="28899" y="266"/>
                  </a:lnTo>
                  <a:lnTo>
                    <a:pt x="29594" y="246"/>
                  </a:lnTo>
                  <a:lnTo>
                    <a:pt x="30289" y="225"/>
                  </a:lnTo>
                  <a:lnTo>
                    <a:pt x="31128" y="246"/>
                  </a:lnTo>
                  <a:lnTo>
                    <a:pt x="31987" y="266"/>
                  </a:lnTo>
                  <a:lnTo>
                    <a:pt x="32825" y="328"/>
                  </a:lnTo>
                  <a:lnTo>
                    <a:pt x="33644" y="389"/>
                  </a:lnTo>
                  <a:lnTo>
                    <a:pt x="34441" y="491"/>
                  </a:lnTo>
                  <a:lnTo>
                    <a:pt x="35239" y="614"/>
                  </a:lnTo>
                  <a:lnTo>
                    <a:pt x="36016" y="737"/>
                  </a:lnTo>
                  <a:lnTo>
                    <a:pt x="36793" y="900"/>
                  </a:lnTo>
                  <a:lnTo>
                    <a:pt x="37734" y="1125"/>
                  </a:lnTo>
                  <a:lnTo>
                    <a:pt x="38654" y="1391"/>
                  </a:lnTo>
                  <a:lnTo>
                    <a:pt x="39513" y="1698"/>
                  </a:lnTo>
                  <a:lnTo>
                    <a:pt x="40352" y="2005"/>
                  </a:lnTo>
                  <a:lnTo>
                    <a:pt x="41129" y="2373"/>
                  </a:lnTo>
                  <a:lnTo>
                    <a:pt x="41845" y="2761"/>
                  </a:lnTo>
                  <a:lnTo>
                    <a:pt x="42540" y="3170"/>
                  </a:lnTo>
                  <a:lnTo>
                    <a:pt x="42847" y="3375"/>
                  </a:lnTo>
                  <a:lnTo>
                    <a:pt x="43174" y="3600"/>
                  </a:lnTo>
                  <a:lnTo>
                    <a:pt x="43460" y="3825"/>
                  </a:lnTo>
                  <a:lnTo>
                    <a:pt x="43747" y="4070"/>
                  </a:lnTo>
                  <a:lnTo>
                    <a:pt x="44013" y="4316"/>
                  </a:lnTo>
                  <a:lnTo>
                    <a:pt x="44279" y="4561"/>
                  </a:lnTo>
                  <a:lnTo>
                    <a:pt x="44524" y="4807"/>
                  </a:lnTo>
                  <a:lnTo>
                    <a:pt x="44769" y="5072"/>
                  </a:lnTo>
                  <a:lnTo>
                    <a:pt x="44994" y="5338"/>
                  </a:lnTo>
                  <a:lnTo>
                    <a:pt x="45199" y="5625"/>
                  </a:lnTo>
                  <a:lnTo>
                    <a:pt x="45383" y="5890"/>
                  </a:lnTo>
                  <a:lnTo>
                    <a:pt x="45567" y="6177"/>
                  </a:lnTo>
                  <a:lnTo>
                    <a:pt x="45731" y="6463"/>
                  </a:lnTo>
                  <a:lnTo>
                    <a:pt x="45894" y="6770"/>
                  </a:lnTo>
                  <a:lnTo>
                    <a:pt x="46037" y="7077"/>
                  </a:lnTo>
                  <a:lnTo>
                    <a:pt x="46160" y="7383"/>
                  </a:lnTo>
                  <a:lnTo>
                    <a:pt x="46262" y="7690"/>
                  </a:lnTo>
                  <a:lnTo>
                    <a:pt x="46365" y="8017"/>
                  </a:lnTo>
                  <a:lnTo>
                    <a:pt x="46446" y="8345"/>
                  </a:lnTo>
                  <a:lnTo>
                    <a:pt x="46528" y="8672"/>
                  </a:lnTo>
                  <a:lnTo>
                    <a:pt x="46569" y="9020"/>
                  </a:lnTo>
                  <a:lnTo>
                    <a:pt x="46610" y="9367"/>
                  </a:lnTo>
                  <a:lnTo>
                    <a:pt x="46630" y="9695"/>
                  </a:lnTo>
                  <a:lnTo>
                    <a:pt x="46651" y="10042"/>
                  </a:lnTo>
                  <a:lnTo>
                    <a:pt x="46630" y="10390"/>
                  </a:lnTo>
                  <a:lnTo>
                    <a:pt x="46610" y="10738"/>
                  </a:lnTo>
                  <a:lnTo>
                    <a:pt x="46569" y="11085"/>
                  </a:lnTo>
                  <a:lnTo>
                    <a:pt x="46528" y="11433"/>
                  </a:lnTo>
                  <a:lnTo>
                    <a:pt x="46446" y="11801"/>
                  </a:lnTo>
                  <a:lnTo>
                    <a:pt x="46365" y="12149"/>
                  </a:lnTo>
                  <a:lnTo>
                    <a:pt x="46262" y="12496"/>
                  </a:lnTo>
                  <a:lnTo>
                    <a:pt x="46160" y="12844"/>
                  </a:lnTo>
                  <a:lnTo>
                    <a:pt x="46037" y="13212"/>
                  </a:lnTo>
                  <a:lnTo>
                    <a:pt x="45894" y="13560"/>
                  </a:lnTo>
                  <a:lnTo>
                    <a:pt x="45731" y="13908"/>
                  </a:lnTo>
                  <a:lnTo>
                    <a:pt x="45567" y="14255"/>
                  </a:lnTo>
                  <a:lnTo>
                    <a:pt x="45199" y="14971"/>
                  </a:lnTo>
                  <a:lnTo>
                    <a:pt x="44769" y="15666"/>
                  </a:lnTo>
                  <a:lnTo>
                    <a:pt x="44299" y="16382"/>
                  </a:lnTo>
                  <a:lnTo>
                    <a:pt x="43767" y="17078"/>
                  </a:lnTo>
                  <a:lnTo>
                    <a:pt x="43195" y="17753"/>
                  </a:lnTo>
                  <a:lnTo>
                    <a:pt x="42561" y="18448"/>
                  </a:lnTo>
                  <a:lnTo>
                    <a:pt x="41886" y="19123"/>
                  </a:lnTo>
                  <a:lnTo>
                    <a:pt x="41190" y="19777"/>
                  </a:lnTo>
                  <a:lnTo>
                    <a:pt x="40434" y="20432"/>
                  </a:lnTo>
                  <a:lnTo>
                    <a:pt x="39615" y="21066"/>
                  </a:lnTo>
                  <a:lnTo>
                    <a:pt x="38777" y="21700"/>
                  </a:lnTo>
                  <a:lnTo>
                    <a:pt x="37898" y="22313"/>
                  </a:lnTo>
                  <a:lnTo>
                    <a:pt x="36977" y="22906"/>
                  </a:lnTo>
                  <a:lnTo>
                    <a:pt x="36036" y="23479"/>
                  </a:lnTo>
                  <a:lnTo>
                    <a:pt x="35034" y="24031"/>
                  </a:lnTo>
                  <a:lnTo>
                    <a:pt x="34012" y="24584"/>
                  </a:lnTo>
                  <a:lnTo>
                    <a:pt x="32948" y="25095"/>
                  </a:lnTo>
                  <a:lnTo>
                    <a:pt x="31864" y="25586"/>
                  </a:lnTo>
                  <a:lnTo>
                    <a:pt x="30739" y="26076"/>
                  </a:lnTo>
                  <a:lnTo>
                    <a:pt x="29594" y="26506"/>
                  </a:lnTo>
                  <a:lnTo>
                    <a:pt x="28408" y="26935"/>
                  </a:lnTo>
                  <a:lnTo>
                    <a:pt x="27201" y="27324"/>
                  </a:lnTo>
                  <a:lnTo>
                    <a:pt x="25974" y="27692"/>
                  </a:lnTo>
                  <a:lnTo>
                    <a:pt x="24767" y="28019"/>
                  </a:lnTo>
                  <a:lnTo>
                    <a:pt x="23561" y="28306"/>
                  </a:lnTo>
                  <a:lnTo>
                    <a:pt x="22375" y="28572"/>
                  </a:lnTo>
                  <a:lnTo>
                    <a:pt x="21168" y="28797"/>
                  </a:lnTo>
                  <a:lnTo>
                    <a:pt x="19982" y="28981"/>
                  </a:lnTo>
                  <a:lnTo>
                    <a:pt x="18796" y="29124"/>
                  </a:lnTo>
                  <a:lnTo>
                    <a:pt x="17630" y="29247"/>
                  </a:lnTo>
                  <a:lnTo>
                    <a:pt x="16484" y="29328"/>
                  </a:lnTo>
                  <a:lnTo>
                    <a:pt x="15339" y="29369"/>
                  </a:lnTo>
                  <a:lnTo>
                    <a:pt x="14214" y="29390"/>
                  </a:lnTo>
                  <a:lnTo>
                    <a:pt x="13110" y="29369"/>
                  </a:lnTo>
                  <a:lnTo>
                    <a:pt x="12006" y="29308"/>
                  </a:lnTo>
                  <a:lnTo>
                    <a:pt x="10942" y="29206"/>
                  </a:lnTo>
                  <a:lnTo>
                    <a:pt x="9899" y="29083"/>
                  </a:lnTo>
                  <a:lnTo>
                    <a:pt x="8876" y="28919"/>
                  </a:lnTo>
                  <a:lnTo>
                    <a:pt x="7874" y="28715"/>
                  </a:lnTo>
                  <a:lnTo>
                    <a:pt x="6974" y="28490"/>
                  </a:lnTo>
                  <a:lnTo>
                    <a:pt x="6115" y="28244"/>
                  </a:lnTo>
                  <a:lnTo>
                    <a:pt x="6299" y="28551"/>
                  </a:lnTo>
                  <a:lnTo>
                    <a:pt x="7056" y="28756"/>
                  </a:lnTo>
                  <a:lnTo>
                    <a:pt x="7833" y="28940"/>
                  </a:lnTo>
                  <a:lnTo>
                    <a:pt x="8611" y="29103"/>
                  </a:lnTo>
                  <a:lnTo>
                    <a:pt x="9388" y="29247"/>
                  </a:lnTo>
                  <a:lnTo>
                    <a:pt x="10185" y="29349"/>
                  </a:lnTo>
                  <a:lnTo>
                    <a:pt x="11003" y="29451"/>
                  </a:lnTo>
                  <a:lnTo>
                    <a:pt x="11821" y="29533"/>
                  </a:lnTo>
                  <a:lnTo>
                    <a:pt x="12660" y="29574"/>
                  </a:lnTo>
                  <a:lnTo>
                    <a:pt x="13519" y="29615"/>
                  </a:lnTo>
                  <a:lnTo>
                    <a:pt x="15073" y="29615"/>
                  </a:lnTo>
                  <a:lnTo>
                    <a:pt x="15789" y="29594"/>
                  </a:lnTo>
                  <a:lnTo>
                    <a:pt x="16484" y="29553"/>
                  </a:lnTo>
                  <a:lnTo>
                    <a:pt x="17200" y="29512"/>
                  </a:lnTo>
                  <a:lnTo>
                    <a:pt x="17916" y="29451"/>
                  </a:lnTo>
                  <a:lnTo>
                    <a:pt x="18652" y="29390"/>
                  </a:lnTo>
                  <a:lnTo>
                    <a:pt x="19368" y="29287"/>
                  </a:lnTo>
                  <a:lnTo>
                    <a:pt x="20104" y="29185"/>
                  </a:lnTo>
                  <a:lnTo>
                    <a:pt x="20841" y="29083"/>
                  </a:lnTo>
                  <a:lnTo>
                    <a:pt x="21577" y="28960"/>
                  </a:lnTo>
                  <a:lnTo>
                    <a:pt x="22313" y="28817"/>
                  </a:lnTo>
                  <a:lnTo>
                    <a:pt x="23070" y="28653"/>
                  </a:lnTo>
                  <a:lnTo>
                    <a:pt x="23806" y="28490"/>
                  </a:lnTo>
                  <a:lnTo>
                    <a:pt x="24542" y="28326"/>
                  </a:lnTo>
                  <a:lnTo>
                    <a:pt x="25299" y="28122"/>
                  </a:lnTo>
                  <a:lnTo>
                    <a:pt x="26035" y="27917"/>
                  </a:lnTo>
                  <a:lnTo>
                    <a:pt x="27160" y="27590"/>
                  </a:lnTo>
                  <a:lnTo>
                    <a:pt x="28265" y="27222"/>
                  </a:lnTo>
                  <a:lnTo>
                    <a:pt x="29349" y="26854"/>
                  </a:lnTo>
                  <a:lnTo>
                    <a:pt x="30412" y="26445"/>
                  </a:lnTo>
                  <a:lnTo>
                    <a:pt x="31455" y="26015"/>
                  </a:lnTo>
                  <a:lnTo>
                    <a:pt x="32457" y="25586"/>
                  </a:lnTo>
                  <a:lnTo>
                    <a:pt x="33459" y="25115"/>
                  </a:lnTo>
                  <a:lnTo>
                    <a:pt x="34400" y="24624"/>
                  </a:lnTo>
                  <a:lnTo>
                    <a:pt x="35341" y="24134"/>
                  </a:lnTo>
                  <a:lnTo>
                    <a:pt x="36241" y="23622"/>
                  </a:lnTo>
                  <a:lnTo>
                    <a:pt x="37120" y="23091"/>
                  </a:lnTo>
                  <a:lnTo>
                    <a:pt x="37959" y="22538"/>
                  </a:lnTo>
                  <a:lnTo>
                    <a:pt x="38777" y="21986"/>
                  </a:lnTo>
                  <a:lnTo>
                    <a:pt x="39554" y="21413"/>
                  </a:lnTo>
                  <a:lnTo>
                    <a:pt x="40290" y="20820"/>
                  </a:lnTo>
                  <a:lnTo>
                    <a:pt x="41006" y="20227"/>
                  </a:lnTo>
                  <a:lnTo>
                    <a:pt x="41681" y="19634"/>
                  </a:lnTo>
                  <a:lnTo>
                    <a:pt x="42315" y="19021"/>
                  </a:lnTo>
                  <a:lnTo>
                    <a:pt x="42908" y="18387"/>
                  </a:lnTo>
                  <a:lnTo>
                    <a:pt x="43481" y="17753"/>
                  </a:lnTo>
                  <a:lnTo>
                    <a:pt x="43992" y="17119"/>
                  </a:lnTo>
                  <a:lnTo>
                    <a:pt x="44483" y="16485"/>
                  </a:lnTo>
                  <a:lnTo>
                    <a:pt x="44933" y="15851"/>
                  </a:lnTo>
                  <a:lnTo>
                    <a:pt x="45322" y="15196"/>
                  </a:lnTo>
                  <a:lnTo>
                    <a:pt x="45690" y="14542"/>
                  </a:lnTo>
                  <a:lnTo>
                    <a:pt x="45996" y="13887"/>
                  </a:lnTo>
                  <a:lnTo>
                    <a:pt x="46262" y="13253"/>
                  </a:lnTo>
                  <a:lnTo>
                    <a:pt x="46467" y="12599"/>
                  </a:lnTo>
                  <a:lnTo>
                    <a:pt x="46651" y="11944"/>
                  </a:lnTo>
                  <a:lnTo>
                    <a:pt x="46774" y="11290"/>
                  </a:lnTo>
                  <a:lnTo>
                    <a:pt x="46855" y="10656"/>
                  </a:lnTo>
                  <a:lnTo>
                    <a:pt x="46876" y="10329"/>
                  </a:lnTo>
                  <a:lnTo>
                    <a:pt x="46876" y="10022"/>
                  </a:lnTo>
                  <a:lnTo>
                    <a:pt x="46855" y="9490"/>
                  </a:lnTo>
                  <a:lnTo>
                    <a:pt x="46794" y="8979"/>
                  </a:lnTo>
                  <a:lnTo>
                    <a:pt x="46712" y="8447"/>
                  </a:lnTo>
                  <a:lnTo>
                    <a:pt x="46590" y="7936"/>
                  </a:lnTo>
                  <a:lnTo>
                    <a:pt x="46487" y="7608"/>
                  </a:lnTo>
                  <a:lnTo>
                    <a:pt x="46365" y="7302"/>
                  </a:lnTo>
                  <a:lnTo>
                    <a:pt x="46242" y="6974"/>
                  </a:lnTo>
                  <a:lnTo>
                    <a:pt x="46099" y="6668"/>
                  </a:lnTo>
                  <a:lnTo>
                    <a:pt x="45956" y="6361"/>
                  </a:lnTo>
                  <a:lnTo>
                    <a:pt x="45771" y="6075"/>
                  </a:lnTo>
                  <a:lnTo>
                    <a:pt x="45587" y="5768"/>
                  </a:lnTo>
                  <a:lnTo>
                    <a:pt x="45383" y="5481"/>
                  </a:lnTo>
                  <a:lnTo>
                    <a:pt x="45178" y="5216"/>
                  </a:lnTo>
                  <a:lnTo>
                    <a:pt x="44953" y="4929"/>
                  </a:lnTo>
                  <a:lnTo>
                    <a:pt x="44708" y="4663"/>
                  </a:lnTo>
                  <a:lnTo>
                    <a:pt x="44463" y="4418"/>
                  </a:lnTo>
                  <a:lnTo>
                    <a:pt x="44197" y="4152"/>
                  </a:lnTo>
                  <a:lnTo>
                    <a:pt x="43910" y="3907"/>
                  </a:lnTo>
                  <a:lnTo>
                    <a:pt x="43624" y="3661"/>
                  </a:lnTo>
                  <a:lnTo>
                    <a:pt x="43317" y="3436"/>
                  </a:lnTo>
                  <a:lnTo>
                    <a:pt x="43010" y="3211"/>
                  </a:lnTo>
                  <a:lnTo>
                    <a:pt x="42683" y="2986"/>
                  </a:lnTo>
                  <a:lnTo>
                    <a:pt x="42336" y="2761"/>
                  </a:lnTo>
                  <a:lnTo>
                    <a:pt x="41988" y="2557"/>
                  </a:lnTo>
                  <a:lnTo>
                    <a:pt x="41252" y="2168"/>
                  </a:lnTo>
                  <a:lnTo>
                    <a:pt x="40454" y="1800"/>
                  </a:lnTo>
                  <a:lnTo>
                    <a:pt x="39615" y="1473"/>
                  </a:lnTo>
                  <a:lnTo>
                    <a:pt x="38736" y="1166"/>
                  </a:lnTo>
                  <a:lnTo>
                    <a:pt x="37795" y="900"/>
                  </a:lnTo>
                  <a:lnTo>
                    <a:pt x="36834" y="675"/>
                  </a:lnTo>
                  <a:lnTo>
                    <a:pt x="35832" y="471"/>
                  </a:lnTo>
                  <a:lnTo>
                    <a:pt x="34789" y="307"/>
                  </a:lnTo>
                  <a:lnTo>
                    <a:pt x="33746" y="164"/>
                  </a:lnTo>
                  <a:lnTo>
                    <a:pt x="32662" y="82"/>
                  </a:lnTo>
                  <a:lnTo>
                    <a:pt x="31578" y="21"/>
                  </a:lnTo>
                  <a:lnTo>
                    <a:pt x="30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4343525" y="4238500"/>
              <a:ext cx="468375" cy="468375"/>
            </a:xfrm>
            <a:custGeom>
              <a:avLst/>
              <a:gdLst/>
              <a:ahLst/>
              <a:cxnLst/>
              <a:rect l="l" t="t" r="r" b="b"/>
              <a:pathLst>
                <a:path w="18735" h="18735" extrusionOk="0">
                  <a:moveTo>
                    <a:pt x="8897" y="1"/>
                  </a:moveTo>
                  <a:lnTo>
                    <a:pt x="8406" y="41"/>
                  </a:lnTo>
                  <a:lnTo>
                    <a:pt x="7936" y="103"/>
                  </a:lnTo>
                  <a:lnTo>
                    <a:pt x="7486" y="185"/>
                  </a:lnTo>
                  <a:lnTo>
                    <a:pt x="7036" y="287"/>
                  </a:lnTo>
                  <a:lnTo>
                    <a:pt x="6586" y="410"/>
                  </a:lnTo>
                  <a:lnTo>
                    <a:pt x="6157" y="553"/>
                  </a:lnTo>
                  <a:lnTo>
                    <a:pt x="5727" y="737"/>
                  </a:lnTo>
                  <a:lnTo>
                    <a:pt x="5298" y="921"/>
                  </a:lnTo>
                  <a:lnTo>
                    <a:pt x="4909" y="1125"/>
                  </a:lnTo>
                  <a:lnTo>
                    <a:pt x="4500" y="1350"/>
                  </a:lnTo>
                  <a:lnTo>
                    <a:pt x="4132" y="1596"/>
                  </a:lnTo>
                  <a:lnTo>
                    <a:pt x="3764" y="1862"/>
                  </a:lnTo>
                  <a:lnTo>
                    <a:pt x="3416" y="2128"/>
                  </a:lnTo>
                  <a:lnTo>
                    <a:pt x="3068" y="2434"/>
                  </a:lnTo>
                  <a:lnTo>
                    <a:pt x="2741" y="2741"/>
                  </a:lnTo>
                  <a:lnTo>
                    <a:pt x="2434" y="3068"/>
                  </a:lnTo>
                  <a:lnTo>
                    <a:pt x="2127" y="3396"/>
                  </a:lnTo>
                  <a:lnTo>
                    <a:pt x="1862" y="3764"/>
                  </a:lnTo>
                  <a:lnTo>
                    <a:pt x="1596" y="4132"/>
                  </a:lnTo>
                  <a:lnTo>
                    <a:pt x="1350" y="4500"/>
                  </a:lnTo>
                  <a:lnTo>
                    <a:pt x="1125" y="4909"/>
                  </a:lnTo>
                  <a:lnTo>
                    <a:pt x="921" y="5298"/>
                  </a:lnTo>
                  <a:lnTo>
                    <a:pt x="737" y="5727"/>
                  </a:lnTo>
                  <a:lnTo>
                    <a:pt x="573" y="6136"/>
                  </a:lnTo>
                  <a:lnTo>
                    <a:pt x="410" y="6586"/>
                  </a:lnTo>
                  <a:lnTo>
                    <a:pt x="287" y="7016"/>
                  </a:lnTo>
                  <a:lnTo>
                    <a:pt x="185" y="7486"/>
                  </a:lnTo>
                  <a:lnTo>
                    <a:pt x="103" y="7936"/>
                  </a:lnTo>
                  <a:lnTo>
                    <a:pt x="41" y="8406"/>
                  </a:lnTo>
                  <a:lnTo>
                    <a:pt x="0" y="8877"/>
                  </a:lnTo>
                  <a:lnTo>
                    <a:pt x="0" y="9368"/>
                  </a:lnTo>
                  <a:lnTo>
                    <a:pt x="0" y="9858"/>
                  </a:lnTo>
                  <a:lnTo>
                    <a:pt x="41" y="10329"/>
                  </a:lnTo>
                  <a:lnTo>
                    <a:pt x="103" y="10799"/>
                  </a:lnTo>
                  <a:lnTo>
                    <a:pt x="185" y="11249"/>
                  </a:lnTo>
                  <a:lnTo>
                    <a:pt x="287" y="11719"/>
                  </a:lnTo>
                  <a:lnTo>
                    <a:pt x="410" y="12149"/>
                  </a:lnTo>
                  <a:lnTo>
                    <a:pt x="573" y="12599"/>
                  </a:lnTo>
                  <a:lnTo>
                    <a:pt x="737" y="13008"/>
                  </a:lnTo>
                  <a:lnTo>
                    <a:pt x="921" y="13437"/>
                  </a:lnTo>
                  <a:lnTo>
                    <a:pt x="1125" y="13826"/>
                  </a:lnTo>
                  <a:lnTo>
                    <a:pt x="1350" y="14235"/>
                  </a:lnTo>
                  <a:lnTo>
                    <a:pt x="1596" y="14603"/>
                  </a:lnTo>
                  <a:lnTo>
                    <a:pt x="1862" y="14971"/>
                  </a:lnTo>
                  <a:lnTo>
                    <a:pt x="2127" y="15339"/>
                  </a:lnTo>
                  <a:lnTo>
                    <a:pt x="2434" y="15667"/>
                  </a:lnTo>
                  <a:lnTo>
                    <a:pt x="2741" y="15994"/>
                  </a:lnTo>
                  <a:lnTo>
                    <a:pt x="3068" y="16301"/>
                  </a:lnTo>
                  <a:lnTo>
                    <a:pt x="3416" y="16607"/>
                  </a:lnTo>
                  <a:lnTo>
                    <a:pt x="3764" y="16873"/>
                  </a:lnTo>
                  <a:lnTo>
                    <a:pt x="4132" y="17139"/>
                  </a:lnTo>
                  <a:lnTo>
                    <a:pt x="4500" y="17385"/>
                  </a:lnTo>
                  <a:lnTo>
                    <a:pt x="4909" y="17610"/>
                  </a:lnTo>
                  <a:lnTo>
                    <a:pt x="5298" y="17814"/>
                  </a:lnTo>
                  <a:lnTo>
                    <a:pt x="5727" y="17998"/>
                  </a:lnTo>
                  <a:lnTo>
                    <a:pt x="6157" y="18182"/>
                  </a:lnTo>
                  <a:lnTo>
                    <a:pt x="6586" y="18325"/>
                  </a:lnTo>
                  <a:lnTo>
                    <a:pt x="7036" y="18448"/>
                  </a:lnTo>
                  <a:lnTo>
                    <a:pt x="7486" y="18550"/>
                  </a:lnTo>
                  <a:lnTo>
                    <a:pt x="7936" y="18632"/>
                  </a:lnTo>
                  <a:lnTo>
                    <a:pt x="8406" y="18694"/>
                  </a:lnTo>
                  <a:lnTo>
                    <a:pt x="8897" y="18734"/>
                  </a:lnTo>
                  <a:lnTo>
                    <a:pt x="9858" y="18734"/>
                  </a:lnTo>
                  <a:lnTo>
                    <a:pt x="10329" y="18694"/>
                  </a:lnTo>
                  <a:lnTo>
                    <a:pt x="10799" y="18632"/>
                  </a:lnTo>
                  <a:lnTo>
                    <a:pt x="11269" y="18550"/>
                  </a:lnTo>
                  <a:lnTo>
                    <a:pt x="11719" y="18448"/>
                  </a:lnTo>
                  <a:lnTo>
                    <a:pt x="12149" y="18325"/>
                  </a:lnTo>
                  <a:lnTo>
                    <a:pt x="12599" y="18182"/>
                  </a:lnTo>
                  <a:lnTo>
                    <a:pt x="13028" y="17998"/>
                  </a:lnTo>
                  <a:lnTo>
                    <a:pt x="13437" y="17814"/>
                  </a:lnTo>
                  <a:lnTo>
                    <a:pt x="13846" y="17610"/>
                  </a:lnTo>
                  <a:lnTo>
                    <a:pt x="14235" y="17385"/>
                  </a:lnTo>
                  <a:lnTo>
                    <a:pt x="14603" y="17139"/>
                  </a:lnTo>
                  <a:lnTo>
                    <a:pt x="14971" y="16873"/>
                  </a:lnTo>
                  <a:lnTo>
                    <a:pt x="15339" y="16607"/>
                  </a:lnTo>
                  <a:lnTo>
                    <a:pt x="15667" y="16301"/>
                  </a:lnTo>
                  <a:lnTo>
                    <a:pt x="15994" y="15994"/>
                  </a:lnTo>
                  <a:lnTo>
                    <a:pt x="16301" y="15667"/>
                  </a:lnTo>
                  <a:lnTo>
                    <a:pt x="16607" y="15339"/>
                  </a:lnTo>
                  <a:lnTo>
                    <a:pt x="16873" y="14971"/>
                  </a:lnTo>
                  <a:lnTo>
                    <a:pt x="17139" y="14603"/>
                  </a:lnTo>
                  <a:lnTo>
                    <a:pt x="17385" y="14235"/>
                  </a:lnTo>
                  <a:lnTo>
                    <a:pt x="17610" y="13826"/>
                  </a:lnTo>
                  <a:lnTo>
                    <a:pt x="17814" y="13437"/>
                  </a:lnTo>
                  <a:lnTo>
                    <a:pt x="17998" y="13008"/>
                  </a:lnTo>
                  <a:lnTo>
                    <a:pt x="18182" y="12599"/>
                  </a:lnTo>
                  <a:lnTo>
                    <a:pt x="18325" y="12149"/>
                  </a:lnTo>
                  <a:lnTo>
                    <a:pt x="18448" y="11719"/>
                  </a:lnTo>
                  <a:lnTo>
                    <a:pt x="18550" y="11249"/>
                  </a:lnTo>
                  <a:lnTo>
                    <a:pt x="18632" y="10799"/>
                  </a:lnTo>
                  <a:lnTo>
                    <a:pt x="18693" y="10329"/>
                  </a:lnTo>
                  <a:lnTo>
                    <a:pt x="18734" y="9858"/>
                  </a:lnTo>
                  <a:lnTo>
                    <a:pt x="18734" y="9368"/>
                  </a:lnTo>
                  <a:lnTo>
                    <a:pt x="18734" y="8877"/>
                  </a:lnTo>
                  <a:lnTo>
                    <a:pt x="18693" y="8406"/>
                  </a:lnTo>
                  <a:lnTo>
                    <a:pt x="18632" y="7936"/>
                  </a:lnTo>
                  <a:lnTo>
                    <a:pt x="18550" y="7486"/>
                  </a:lnTo>
                  <a:lnTo>
                    <a:pt x="18448" y="7016"/>
                  </a:lnTo>
                  <a:lnTo>
                    <a:pt x="18325" y="6586"/>
                  </a:lnTo>
                  <a:lnTo>
                    <a:pt x="18182" y="6136"/>
                  </a:lnTo>
                  <a:lnTo>
                    <a:pt x="17998" y="5727"/>
                  </a:lnTo>
                  <a:lnTo>
                    <a:pt x="17814" y="5298"/>
                  </a:lnTo>
                  <a:lnTo>
                    <a:pt x="17610" y="4909"/>
                  </a:lnTo>
                  <a:lnTo>
                    <a:pt x="17385" y="4500"/>
                  </a:lnTo>
                  <a:lnTo>
                    <a:pt x="17139" y="4132"/>
                  </a:lnTo>
                  <a:lnTo>
                    <a:pt x="16873" y="3764"/>
                  </a:lnTo>
                  <a:lnTo>
                    <a:pt x="16607" y="3396"/>
                  </a:lnTo>
                  <a:lnTo>
                    <a:pt x="16301" y="3068"/>
                  </a:lnTo>
                  <a:lnTo>
                    <a:pt x="15994" y="2741"/>
                  </a:lnTo>
                  <a:lnTo>
                    <a:pt x="15667" y="2434"/>
                  </a:lnTo>
                  <a:lnTo>
                    <a:pt x="15339" y="2128"/>
                  </a:lnTo>
                  <a:lnTo>
                    <a:pt x="14971" y="1862"/>
                  </a:lnTo>
                  <a:lnTo>
                    <a:pt x="14603" y="1596"/>
                  </a:lnTo>
                  <a:lnTo>
                    <a:pt x="14235" y="1350"/>
                  </a:lnTo>
                  <a:lnTo>
                    <a:pt x="13846" y="1125"/>
                  </a:lnTo>
                  <a:lnTo>
                    <a:pt x="13437" y="921"/>
                  </a:lnTo>
                  <a:lnTo>
                    <a:pt x="13028" y="737"/>
                  </a:lnTo>
                  <a:lnTo>
                    <a:pt x="12599" y="553"/>
                  </a:lnTo>
                  <a:lnTo>
                    <a:pt x="12149" y="410"/>
                  </a:lnTo>
                  <a:lnTo>
                    <a:pt x="11719" y="287"/>
                  </a:lnTo>
                  <a:lnTo>
                    <a:pt x="11269" y="185"/>
                  </a:lnTo>
                  <a:lnTo>
                    <a:pt x="10799" y="103"/>
                  </a:lnTo>
                  <a:lnTo>
                    <a:pt x="10329" y="41"/>
                  </a:lnTo>
                  <a:lnTo>
                    <a:pt x="98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4386975" y="4201175"/>
              <a:ext cx="364600" cy="523075"/>
            </a:xfrm>
            <a:custGeom>
              <a:avLst/>
              <a:gdLst/>
              <a:ahLst/>
              <a:cxnLst/>
              <a:rect l="l" t="t" r="r" b="b"/>
              <a:pathLst>
                <a:path w="14584" h="20923" extrusionOk="0">
                  <a:moveTo>
                    <a:pt x="14072" y="246"/>
                  </a:moveTo>
                  <a:lnTo>
                    <a:pt x="14154" y="287"/>
                  </a:lnTo>
                  <a:lnTo>
                    <a:pt x="14215" y="328"/>
                  </a:lnTo>
                  <a:lnTo>
                    <a:pt x="14256" y="410"/>
                  </a:lnTo>
                  <a:lnTo>
                    <a:pt x="14276" y="491"/>
                  </a:lnTo>
                  <a:lnTo>
                    <a:pt x="14297" y="594"/>
                  </a:lnTo>
                  <a:lnTo>
                    <a:pt x="14317" y="716"/>
                  </a:lnTo>
                  <a:lnTo>
                    <a:pt x="14317" y="860"/>
                  </a:lnTo>
                  <a:lnTo>
                    <a:pt x="14276" y="1207"/>
                  </a:lnTo>
                  <a:lnTo>
                    <a:pt x="14174" y="1657"/>
                  </a:lnTo>
                  <a:lnTo>
                    <a:pt x="14031" y="2189"/>
                  </a:lnTo>
                  <a:lnTo>
                    <a:pt x="13806" y="2823"/>
                  </a:lnTo>
                  <a:lnTo>
                    <a:pt x="13499" y="3559"/>
                  </a:lnTo>
                  <a:lnTo>
                    <a:pt x="13315" y="3968"/>
                  </a:lnTo>
                  <a:lnTo>
                    <a:pt x="13029" y="4602"/>
                  </a:lnTo>
                  <a:lnTo>
                    <a:pt x="12701" y="5236"/>
                  </a:lnTo>
                  <a:lnTo>
                    <a:pt x="12354" y="5911"/>
                  </a:lnTo>
                  <a:lnTo>
                    <a:pt x="11986" y="6586"/>
                  </a:lnTo>
                  <a:lnTo>
                    <a:pt x="11597" y="7302"/>
                  </a:lnTo>
                  <a:lnTo>
                    <a:pt x="11168" y="8018"/>
                  </a:lnTo>
                  <a:lnTo>
                    <a:pt x="10268" y="9511"/>
                  </a:lnTo>
                  <a:lnTo>
                    <a:pt x="10125" y="9715"/>
                  </a:lnTo>
                  <a:lnTo>
                    <a:pt x="9552" y="10636"/>
                  </a:lnTo>
                  <a:lnTo>
                    <a:pt x="8938" y="11576"/>
                  </a:lnTo>
                  <a:lnTo>
                    <a:pt x="7936" y="12988"/>
                  </a:lnTo>
                  <a:lnTo>
                    <a:pt x="7793" y="13192"/>
                  </a:lnTo>
                  <a:lnTo>
                    <a:pt x="7118" y="14112"/>
                  </a:lnTo>
                  <a:lnTo>
                    <a:pt x="6464" y="14992"/>
                  </a:lnTo>
                  <a:lnTo>
                    <a:pt x="5830" y="15810"/>
                  </a:lnTo>
                  <a:lnTo>
                    <a:pt x="5216" y="16567"/>
                  </a:lnTo>
                  <a:lnTo>
                    <a:pt x="4603" y="17262"/>
                  </a:lnTo>
                  <a:lnTo>
                    <a:pt x="4050" y="17916"/>
                  </a:lnTo>
                  <a:lnTo>
                    <a:pt x="3498" y="18489"/>
                  </a:lnTo>
                  <a:lnTo>
                    <a:pt x="2987" y="19000"/>
                  </a:lnTo>
                  <a:lnTo>
                    <a:pt x="2516" y="19450"/>
                  </a:lnTo>
                  <a:lnTo>
                    <a:pt x="2087" y="19818"/>
                  </a:lnTo>
                  <a:lnTo>
                    <a:pt x="1698" y="20146"/>
                  </a:lnTo>
                  <a:lnTo>
                    <a:pt x="1351" y="20391"/>
                  </a:lnTo>
                  <a:lnTo>
                    <a:pt x="1044" y="20555"/>
                  </a:lnTo>
                  <a:lnTo>
                    <a:pt x="901" y="20616"/>
                  </a:lnTo>
                  <a:lnTo>
                    <a:pt x="778" y="20657"/>
                  </a:lnTo>
                  <a:lnTo>
                    <a:pt x="676" y="20677"/>
                  </a:lnTo>
                  <a:lnTo>
                    <a:pt x="574" y="20677"/>
                  </a:lnTo>
                  <a:lnTo>
                    <a:pt x="492" y="20657"/>
                  </a:lnTo>
                  <a:lnTo>
                    <a:pt x="430" y="20637"/>
                  </a:lnTo>
                  <a:lnTo>
                    <a:pt x="369" y="20575"/>
                  </a:lnTo>
                  <a:lnTo>
                    <a:pt x="328" y="20514"/>
                  </a:lnTo>
                  <a:lnTo>
                    <a:pt x="287" y="20452"/>
                  </a:lnTo>
                  <a:lnTo>
                    <a:pt x="267" y="20350"/>
                  </a:lnTo>
                  <a:lnTo>
                    <a:pt x="267" y="20227"/>
                  </a:lnTo>
                  <a:lnTo>
                    <a:pt x="267" y="20084"/>
                  </a:lnTo>
                  <a:lnTo>
                    <a:pt x="287" y="19757"/>
                  </a:lnTo>
                  <a:lnTo>
                    <a:pt x="369" y="19328"/>
                  </a:lnTo>
                  <a:lnTo>
                    <a:pt x="533" y="18816"/>
                  </a:lnTo>
                  <a:lnTo>
                    <a:pt x="737" y="18203"/>
                  </a:lnTo>
                  <a:lnTo>
                    <a:pt x="1023" y="17507"/>
                  </a:lnTo>
                  <a:lnTo>
                    <a:pt x="1269" y="16955"/>
                  </a:lnTo>
                  <a:lnTo>
                    <a:pt x="1555" y="16321"/>
                  </a:lnTo>
                  <a:lnTo>
                    <a:pt x="1862" y="15687"/>
                  </a:lnTo>
                  <a:lnTo>
                    <a:pt x="2210" y="15012"/>
                  </a:lnTo>
                  <a:lnTo>
                    <a:pt x="2578" y="14317"/>
                  </a:lnTo>
                  <a:lnTo>
                    <a:pt x="2987" y="13622"/>
                  </a:lnTo>
                  <a:lnTo>
                    <a:pt x="3396" y="12885"/>
                  </a:lnTo>
                  <a:lnTo>
                    <a:pt x="4296" y="11413"/>
                  </a:lnTo>
                  <a:lnTo>
                    <a:pt x="4439" y="11208"/>
                  </a:lnTo>
                  <a:lnTo>
                    <a:pt x="5032" y="10288"/>
                  </a:lnTo>
                  <a:lnTo>
                    <a:pt x="5646" y="9347"/>
                  </a:lnTo>
                  <a:lnTo>
                    <a:pt x="6627" y="7936"/>
                  </a:lnTo>
                  <a:lnTo>
                    <a:pt x="6791" y="7731"/>
                  </a:lnTo>
                  <a:lnTo>
                    <a:pt x="7404" y="6872"/>
                  </a:lnTo>
                  <a:lnTo>
                    <a:pt x="8018" y="6054"/>
                  </a:lnTo>
                  <a:lnTo>
                    <a:pt x="8611" y="5298"/>
                  </a:lnTo>
                  <a:lnTo>
                    <a:pt x="9184" y="4582"/>
                  </a:lnTo>
                  <a:lnTo>
                    <a:pt x="9736" y="3907"/>
                  </a:lnTo>
                  <a:lnTo>
                    <a:pt x="10288" y="3293"/>
                  </a:lnTo>
                  <a:lnTo>
                    <a:pt x="10799" y="2741"/>
                  </a:lnTo>
                  <a:lnTo>
                    <a:pt x="11290" y="2230"/>
                  </a:lnTo>
                  <a:lnTo>
                    <a:pt x="11740" y="1780"/>
                  </a:lnTo>
                  <a:lnTo>
                    <a:pt x="12170" y="1371"/>
                  </a:lnTo>
                  <a:lnTo>
                    <a:pt x="12558" y="1044"/>
                  </a:lnTo>
                  <a:lnTo>
                    <a:pt x="12926" y="757"/>
                  </a:lnTo>
                  <a:lnTo>
                    <a:pt x="13233" y="532"/>
                  </a:lnTo>
                  <a:lnTo>
                    <a:pt x="13520" y="369"/>
                  </a:lnTo>
                  <a:lnTo>
                    <a:pt x="13765" y="266"/>
                  </a:lnTo>
                  <a:lnTo>
                    <a:pt x="13888" y="246"/>
                  </a:lnTo>
                  <a:close/>
                  <a:moveTo>
                    <a:pt x="13929" y="1"/>
                  </a:moveTo>
                  <a:lnTo>
                    <a:pt x="13765" y="21"/>
                  </a:lnTo>
                  <a:lnTo>
                    <a:pt x="13601" y="82"/>
                  </a:lnTo>
                  <a:lnTo>
                    <a:pt x="13417" y="144"/>
                  </a:lnTo>
                  <a:lnTo>
                    <a:pt x="13213" y="246"/>
                  </a:lnTo>
                  <a:lnTo>
                    <a:pt x="13008" y="389"/>
                  </a:lnTo>
                  <a:lnTo>
                    <a:pt x="12558" y="696"/>
                  </a:lnTo>
                  <a:lnTo>
                    <a:pt x="12088" y="1105"/>
                  </a:lnTo>
                  <a:lnTo>
                    <a:pt x="11556" y="1575"/>
                  </a:lnTo>
                  <a:lnTo>
                    <a:pt x="11024" y="2128"/>
                  </a:lnTo>
                  <a:lnTo>
                    <a:pt x="10493" y="2680"/>
                  </a:lnTo>
                  <a:lnTo>
                    <a:pt x="9961" y="3273"/>
                  </a:lnTo>
                  <a:lnTo>
                    <a:pt x="9409" y="3927"/>
                  </a:lnTo>
                  <a:lnTo>
                    <a:pt x="8836" y="4602"/>
                  </a:lnTo>
                  <a:lnTo>
                    <a:pt x="8263" y="5318"/>
                  </a:lnTo>
                  <a:lnTo>
                    <a:pt x="7691" y="6075"/>
                  </a:lnTo>
                  <a:lnTo>
                    <a:pt x="7118" y="6831"/>
                  </a:lnTo>
                  <a:lnTo>
                    <a:pt x="6545" y="7609"/>
                  </a:lnTo>
                  <a:lnTo>
                    <a:pt x="6402" y="7834"/>
                  </a:lnTo>
                  <a:lnTo>
                    <a:pt x="5441" y="9204"/>
                  </a:lnTo>
                  <a:lnTo>
                    <a:pt x="4828" y="10145"/>
                  </a:lnTo>
                  <a:lnTo>
                    <a:pt x="4214" y="11085"/>
                  </a:lnTo>
                  <a:lnTo>
                    <a:pt x="4091" y="11290"/>
                  </a:lnTo>
                  <a:lnTo>
                    <a:pt x="3191" y="12783"/>
                  </a:lnTo>
                  <a:lnTo>
                    <a:pt x="2762" y="13499"/>
                  </a:lnTo>
                  <a:lnTo>
                    <a:pt x="2353" y="14215"/>
                  </a:lnTo>
                  <a:lnTo>
                    <a:pt x="1985" y="14910"/>
                  </a:lnTo>
                  <a:lnTo>
                    <a:pt x="1637" y="15564"/>
                  </a:lnTo>
                  <a:lnTo>
                    <a:pt x="1330" y="16219"/>
                  </a:lnTo>
                  <a:lnTo>
                    <a:pt x="1023" y="16832"/>
                  </a:lnTo>
                  <a:lnTo>
                    <a:pt x="819" y="17303"/>
                  </a:lnTo>
                  <a:lnTo>
                    <a:pt x="533" y="18019"/>
                  </a:lnTo>
                  <a:lnTo>
                    <a:pt x="308" y="18653"/>
                  </a:lnTo>
                  <a:lnTo>
                    <a:pt x="144" y="19205"/>
                  </a:lnTo>
                  <a:lnTo>
                    <a:pt x="42" y="19696"/>
                  </a:lnTo>
                  <a:lnTo>
                    <a:pt x="21" y="19900"/>
                  </a:lnTo>
                  <a:lnTo>
                    <a:pt x="1" y="20105"/>
                  </a:lnTo>
                  <a:lnTo>
                    <a:pt x="1" y="20268"/>
                  </a:lnTo>
                  <a:lnTo>
                    <a:pt x="21" y="20432"/>
                  </a:lnTo>
                  <a:lnTo>
                    <a:pt x="62" y="20555"/>
                  </a:lnTo>
                  <a:lnTo>
                    <a:pt x="124" y="20677"/>
                  </a:lnTo>
                  <a:lnTo>
                    <a:pt x="185" y="20759"/>
                  </a:lnTo>
                  <a:lnTo>
                    <a:pt x="267" y="20841"/>
                  </a:lnTo>
                  <a:lnTo>
                    <a:pt x="349" y="20882"/>
                  </a:lnTo>
                  <a:lnTo>
                    <a:pt x="430" y="20902"/>
                  </a:lnTo>
                  <a:lnTo>
                    <a:pt x="594" y="20923"/>
                  </a:lnTo>
                  <a:lnTo>
                    <a:pt x="717" y="20923"/>
                  </a:lnTo>
                  <a:lnTo>
                    <a:pt x="819" y="20902"/>
                  </a:lnTo>
                  <a:lnTo>
                    <a:pt x="1085" y="20800"/>
                  </a:lnTo>
                  <a:lnTo>
                    <a:pt x="1392" y="20657"/>
                  </a:lnTo>
                  <a:lnTo>
                    <a:pt x="1719" y="20452"/>
                  </a:lnTo>
                  <a:lnTo>
                    <a:pt x="2067" y="20187"/>
                  </a:lnTo>
                  <a:lnTo>
                    <a:pt x="2435" y="19880"/>
                  </a:lnTo>
                  <a:lnTo>
                    <a:pt x="2823" y="19532"/>
                  </a:lnTo>
                  <a:lnTo>
                    <a:pt x="3232" y="19144"/>
                  </a:lnTo>
                  <a:lnTo>
                    <a:pt x="3784" y="18571"/>
                  </a:lnTo>
                  <a:lnTo>
                    <a:pt x="4357" y="17957"/>
                  </a:lnTo>
                  <a:lnTo>
                    <a:pt x="4950" y="17262"/>
                  </a:lnTo>
                  <a:lnTo>
                    <a:pt x="5564" y="16546"/>
                  </a:lnTo>
                  <a:lnTo>
                    <a:pt x="6177" y="15769"/>
                  </a:lnTo>
                  <a:lnTo>
                    <a:pt x="6791" y="14971"/>
                  </a:lnTo>
                  <a:lnTo>
                    <a:pt x="7404" y="14153"/>
                  </a:lnTo>
                  <a:lnTo>
                    <a:pt x="8038" y="13315"/>
                  </a:lnTo>
                  <a:lnTo>
                    <a:pt x="8182" y="13090"/>
                  </a:lnTo>
                  <a:lnTo>
                    <a:pt x="9143" y="11699"/>
                  </a:lnTo>
                  <a:lnTo>
                    <a:pt x="9756" y="10779"/>
                  </a:lnTo>
                  <a:lnTo>
                    <a:pt x="10370" y="9838"/>
                  </a:lnTo>
                  <a:lnTo>
                    <a:pt x="10493" y="9633"/>
                  </a:lnTo>
                  <a:lnTo>
                    <a:pt x="11393" y="8140"/>
                  </a:lnTo>
                  <a:lnTo>
                    <a:pt x="11822" y="7425"/>
                  </a:lnTo>
                  <a:lnTo>
                    <a:pt x="12211" y="6709"/>
                  </a:lnTo>
                  <a:lnTo>
                    <a:pt x="12599" y="6013"/>
                  </a:lnTo>
                  <a:lnTo>
                    <a:pt x="12947" y="5359"/>
                  </a:lnTo>
                  <a:lnTo>
                    <a:pt x="13254" y="4704"/>
                  </a:lnTo>
                  <a:lnTo>
                    <a:pt x="13540" y="4091"/>
                  </a:lnTo>
                  <a:lnTo>
                    <a:pt x="13704" y="3723"/>
                  </a:lnTo>
                  <a:lnTo>
                    <a:pt x="14010" y="2987"/>
                  </a:lnTo>
                  <a:lnTo>
                    <a:pt x="14256" y="2332"/>
                  </a:lnTo>
                  <a:lnTo>
                    <a:pt x="14419" y="1759"/>
                  </a:lnTo>
                  <a:lnTo>
                    <a:pt x="14542" y="1248"/>
                  </a:lnTo>
                  <a:lnTo>
                    <a:pt x="14563" y="1044"/>
                  </a:lnTo>
                  <a:lnTo>
                    <a:pt x="14583" y="839"/>
                  </a:lnTo>
                  <a:lnTo>
                    <a:pt x="14583" y="655"/>
                  </a:lnTo>
                  <a:lnTo>
                    <a:pt x="14542" y="512"/>
                  </a:lnTo>
                  <a:lnTo>
                    <a:pt x="14522" y="369"/>
                  </a:lnTo>
                  <a:lnTo>
                    <a:pt x="14460" y="246"/>
                  </a:lnTo>
                  <a:lnTo>
                    <a:pt x="14399" y="164"/>
                  </a:lnTo>
                  <a:lnTo>
                    <a:pt x="14297" y="82"/>
                  </a:lnTo>
                  <a:lnTo>
                    <a:pt x="14194" y="21"/>
                  </a:lnTo>
                  <a:lnTo>
                    <a:pt x="14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4288300" y="4311625"/>
              <a:ext cx="561425" cy="302200"/>
            </a:xfrm>
            <a:custGeom>
              <a:avLst/>
              <a:gdLst/>
              <a:ahLst/>
              <a:cxnLst/>
              <a:rect l="l" t="t" r="r" b="b"/>
              <a:pathLst>
                <a:path w="22457" h="12088" extrusionOk="0">
                  <a:moveTo>
                    <a:pt x="1289" y="266"/>
                  </a:moveTo>
                  <a:lnTo>
                    <a:pt x="1800" y="327"/>
                  </a:lnTo>
                  <a:lnTo>
                    <a:pt x="2414" y="450"/>
                  </a:lnTo>
                  <a:lnTo>
                    <a:pt x="3171" y="614"/>
                  </a:lnTo>
                  <a:lnTo>
                    <a:pt x="4030" y="880"/>
                  </a:lnTo>
                  <a:lnTo>
                    <a:pt x="4050" y="880"/>
                  </a:lnTo>
                  <a:lnTo>
                    <a:pt x="4746" y="1105"/>
                  </a:lnTo>
                  <a:lnTo>
                    <a:pt x="5461" y="1350"/>
                  </a:lnTo>
                  <a:lnTo>
                    <a:pt x="6218" y="1636"/>
                  </a:lnTo>
                  <a:lnTo>
                    <a:pt x="7016" y="1943"/>
                  </a:lnTo>
                  <a:lnTo>
                    <a:pt x="7813" y="2270"/>
                  </a:lnTo>
                  <a:lnTo>
                    <a:pt x="8652" y="2638"/>
                  </a:lnTo>
                  <a:lnTo>
                    <a:pt x="9490" y="3007"/>
                  </a:lnTo>
                  <a:lnTo>
                    <a:pt x="10349" y="3416"/>
                  </a:lnTo>
                  <a:lnTo>
                    <a:pt x="10574" y="3518"/>
                  </a:lnTo>
                  <a:lnTo>
                    <a:pt x="11351" y="3886"/>
                  </a:lnTo>
                  <a:lnTo>
                    <a:pt x="12129" y="4275"/>
                  </a:lnTo>
                  <a:lnTo>
                    <a:pt x="13110" y="4786"/>
                  </a:lnTo>
                  <a:lnTo>
                    <a:pt x="14072" y="5297"/>
                  </a:lnTo>
                  <a:lnTo>
                    <a:pt x="14317" y="5420"/>
                  </a:lnTo>
                  <a:lnTo>
                    <a:pt x="15830" y="6279"/>
                  </a:lnTo>
                  <a:lnTo>
                    <a:pt x="17221" y="7138"/>
                  </a:lnTo>
                  <a:lnTo>
                    <a:pt x="17896" y="7547"/>
                  </a:lnTo>
                  <a:lnTo>
                    <a:pt x="18510" y="7976"/>
                  </a:lnTo>
                  <a:lnTo>
                    <a:pt x="19103" y="8385"/>
                  </a:lnTo>
                  <a:lnTo>
                    <a:pt x="19655" y="8774"/>
                  </a:lnTo>
                  <a:lnTo>
                    <a:pt x="20084" y="9101"/>
                  </a:lnTo>
                  <a:lnTo>
                    <a:pt x="20473" y="9408"/>
                  </a:lnTo>
                  <a:lnTo>
                    <a:pt x="20964" y="9838"/>
                  </a:lnTo>
                  <a:lnTo>
                    <a:pt x="21373" y="10206"/>
                  </a:lnTo>
                  <a:lnTo>
                    <a:pt x="21700" y="10533"/>
                  </a:lnTo>
                  <a:lnTo>
                    <a:pt x="21925" y="10840"/>
                  </a:lnTo>
                  <a:lnTo>
                    <a:pt x="22089" y="11085"/>
                  </a:lnTo>
                  <a:lnTo>
                    <a:pt x="22191" y="11290"/>
                  </a:lnTo>
                  <a:lnTo>
                    <a:pt x="22211" y="11371"/>
                  </a:lnTo>
                  <a:lnTo>
                    <a:pt x="22211" y="11453"/>
                  </a:lnTo>
                  <a:lnTo>
                    <a:pt x="22211" y="11535"/>
                  </a:lnTo>
                  <a:lnTo>
                    <a:pt x="22191" y="11576"/>
                  </a:lnTo>
                  <a:lnTo>
                    <a:pt x="22150" y="11637"/>
                  </a:lnTo>
                  <a:lnTo>
                    <a:pt x="22109" y="11678"/>
                  </a:lnTo>
                  <a:lnTo>
                    <a:pt x="22027" y="11719"/>
                  </a:lnTo>
                  <a:lnTo>
                    <a:pt x="21946" y="11760"/>
                  </a:lnTo>
                  <a:lnTo>
                    <a:pt x="21741" y="11801"/>
                  </a:lnTo>
                  <a:lnTo>
                    <a:pt x="21434" y="11821"/>
                  </a:lnTo>
                  <a:lnTo>
                    <a:pt x="21066" y="11801"/>
                  </a:lnTo>
                  <a:lnTo>
                    <a:pt x="20616" y="11760"/>
                  </a:lnTo>
                  <a:lnTo>
                    <a:pt x="20084" y="11658"/>
                  </a:lnTo>
                  <a:lnTo>
                    <a:pt x="19471" y="11515"/>
                  </a:lnTo>
                  <a:lnTo>
                    <a:pt x="18980" y="11371"/>
                  </a:lnTo>
                  <a:lnTo>
                    <a:pt x="18428" y="11208"/>
                  </a:lnTo>
                  <a:lnTo>
                    <a:pt x="17732" y="10983"/>
                  </a:lnTo>
                  <a:lnTo>
                    <a:pt x="16996" y="10737"/>
                  </a:lnTo>
                  <a:lnTo>
                    <a:pt x="16239" y="10451"/>
                  </a:lnTo>
                  <a:lnTo>
                    <a:pt x="15462" y="10144"/>
                  </a:lnTo>
                  <a:lnTo>
                    <a:pt x="14665" y="9817"/>
                  </a:lnTo>
                  <a:lnTo>
                    <a:pt x="13826" y="9449"/>
                  </a:lnTo>
                  <a:lnTo>
                    <a:pt x="12988" y="9081"/>
                  </a:lnTo>
                  <a:lnTo>
                    <a:pt x="12129" y="8672"/>
                  </a:lnTo>
                  <a:lnTo>
                    <a:pt x="11883" y="8570"/>
                  </a:lnTo>
                  <a:lnTo>
                    <a:pt x="11126" y="8201"/>
                  </a:lnTo>
                  <a:lnTo>
                    <a:pt x="10349" y="7813"/>
                  </a:lnTo>
                  <a:lnTo>
                    <a:pt x="9347" y="7301"/>
                  </a:lnTo>
                  <a:lnTo>
                    <a:pt x="8386" y="6790"/>
                  </a:lnTo>
                  <a:lnTo>
                    <a:pt x="8161" y="6667"/>
                  </a:lnTo>
                  <a:lnTo>
                    <a:pt x="6648" y="5808"/>
                  </a:lnTo>
                  <a:lnTo>
                    <a:pt x="5932" y="5379"/>
                  </a:lnTo>
                  <a:lnTo>
                    <a:pt x="5257" y="4950"/>
                  </a:lnTo>
                  <a:lnTo>
                    <a:pt x="4582" y="4540"/>
                  </a:lnTo>
                  <a:lnTo>
                    <a:pt x="3968" y="4111"/>
                  </a:lnTo>
                  <a:lnTo>
                    <a:pt x="3375" y="3702"/>
                  </a:lnTo>
                  <a:lnTo>
                    <a:pt x="2823" y="3313"/>
                  </a:lnTo>
                  <a:lnTo>
                    <a:pt x="2762" y="3272"/>
                  </a:lnTo>
                  <a:lnTo>
                    <a:pt x="2046" y="2720"/>
                  </a:lnTo>
                  <a:lnTo>
                    <a:pt x="1473" y="2229"/>
                  </a:lnTo>
                  <a:lnTo>
                    <a:pt x="1023" y="1800"/>
                  </a:lnTo>
                  <a:lnTo>
                    <a:pt x="676" y="1432"/>
                  </a:lnTo>
                  <a:lnTo>
                    <a:pt x="451" y="1105"/>
                  </a:lnTo>
                  <a:lnTo>
                    <a:pt x="369" y="982"/>
                  </a:lnTo>
                  <a:lnTo>
                    <a:pt x="307" y="859"/>
                  </a:lnTo>
                  <a:lnTo>
                    <a:pt x="267" y="736"/>
                  </a:lnTo>
                  <a:lnTo>
                    <a:pt x="267" y="655"/>
                  </a:lnTo>
                  <a:lnTo>
                    <a:pt x="267" y="573"/>
                  </a:lnTo>
                  <a:lnTo>
                    <a:pt x="287" y="491"/>
                  </a:lnTo>
                  <a:lnTo>
                    <a:pt x="328" y="450"/>
                  </a:lnTo>
                  <a:lnTo>
                    <a:pt x="389" y="389"/>
                  </a:lnTo>
                  <a:lnTo>
                    <a:pt x="471" y="348"/>
                  </a:lnTo>
                  <a:lnTo>
                    <a:pt x="594" y="307"/>
                  </a:lnTo>
                  <a:lnTo>
                    <a:pt x="717" y="286"/>
                  </a:lnTo>
                  <a:lnTo>
                    <a:pt x="880" y="266"/>
                  </a:lnTo>
                  <a:close/>
                  <a:moveTo>
                    <a:pt x="1064" y="0"/>
                  </a:moveTo>
                  <a:lnTo>
                    <a:pt x="839" y="21"/>
                  </a:lnTo>
                  <a:lnTo>
                    <a:pt x="655" y="41"/>
                  </a:lnTo>
                  <a:lnTo>
                    <a:pt x="471" y="82"/>
                  </a:lnTo>
                  <a:lnTo>
                    <a:pt x="348" y="123"/>
                  </a:lnTo>
                  <a:lnTo>
                    <a:pt x="226" y="205"/>
                  </a:lnTo>
                  <a:lnTo>
                    <a:pt x="123" y="286"/>
                  </a:lnTo>
                  <a:lnTo>
                    <a:pt x="62" y="389"/>
                  </a:lnTo>
                  <a:lnTo>
                    <a:pt x="21" y="511"/>
                  </a:lnTo>
                  <a:lnTo>
                    <a:pt x="1" y="634"/>
                  </a:lnTo>
                  <a:lnTo>
                    <a:pt x="21" y="757"/>
                  </a:lnTo>
                  <a:lnTo>
                    <a:pt x="62" y="900"/>
                  </a:lnTo>
                  <a:lnTo>
                    <a:pt x="123" y="1064"/>
                  </a:lnTo>
                  <a:lnTo>
                    <a:pt x="226" y="1227"/>
                  </a:lnTo>
                  <a:lnTo>
                    <a:pt x="348" y="1411"/>
                  </a:lnTo>
                  <a:lnTo>
                    <a:pt x="492" y="1616"/>
                  </a:lnTo>
                  <a:lnTo>
                    <a:pt x="676" y="1800"/>
                  </a:lnTo>
                  <a:lnTo>
                    <a:pt x="880" y="2025"/>
                  </a:lnTo>
                  <a:lnTo>
                    <a:pt x="1371" y="2475"/>
                  </a:lnTo>
                  <a:lnTo>
                    <a:pt x="1964" y="2966"/>
                  </a:lnTo>
                  <a:lnTo>
                    <a:pt x="2659" y="3518"/>
                  </a:lnTo>
                  <a:lnTo>
                    <a:pt x="3416" y="4050"/>
                  </a:lnTo>
                  <a:lnTo>
                    <a:pt x="4234" y="4602"/>
                  </a:lnTo>
                  <a:lnTo>
                    <a:pt x="5114" y="5174"/>
                  </a:lnTo>
                  <a:lnTo>
                    <a:pt x="6054" y="5747"/>
                  </a:lnTo>
                  <a:lnTo>
                    <a:pt x="7036" y="6299"/>
                  </a:lnTo>
                  <a:lnTo>
                    <a:pt x="8038" y="6872"/>
                  </a:lnTo>
                  <a:lnTo>
                    <a:pt x="8243" y="6995"/>
                  </a:lnTo>
                  <a:lnTo>
                    <a:pt x="9224" y="7506"/>
                  </a:lnTo>
                  <a:lnTo>
                    <a:pt x="10227" y="8038"/>
                  </a:lnTo>
                  <a:lnTo>
                    <a:pt x="11740" y="8774"/>
                  </a:lnTo>
                  <a:lnTo>
                    <a:pt x="11985" y="8897"/>
                  </a:lnTo>
                  <a:lnTo>
                    <a:pt x="12844" y="9285"/>
                  </a:lnTo>
                  <a:lnTo>
                    <a:pt x="13703" y="9674"/>
                  </a:lnTo>
                  <a:lnTo>
                    <a:pt x="14542" y="10042"/>
                  </a:lnTo>
                  <a:lnTo>
                    <a:pt x="15360" y="10369"/>
                  </a:lnTo>
                  <a:lnTo>
                    <a:pt x="16158" y="10676"/>
                  </a:lnTo>
                  <a:lnTo>
                    <a:pt x="16914" y="10962"/>
                  </a:lnTo>
                  <a:lnTo>
                    <a:pt x="17651" y="11228"/>
                  </a:lnTo>
                  <a:lnTo>
                    <a:pt x="18346" y="11453"/>
                  </a:lnTo>
                  <a:lnTo>
                    <a:pt x="19328" y="11740"/>
                  </a:lnTo>
                  <a:lnTo>
                    <a:pt x="19941" y="11883"/>
                  </a:lnTo>
                  <a:lnTo>
                    <a:pt x="20514" y="11985"/>
                  </a:lnTo>
                  <a:lnTo>
                    <a:pt x="21005" y="12067"/>
                  </a:lnTo>
                  <a:lnTo>
                    <a:pt x="21414" y="12087"/>
                  </a:lnTo>
                  <a:lnTo>
                    <a:pt x="21598" y="12067"/>
                  </a:lnTo>
                  <a:lnTo>
                    <a:pt x="21782" y="12046"/>
                  </a:lnTo>
                  <a:lnTo>
                    <a:pt x="21925" y="12026"/>
                  </a:lnTo>
                  <a:lnTo>
                    <a:pt x="22068" y="11985"/>
                  </a:lnTo>
                  <a:lnTo>
                    <a:pt x="22191" y="11924"/>
                  </a:lnTo>
                  <a:lnTo>
                    <a:pt x="22273" y="11862"/>
                  </a:lnTo>
                  <a:lnTo>
                    <a:pt x="22355" y="11780"/>
                  </a:lnTo>
                  <a:lnTo>
                    <a:pt x="22416" y="11699"/>
                  </a:lnTo>
                  <a:lnTo>
                    <a:pt x="22457" y="11596"/>
                  </a:lnTo>
                  <a:lnTo>
                    <a:pt x="22457" y="11494"/>
                  </a:lnTo>
                  <a:lnTo>
                    <a:pt x="22457" y="11371"/>
                  </a:lnTo>
                  <a:lnTo>
                    <a:pt x="22436" y="11249"/>
                  </a:lnTo>
                  <a:lnTo>
                    <a:pt x="22395" y="11126"/>
                  </a:lnTo>
                  <a:lnTo>
                    <a:pt x="22334" y="10983"/>
                  </a:lnTo>
                  <a:lnTo>
                    <a:pt x="22252" y="10840"/>
                  </a:lnTo>
                  <a:lnTo>
                    <a:pt x="22130" y="10676"/>
                  </a:lnTo>
                  <a:lnTo>
                    <a:pt x="21864" y="10349"/>
                  </a:lnTo>
                  <a:lnTo>
                    <a:pt x="21516" y="9981"/>
                  </a:lnTo>
                  <a:lnTo>
                    <a:pt x="21066" y="9572"/>
                  </a:lnTo>
                  <a:lnTo>
                    <a:pt x="20555" y="9142"/>
                  </a:lnTo>
                  <a:lnTo>
                    <a:pt x="20207" y="8856"/>
                  </a:lnTo>
                  <a:lnTo>
                    <a:pt x="19798" y="8570"/>
                  </a:lnTo>
                  <a:lnTo>
                    <a:pt x="19246" y="8160"/>
                  </a:lnTo>
                  <a:lnTo>
                    <a:pt x="18653" y="7751"/>
                  </a:lnTo>
                  <a:lnTo>
                    <a:pt x="18039" y="7342"/>
                  </a:lnTo>
                  <a:lnTo>
                    <a:pt x="17364" y="6913"/>
                  </a:lnTo>
                  <a:lnTo>
                    <a:pt x="15953" y="6074"/>
                  </a:lnTo>
                  <a:lnTo>
                    <a:pt x="14440" y="5215"/>
                  </a:lnTo>
                  <a:lnTo>
                    <a:pt x="14215" y="5093"/>
                  </a:lnTo>
                  <a:lnTo>
                    <a:pt x="13253" y="4561"/>
                  </a:lnTo>
                  <a:lnTo>
                    <a:pt x="12251" y="4050"/>
                  </a:lnTo>
                  <a:lnTo>
                    <a:pt x="10738" y="3313"/>
                  </a:lnTo>
                  <a:lnTo>
                    <a:pt x="10492" y="3191"/>
                  </a:lnTo>
                  <a:lnTo>
                    <a:pt x="9634" y="2802"/>
                  </a:lnTo>
                  <a:lnTo>
                    <a:pt x="8795" y="2413"/>
                  </a:lnTo>
                  <a:lnTo>
                    <a:pt x="7977" y="2066"/>
                  </a:lnTo>
                  <a:lnTo>
                    <a:pt x="7159" y="1739"/>
                  </a:lnTo>
                  <a:lnTo>
                    <a:pt x="6382" y="1432"/>
                  </a:lnTo>
                  <a:lnTo>
                    <a:pt x="5625" y="1145"/>
                  </a:lnTo>
                  <a:lnTo>
                    <a:pt x="4909" y="880"/>
                  </a:lnTo>
                  <a:lnTo>
                    <a:pt x="4214" y="655"/>
                  </a:lnTo>
                  <a:lnTo>
                    <a:pt x="4132" y="634"/>
                  </a:lnTo>
                  <a:lnTo>
                    <a:pt x="3273" y="389"/>
                  </a:lnTo>
                  <a:lnTo>
                    <a:pt x="2516" y="205"/>
                  </a:lnTo>
                  <a:lnTo>
                    <a:pt x="1862" y="82"/>
                  </a:lnTo>
                  <a:lnTo>
                    <a:pt x="1575" y="41"/>
                  </a:lnTo>
                  <a:lnTo>
                    <a:pt x="1310" y="21"/>
                  </a:lnTo>
                  <a:lnTo>
                    <a:pt x="1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7"/>
            <p:cNvSpPr/>
            <p:nvPr/>
          </p:nvSpPr>
          <p:spPr>
            <a:xfrm>
              <a:off x="4720350" y="3000650"/>
              <a:ext cx="609500" cy="588025"/>
            </a:xfrm>
            <a:custGeom>
              <a:avLst/>
              <a:gdLst/>
              <a:ahLst/>
              <a:cxnLst/>
              <a:rect l="l" t="t" r="r" b="b"/>
              <a:pathLst>
                <a:path w="24380" h="23521" extrusionOk="0">
                  <a:moveTo>
                    <a:pt x="20227" y="1"/>
                  </a:moveTo>
                  <a:lnTo>
                    <a:pt x="18755" y="21"/>
                  </a:lnTo>
                  <a:lnTo>
                    <a:pt x="17303" y="103"/>
                  </a:lnTo>
                  <a:lnTo>
                    <a:pt x="15830" y="205"/>
                  </a:lnTo>
                  <a:lnTo>
                    <a:pt x="14358" y="369"/>
                  </a:lnTo>
                  <a:lnTo>
                    <a:pt x="12885" y="594"/>
                  </a:lnTo>
                  <a:lnTo>
                    <a:pt x="11413" y="839"/>
                  </a:lnTo>
                  <a:lnTo>
                    <a:pt x="9940" y="1146"/>
                  </a:lnTo>
                  <a:lnTo>
                    <a:pt x="8468" y="1514"/>
                  </a:lnTo>
                  <a:lnTo>
                    <a:pt x="2393" y="17323"/>
                  </a:lnTo>
                  <a:lnTo>
                    <a:pt x="1" y="23520"/>
                  </a:lnTo>
                  <a:lnTo>
                    <a:pt x="4623" y="19103"/>
                  </a:lnTo>
                  <a:lnTo>
                    <a:pt x="24379" y="185"/>
                  </a:lnTo>
                  <a:lnTo>
                    <a:pt x="23336" y="103"/>
                  </a:lnTo>
                  <a:lnTo>
                    <a:pt x="22313" y="41"/>
                  </a:lnTo>
                  <a:lnTo>
                    <a:pt x="21270" y="21"/>
                  </a:lnTo>
                  <a:lnTo>
                    <a:pt x="20227"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7"/>
            <p:cNvSpPr/>
            <p:nvPr/>
          </p:nvSpPr>
          <p:spPr>
            <a:xfrm>
              <a:off x="4720350" y="3000650"/>
              <a:ext cx="609500" cy="588025"/>
            </a:xfrm>
            <a:custGeom>
              <a:avLst/>
              <a:gdLst/>
              <a:ahLst/>
              <a:cxnLst/>
              <a:rect l="l" t="t" r="r" b="b"/>
              <a:pathLst>
                <a:path w="24380" h="23521" fill="none" extrusionOk="0">
                  <a:moveTo>
                    <a:pt x="20227" y="1"/>
                  </a:moveTo>
                  <a:lnTo>
                    <a:pt x="20227" y="1"/>
                  </a:lnTo>
                  <a:lnTo>
                    <a:pt x="18755" y="21"/>
                  </a:lnTo>
                  <a:lnTo>
                    <a:pt x="17303" y="103"/>
                  </a:lnTo>
                  <a:lnTo>
                    <a:pt x="15830" y="205"/>
                  </a:lnTo>
                  <a:lnTo>
                    <a:pt x="14358" y="369"/>
                  </a:lnTo>
                  <a:lnTo>
                    <a:pt x="12885" y="594"/>
                  </a:lnTo>
                  <a:lnTo>
                    <a:pt x="11413" y="839"/>
                  </a:lnTo>
                  <a:lnTo>
                    <a:pt x="9940" y="1146"/>
                  </a:lnTo>
                  <a:lnTo>
                    <a:pt x="8468" y="1514"/>
                  </a:lnTo>
                  <a:lnTo>
                    <a:pt x="8468" y="1514"/>
                  </a:lnTo>
                  <a:lnTo>
                    <a:pt x="2393" y="17323"/>
                  </a:lnTo>
                  <a:lnTo>
                    <a:pt x="1" y="23520"/>
                  </a:lnTo>
                  <a:lnTo>
                    <a:pt x="4623" y="19103"/>
                  </a:lnTo>
                  <a:lnTo>
                    <a:pt x="24379" y="185"/>
                  </a:lnTo>
                  <a:lnTo>
                    <a:pt x="24379" y="185"/>
                  </a:lnTo>
                  <a:lnTo>
                    <a:pt x="23336" y="103"/>
                  </a:lnTo>
                  <a:lnTo>
                    <a:pt x="22313" y="41"/>
                  </a:lnTo>
                  <a:lnTo>
                    <a:pt x="21270" y="21"/>
                  </a:lnTo>
                  <a:lnTo>
                    <a:pt x="2022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4639575" y="3428100"/>
              <a:ext cx="212200" cy="212200"/>
            </a:xfrm>
            <a:custGeom>
              <a:avLst/>
              <a:gdLst/>
              <a:ahLst/>
              <a:cxnLst/>
              <a:rect l="l" t="t" r="r" b="b"/>
              <a:pathLst>
                <a:path w="8488" h="8488" extrusionOk="0">
                  <a:moveTo>
                    <a:pt x="4234" y="0"/>
                  </a:moveTo>
                  <a:lnTo>
                    <a:pt x="3804" y="21"/>
                  </a:lnTo>
                  <a:lnTo>
                    <a:pt x="3375" y="82"/>
                  </a:lnTo>
                  <a:lnTo>
                    <a:pt x="2986" y="184"/>
                  </a:lnTo>
                  <a:lnTo>
                    <a:pt x="2577" y="328"/>
                  </a:lnTo>
                  <a:lnTo>
                    <a:pt x="2209" y="512"/>
                  </a:lnTo>
                  <a:lnTo>
                    <a:pt x="1861" y="716"/>
                  </a:lnTo>
                  <a:lnTo>
                    <a:pt x="1534" y="962"/>
                  </a:lnTo>
                  <a:lnTo>
                    <a:pt x="1227" y="1248"/>
                  </a:lnTo>
                  <a:lnTo>
                    <a:pt x="961" y="1534"/>
                  </a:lnTo>
                  <a:lnTo>
                    <a:pt x="716" y="1861"/>
                  </a:lnTo>
                  <a:lnTo>
                    <a:pt x="511" y="2230"/>
                  </a:lnTo>
                  <a:lnTo>
                    <a:pt x="327" y="2598"/>
                  </a:lnTo>
                  <a:lnTo>
                    <a:pt x="184" y="2986"/>
                  </a:lnTo>
                  <a:lnTo>
                    <a:pt x="82" y="3395"/>
                  </a:lnTo>
                  <a:lnTo>
                    <a:pt x="21" y="3804"/>
                  </a:lnTo>
                  <a:lnTo>
                    <a:pt x="0" y="4254"/>
                  </a:lnTo>
                  <a:lnTo>
                    <a:pt x="21" y="4684"/>
                  </a:lnTo>
                  <a:lnTo>
                    <a:pt x="82" y="5093"/>
                  </a:lnTo>
                  <a:lnTo>
                    <a:pt x="184" y="5502"/>
                  </a:lnTo>
                  <a:lnTo>
                    <a:pt x="327" y="5890"/>
                  </a:lnTo>
                  <a:lnTo>
                    <a:pt x="511" y="6279"/>
                  </a:lnTo>
                  <a:lnTo>
                    <a:pt x="716" y="6627"/>
                  </a:lnTo>
                  <a:lnTo>
                    <a:pt x="961" y="6954"/>
                  </a:lnTo>
                  <a:lnTo>
                    <a:pt x="1227" y="7261"/>
                  </a:lnTo>
                  <a:lnTo>
                    <a:pt x="1534" y="7527"/>
                  </a:lnTo>
                  <a:lnTo>
                    <a:pt x="1861" y="7772"/>
                  </a:lnTo>
                  <a:lnTo>
                    <a:pt x="2209" y="7977"/>
                  </a:lnTo>
                  <a:lnTo>
                    <a:pt x="2577" y="8161"/>
                  </a:lnTo>
                  <a:lnTo>
                    <a:pt x="2986" y="8304"/>
                  </a:lnTo>
                  <a:lnTo>
                    <a:pt x="3375" y="8406"/>
                  </a:lnTo>
                  <a:lnTo>
                    <a:pt x="3804" y="8467"/>
                  </a:lnTo>
                  <a:lnTo>
                    <a:pt x="4234" y="8488"/>
                  </a:lnTo>
                  <a:lnTo>
                    <a:pt x="4684" y="8467"/>
                  </a:lnTo>
                  <a:lnTo>
                    <a:pt x="5093" y="8406"/>
                  </a:lnTo>
                  <a:lnTo>
                    <a:pt x="5502" y="8304"/>
                  </a:lnTo>
                  <a:lnTo>
                    <a:pt x="5890" y="8161"/>
                  </a:lnTo>
                  <a:lnTo>
                    <a:pt x="6258" y="7977"/>
                  </a:lnTo>
                  <a:lnTo>
                    <a:pt x="6627" y="7772"/>
                  </a:lnTo>
                  <a:lnTo>
                    <a:pt x="6954" y="7527"/>
                  </a:lnTo>
                  <a:lnTo>
                    <a:pt x="7240" y="7261"/>
                  </a:lnTo>
                  <a:lnTo>
                    <a:pt x="7526" y="6954"/>
                  </a:lnTo>
                  <a:lnTo>
                    <a:pt x="7772" y="6627"/>
                  </a:lnTo>
                  <a:lnTo>
                    <a:pt x="7976" y="6279"/>
                  </a:lnTo>
                  <a:lnTo>
                    <a:pt x="8160" y="5890"/>
                  </a:lnTo>
                  <a:lnTo>
                    <a:pt x="8304" y="5502"/>
                  </a:lnTo>
                  <a:lnTo>
                    <a:pt x="8406" y="5093"/>
                  </a:lnTo>
                  <a:lnTo>
                    <a:pt x="8467" y="4684"/>
                  </a:lnTo>
                  <a:lnTo>
                    <a:pt x="8488" y="4254"/>
                  </a:lnTo>
                  <a:lnTo>
                    <a:pt x="8467" y="3804"/>
                  </a:lnTo>
                  <a:lnTo>
                    <a:pt x="8406" y="3395"/>
                  </a:lnTo>
                  <a:lnTo>
                    <a:pt x="8304" y="2986"/>
                  </a:lnTo>
                  <a:lnTo>
                    <a:pt x="8160" y="2598"/>
                  </a:lnTo>
                  <a:lnTo>
                    <a:pt x="7976" y="2230"/>
                  </a:lnTo>
                  <a:lnTo>
                    <a:pt x="7772" y="1861"/>
                  </a:lnTo>
                  <a:lnTo>
                    <a:pt x="7526" y="1534"/>
                  </a:lnTo>
                  <a:lnTo>
                    <a:pt x="7240" y="1248"/>
                  </a:lnTo>
                  <a:lnTo>
                    <a:pt x="6954" y="962"/>
                  </a:lnTo>
                  <a:lnTo>
                    <a:pt x="6627" y="716"/>
                  </a:lnTo>
                  <a:lnTo>
                    <a:pt x="6258" y="512"/>
                  </a:lnTo>
                  <a:lnTo>
                    <a:pt x="5890" y="328"/>
                  </a:lnTo>
                  <a:lnTo>
                    <a:pt x="5502" y="184"/>
                  </a:lnTo>
                  <a:lnTo>
                    <a:pt x="5093" y="82"/>
                  </a:lnTo>
                  <a:lnTo>
                    <a:pt x="4684" y="21"/>
                  </a:lnTo>
                  <a:lnTo>
                    <a:pt x="4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4294950" y="3691925"/>
              <a:ext cx="196375" cy="196875"/>
            </a:xfrm>
            <a:custGeom>
              <a:avLst/>
              <a:gdLst/>
              <a:ahLst/>
              <a:cxnLst/>
              <a:rect l="l" t="t" r="r" b="b"/>
              <a:pathLst>
                <a:path w="7855" h="7875" extrusionOk="0">
                  <a:moveTo>
                    <a:pt x="3927" y="0"/>
                  </a:moveTo>
                  <a:lnTo>
                    <a:pt x="3518" y="21"/>
                  </a:lnTo>
                  <a:lnTo>
                    <a:pt x="3130" y="82"/>
                  </a:lnTo>
                  <a:lnTo>
                    <a:pt x="2762" y="185"/>
                  </a:lnTo>
                  <a:lnTo>
                    <a:pt x="2393" y="328"/>
                  </a:lnTo>
                  <a:lnTo>
                    <a:pt x="2046" y="491"/>
                  </a:lnTo>
                  <a:lnTo>
                    <a:pt x="1719" y="675"/>
                  </a:lnTo>
                  <a:lnTo>
                    <a:pt x="1432" y="900"/>
                  </a:lnTo>
                  <a:lnTo>
                    <a:pt x="1146" y="1166"/>
                  </a:lnTo>
                  <a:lnTo>
                    <a:pt x="880" y="1432"/>
                  </a:lnTo>
                  <a:lnTo>
                    <a:pt x="655" y="1739"/>
                  </a:lnTo>
                  <a:lnTo>
                    <a:pt x="471" y="2066"/>
                  </a:lnTo>
                  <a:lnTo>
                    <a:pt x="307" y="2414"/>
                  </a:lnTo>
                  <a:lnTo>
                    <a:pt x="164" y="2782"/>
                  </a:lnTo>
                  <a:lnTo>
                    <a:pt x="62" y="3150"/>
                  </a:lnTo>
                  <a:lnTo>
                    <a:pt x="21" y="3539"/>
                  </a:lnTo>
                  <a:lnTo>
                    <a:pt x="1" y="3948"/>
                  </a:lnTo>
                  <a:lnTo>
                    <a:pt x="21" y="4336"/>
                  </a:lnTo>
                  <a:lnTo>
                    <a:pt x="62" y="4725"/>
                  </a:lnTo>
                  <a:lnTo>
                    <a:pt x="164" y="5113"/>
                  </a:lnTo>
                  <a:lnTo>
                    <a:pt x="307" y="5482"/>
                  </a:lnTo>
                  <a:lnTo>
                    <a:pt x="471" y="5809"/>
                  </a:lnTo>
                  <a:lnTo>
                    <a:pt x="655" y="6136"/>
                  </a:lnTo>
                  <a:lnTo>
                    <a:pt x="880" y="6443"/>
                  </a:lnTo>
                  <a:lnTo>
                    <a:pt x="1146" y="6729"/>
                  </a:lnTo>
                  <a:lnTo>
                    <a:pt x="1432" y="6975"/>
                  </a:lnTo>
                  <a:lnTo>
                    <a:pt x="1719" y="7200"/>
                  </a:lnTo>
                  <a:lnTo>
                    <a:pt x="2046" y="7404"/>
                  </a:lnTo>
                  <a:lnTo>
                    <a:pt x="2393" y="7568"/>
                  </a:lnTo>
                  <a:lnTo>
                    <a:pt x="2762" y="7690"/>
                  </a:lnTo>
                  <a:lnTo>
                    <a:pt x="3130" y="7793"/>
                  </a:lnTo>
                  <a:lnTo>
                    <a:pt x="3518" y="7854"/>
                  </a:lnTo>
                  <a:lnTo>
                    <a:pt x="3927" y="7874"/>
                  </a:lnTo>
                  <a:lnTo>
                    <a:pt x="4336" y="7854"/>
                  </a:lnTo>
                  <a:lnTo>
                    <a:pt x="4725" y="7793"/>
                  </a:lnTo>
                  <a:lnTo>
                    <a:pt x="5093" y="7690"/>
                  </a:lnTo>
                  <a:lnTo>
                    <a:pt x="5461" y="7568"/>
                  </a:lnTo>
                  <a:lnTo>
                    <a:pt x="5809" y="7404"/>
                  </a:lnTo>
                  <a:lnTo>
                    <a:pt x="6116" y="7200"/>
                  </a:lnTo>
                  <a:lnTo>
                    <a:pt x="6422" y="6975"/>
                  </a:lnTo>
                  <a:lnTo>
                    <a:pt x="6709" y="6729"/>
                  </a:lnTo>
                  <a:lnTo>
                    <a:pt x="6954" y="6443"/>
                  </a:lnTo>
                  <a:lnTo>
                    <a:pt x="7179" y="6136"/>
                  </a:lnTo>
                  <a:lnTo>
                    <a:pt x="7384" y="5809"/>
                  </a:lnTo>
                  <a:lnTo>
                    <a:pt x="7547" y="5482"/>
                  </a:lnTo>
                  <a:lnTo>
                    <a:pt x="7690" y="5113"/>
                  </a:lnTo>
                  <a:lnTo>
                    <a:pt x="7772" y="4725"/>
                  </a:lnTo>
                  <a:lnTo>
                    <a:pt x="7834" y="4336"/>
                  </a:lnTo>
                  <a:lnTo>
                    <a:pt x="7854" y="3948"/>
                  </a:lnTo>
                  <a:lnTo>
                    <a:pt x="7834" y="3539"/>
                  </a:lnTo>
                  <a:lnTo>
                    <a:pt x="7772" y="3150"/>
                  </a:lnTo>
                  <a:lnTo>
                    <a:pt x="7690" y="2782"/>
                  </a:lnTo>
                  <a:lnTo>
                    <a:pt x="7547" y="2414"/>
                  </a:lnTo>
                  <a:lnTo>
                    <a:pt x="7384" y="2066"/>
                  </a:lnTo>
                  <a:lnTo>
                    <a:pt x="7179" y="1739"/>
                  </a:lnTo>
                  <a:lnTo>
                    <a:pt x="6954" y="1432"/>
                  </a:lnTo>
                  <a:lnTo>
                    <a:pt x="6709" y="1166"/>
                  </a:lnTo>
                  <a:lnTo>
                    <a:pt x="6422" y="900"/>
                  </a:lnTo>
                  <a:lnTo>
                    <a:pt x="6116" y="675"/>
                  </a:lnTo>
                  <a:lnTo>
                    <a:pt x="5809" y="491"/>
                  </a:lnTo>
                  <a:lnTo>
                    <a:pt x="5461" y="328"/>
                  </a:lnTo>
                  <a:lnTo>
                    <a:pt x="5093" y="185"/>
                  </a:lnTo>
                  <a:lnTo>
                    <a:pt x="4725" y="82"/>
                  </a:lnTo>
                  <a:lnTo>
                    <a:pt x="4336" y="21"/>
                  </a:lnTo>
                  <a:lnTo>
                    <a:pt x="39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5495475" y="4175600"/>
              <a:ext cx="196350" cy="196875"/>
            </a:xfrm>
            <a:custGeom>
              <a:avLst/>
              <a:gdLst/>
              <a:ahLst/>
              <a:cxnLst/>
              <a:rect l="l" t="t" r="r" b="b"/>
              <a:pathLst>
                <a:path w="7854" h="7875" extrusionOk="0">
                  <a:moveTo>
                    <a:pt x="3927" y="1"/>
                  </a:moveTo>
                  <a:lnTo>
                    <a:pt x="3518" y="21"/>
                  </a:lnTo>
                  <a:lnTo>
                    <a:pt x="3130" y="83"/>
                  </a:lnTo>
                  <a:lnTo>
                    <a:pt x="2761" y="185"/>
                  </a:lnTo>
                  <a:lnTo>
                    <a:pt x="2393" y="308"/>
                  </a:lnTo>
                  <a:lnTo>
                    <a:pt x="2046" y="471"/>
                  </a:lnTo>
                  <a:lnTo>
                    <a:pt x="1739" y="676"/>
                  </a:lnTo>
                  <a:lnTo>
                    <a:pt x="1432" y="901"/>
                  </a:lnTo>
                  <a:lnTo>
                    <a:pt x="1146" y="1167"/>
                  </a:lnTo>
                  <a:lnTo>
                    <a:pt x="900" y="1433"/>
                  </a:lnTo>
                  <a:lnTo>
                    <a:pt x="675" y="1739"/>
                  </a:lnTo>
                  <a:lnTo>
                    <a:pt x="471" y="2067"/>
                  </a:lnTo>
                  <a:lnTo>
                    <a:pt x="307" y="2414"/>
                  </a:lnTo>
                  <a:lnTo>
                    <a:pt x="164" y="2762"/>
                  </a:lnTo>
                  <a:lnTo>
                    <a:pt x="82" y="3151"/>
                  </a:lnTo>
                  <a:lnTo>
                    <a:pt x="21" y="3539"/>
                  </a:lnTo>
                  <a:lnTo>
                    <a:pt x="0" y="3948"/>
                  </a:lnTo>
                  <a:lnTo>
                    <a:pt x="21" y="4337"/>
                  </a:lnTo>
                  <a:lnTo>
                    <a:pt x="82" y="4725"/>
                  </a:lnTo>
                  <a:lnTo>
                    <a:pt x="164" y="5114"/>
                  </a:lnTo>
                  <a:lnTo>
                    <a:pt x="307" y="5462"/>
                  </a:lnTo>
                  <a:lnTo>
                    <a:pt x="471" y="5809"/>
                  </a:lnTo>
                  <a:lnTo>
                    <a:pt x="675" y="6137"/>
                  </a:lnTo>
                  <a:lnTo>
                    <a:pt x="900" y="6443"/>
                  </a:lnTo>
                  <a:lnTo>
                    <a:pt x="1146" y="6730"/>
                  </a:lnTo>
                  <a:lnTo>
                    <a:pt x="1432" y="6975"/>
                  </a:lnTo>
                  <a:lnTo>
                    <a:pt x="1739" y="7200"/>
                  </a:lnTo>
                  <a:lnTo>
                    <a:pt x="2046" y="7405"/>
                  </a:lnTo>
                  <a:lnTo>
                    <a:pt x="2393" y="7568"/>
                  </a:lnTo>
                  <a:lnTo>
                    <a:pt x="2761" y="7691"/>
                  </a:lnTo>
                  <a:lnTo>
                    <a:pt x="3130" y="7793"/>
                  </a:lnTo>
                  <a:lnTo>
                    <a:pt x="3518" y="7854"/>
                  </a:lnTo>
                  <a:lnTo>
                    <a:pt x="3927" y="7875"/>
                  </a:lnTo>
                  <a:lnTo>
                    <a:pt x="4336" y="7854"/>
                  </a:lnTo>
                  <a:lnTo>
                    <a:pt x="4725" y="7793"/>
                  </a:lnTo>
                  <a:lnTo>
                    <a:pt x="5093" y="7691"/>
                  </a:lnTo>
                  <a:lnTo>
                    <a:pt x="5461" y="7568"/>
                  </a:lnTo>
                  <a:lnTo>
                    <a:pt x="5809" y="7405"/>
                  </a:lnTo>
                  <a:lnTo>
                    <a:pt x="6136" y="7200"/>
                  </a:lnTo>
                  <a:lnTo>
                    <a:pt x="6422" y="6975"/>
                  </a:lnTo>
                  <a:lnTo>
                    <a:pt x="6709" y="6730"/>
                  </a:lnTo>
                  <a:lnTo>
                    <a:pt x="6954" y="6443"/>
                  </a:lnTo>
                  <a:lnTo>
                    <a:pt x="7179" y="6137"/>
                  </a:lnTo>
                  <a:lnTo>
                    <a:pt x="7384" y="5809"/>
                  </a:lnTo>
                  <a:lnTo>
                    <a:pt x="7547" y="5462"/>
                  </a:lnTo>
                  <a:lnTo>
                    <a:pt x="7690" y="5114"/>
                  </a:lnTo>
                  <a:lnTo>
                    <a:pt x="7772" y="4725"/>
                  </a:lnTo>
                  <a:lnTo>
                    <a:pt x="7834" y="4337"/>
                  </a:lnTo>
                  <a:lnTo>
                    <a:pt x="7854" y="3948"/>
                  </a:lnTo>
                  <a:lnTo>
                    <a:pt x="7834" y="3539"/>
                  </a:lnTo>
                  <a:lnTo>
                    <a:pt x="7772" y="3151"/>
                  </a:lnTo>
                  <a:lnTo>
                    <a:pt x="7690" y="2762"/>
                  </a:lnTo>
                  <a:lnTo>
                    <a:pt x="7547" y="2414"/>
                  </a:lnTo>
                  <a:lnTo>
                    <a:pt x="7384" y="2067"/>
                  </a:lnTo>
                  <a:lnTo>
                    <a:pt x="7179" y="1739"/>
                  </a:lnTo>
                  <a:lnTo>
                    <a:pt x="6954" y="1433"/>
                  </a:lnTo>
                  <a:lnTo>
                    <a:pt x="6709" y="1167"/>
                  </a:lnTo>
                  <a:lnTo>
                    <a:pt x="6422" y="901"/>
                  </a:lnTo>
                  <a:lnTo>
                    <a:pt x="6136" y="676"/>
                  </a:lnTo>
                  <a:lnTo>
                    <a:pt x="5809" y="471"/>
                  </a:lnTo>
                  <a:lnTo>
                    <a:pt x="5461" y="308"/>
                  </a:lnTo>
                  <a:lnTo>
                    <a:pt x="5093" y="185"/>
                  </a:lnTo>
                  <a:lnTo>
                    <a:pt x="4725" y="83"/>
                  </a:lnTo>
                  <a:lnTo>
                    <a:pt x="4336" y="21"/>
                  </a:lnTo>
                  <a:lnTo>
                    <a:pt x="3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4801125" y="4967100"/>
              <a:ext cx="196875" cy="196875"/>
            </a:xfrm>
            <a:custGeom>
              <a:avLst/>
              <a:gdLst/>
              <a:ahLst/>
              <a:cxnLst/>
              <a:rect l="l" t="t" r="r" b="b"/>
              <a:pathLst>
                <a:path w="7875" h="7875" extrusionOk="0">
                  <a:moveTo>
                    <a:pt x="3928" y="0"/>
                  </a:moveTo>
                  <a:lnTo>
                    <a:pt x="3539" y="21"/>
                  </a:lnTo>
                  <a:lnTo>
                    <a:pt x="3150" y="82"/>
                  </a:lnTo>
                  <a:lnTo>
                    <a:pt x="2762" y="185"/>
                  </a:lnTo>
                  <a:lnTo>
                    <a:pt x="2414" y="307"/>
                  </a:lnTo>
                  <a:lnTo>
                    <a:pt x="2067" y="471"/>
                  </a:lnTo>
                  <a:lnTo>
                    <a:pt x="1739" y="675"/>
                  </a:lnTo>
                  <a:lnTo>
                    <a:pt x="1433" y="900"/>
                  </a:lnTo>
                  <a:lnTo>
                    <a:pt x="1146" y="1166"/>
                  </a:lnTo>
                  <a:lnTo>
                    <a:pt x="901" y="1432"/>
                  </a:lnTo>
                  <a:lnTo>
                    <a:pt x="676" y="1739"/>
                  </a:lnTo>
                  <a:lnTo>
                    <a:pt x="471" y="2066"/>
                  </a:lnTo>
                  <a:lnTo>
                    <a:pt x="308" y="2414"/>
                  </a:lnTo>
                  <a:lnTo>
                    <a:pt x="185" y="2761"/>
                  </a:lnTo>
                  <a:lnTo>
                    <a:pt x="83" y="3150"/>
                  </a:lnTo>
                  <a:lnTo>
                    <a:pt x="21" y="3539"/>
                  </a:lnTo>
                  <a:lnTo>
                    <a:pt x="1" y="3948"/>
                  </a:lnTo>
                  <a:lnTo>
                    <a:pt x="21" y="4336"/>
                  </a:lnTo>
                  <a:lnTo>
                    <a:pt x="83" y="4725"/>
                  </a:lnTo>
                  <a:lnTo>
                    <a:pt x="185" y="5113"/>
                  </a:lnTo>
                  <a:lnTo>
                    <a:pt x="308" y="5461"/>
                  </a:lnTo>
                  <a:lnTo>
                    <a:pt x="471" y="5809"/>
                  </a:lnTo>
                  <a:lnTo>
                    <a:pt x="676" y="6136"/>
                  </a:lnTo>
                  <a:lnTo>
                    <a:pt x="901" y="6443"/>
                  </a:lnTo>
                  <a:lnTo>
                    <a:pt x="1146" y="6709"/>
                  </a:lnTo>
                  <a:lnTo>
                    <a:pt x="1433" y="6975"/>
                  </a:lnTo>
                  <a:lnTo>
                    <a:pt x="1739" y="7200"/>
                  </a:lnTo>
                  <a:lnTo>
                    <a:pt x="2067" y="7404"/>
                  </a:lnTo>
                  <a:lnTo>
                    <a:pt x="2414" y="7568"/>
                  </a:lnTo>
                  <a:lnTo>
                    <a:pt x="2762" y="7690"/>
                  </a:lnTo>
                  <a:lnTo>
                    <a:pt x="3150" y="7793"/>
                  </a:lnTo>
                  <a:lnTo>
                    <a:pt x="3539" y="7854"/>
                  </a:lnTo>
                  <a:lnTo>
                    <a:pt x="3928" y="7874"/>
                  </a:lnTo>
                  <a:lnTo>
                    <a:pt x="4337" y="7854"/>
                  </a:lnTo>
                  <a:lnTo>
                    <a:pt x="4725" y="7793"/>
                  </a:lnTo>
                  <a:lnTo>
                    <a:pt x="5114" y="7690"/>
                  </a:lnTo>
                  <a:lnTo>
                    <a:pt x="5462" y="7568"/>
                  </a:lnTo>
                  <a:lnTo>
                    <a:pt x="5809" y="7404"/>
                  </a:lnTo>
                  <a:lnTo>
                    <a:pt x="6136" y="7200"/>
                  </a:lnTo>
                  <a:lnTo>
                    <a:pt x="6443" y="6975"/>
                  </a:lnTo>
                  <a:lnTo>
                    <a:pt x="6709" y="6709"/>
                  </a:lnTo>
                  <a:lnTo>
                    <a:pt x="6975" y="6443"/>
                  </a:lnTo>
                  <a:lnTo>
                    <a:pt x="7200" y="6136"/>
                  </a:lnTo>
                  <a:lnTo>
                    <a:pt x="7384" y="5809"/>
                  </a:lnTo>
                  <a:lnTo>
                    <a:pt x="7568" y="5461"/>
                  </a:lnTo>
                  <a:lnTo>
                    <a:pt x="7691" y="5113"/>
                  </a:lnTo>
                  <a:lnTo>
                    <a:pt x="7793" y="4725"/>
                  </a:lnTo>
                  <a:lnTo>
                    <a:pt x="7854" y="4336"/>
                  </a:lnTo>
                  <a:lnTo>
                    <a:pt x="7875" y="3948"/>
                  </a:lnTo>
                  <a:lnTo>
                    <a:pt x="7854" y="3539"/>
                  </a:lnTo>
                  <a:lnTo>
                    <a:pt x="7793" y="3150"/>
                  </a:lnTo>
                  <a:lnTo>
                    <a:pt x="7691" y="2761"/>
                  </a:lnTo>
                  <a:lnTo>
                    <a:pt x="7568" y="2414"/>
                  </a:lnTo>
                  <a:lnTo>
                    <a:pt x="7384" y="2066"/>
                  </a:lnTo>
                  <a:lnTo>
                    <a:pt x="7200" y="1739"/>
                  </a:lnTo>
                  <a:lnTo>
                    <a:pt x="6975" y="1432"/>
                  </a:lnTo>
                  <a:lnTo>
                    <a:pt x="6709" y="1166"/>
                  </a:lnTo>
                  <a:lnTo>
                    <a:pt x="6443" y="900"/>
                  </a:lnTo>
                  <a:lnTo>
                    <a:pt x="6136" y="675"/>
                  </a:lnTo>
                  <a:lnTo>
                    <a:pt x="5809" y="471"/>
                  </a:lnTo>
                  <a:lnTo>
                    <a:pt x="5462" y="307"/>
                  </a:lnTo>
                  <a:lnTo>
                    <a:pt x="5114" y="185"/>
                  </a:lnTo>
                  <a:lnTo>
                    <a:pt x="4725" y="82"/>
                  </a:lnTo>
                  <a:lnTo>
                    <a:pt x="4337" y="21"/>
                  </a:lnTo>
                  <a:lnTo>
                    <a:pt x="3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5213750" y="3800825"/>
              <a:ext cx="1192875" cy="1560000"/>
            </a:xfrm>
            <a:custGeom>
              <a:avLst/>
              <a:gdLst/>
              <a:ahLst/>
              <a:cxnLst/>
              <a:rect l="l" t="t" r="r" b="b"/>
              <a:pathLst>
                <a:path w="47715" h="62400" extrusionOk="0">
                  <a:moveTo>
                    <a:pt x="45199" y="1"/>
                  </a:moveTo>
                  <a:lnTo>
                    <a:pt x="44749" y="123"/>
                  </a:lnTo>
                  <a:lnTo>
                    <a:pt x="44320" y="246"/>
                  </a:lnTo>
                  <a:lnTo>
                    <a:pt x="43870" y="389"/>
                  </a:lnTo>
                  <a:lnTo>
                    <a:pt x="43440" y="553"/>
                  </a:lnTo>
                  <a:lnTo>
                    <a:pt x="42990" y="717"/>
                  </a:lnTo>
                  <a:lnTo>
                    <a:pt x="42581" y="901"/>
                  </a:lnTo>
                  <a:lnTo>
                    <a:pt x="42152" y="1085"/>
                  </a:lnTo>
                  <a:lnTo>
                    <a:pt x="41743" y="1310"/>
                  </a:lnTo>
                  <a:lnTo>
                    <a:pt x="41334" y="1514"/>
                  </a:lnTo>
                  <a:lnTo>
                    <a:pt x="40925" y="1760"/>
                  </a:lnTo>
                  <a:lnTo>
                    <a:pt x="40536" y="2005"/>
                  </a:lnTo>
                  <a:lnTo>
                    <a:pt x="40147" y="2250"/>
                  </a:lnTo>
                  <a:lnTo>
                    <a:pt x="39759" y="2537"/>
                  </a:lnTo>
                  <a:lnTo>
                    <a:pt x="39391" y="2803"/>
                  </a:lnTo>
                  <a:lnTo>
                    <a:pt x="39023" y="3089"/>
                  </a:lnTo>
                  <a:lnTo>
                    <a:pt x="38675" y="3396"/>
                  </a:lnTo>
                  <a:lnTo>
                    <a:pt x="38327" y="3723"/>
                  </a:lnTo>
                  <a:lnTo>
                    <a:pt x="37980" y="4071"/>
                  </a:lnTo>
                  <a:lnTo>
                    <a:pt x="37632" y="4418"/>
                  </a:lnTo>
                  <a:lnTo>
                    <a:pt x="37325" y="4766"/>
                  </a:lnTo>
                  <a:lnTo>
                    <a:pt x="36998" y="5134"/>
                  </a:lnTo>
                  <a:lnTo>
                    <a:pt x="36691" y="5523"/>
                  </a:lnTo>
                  <a:lnTo>
                    <a:pt x="36405" y="5911"/>
                  </a:lnTo>
                  <a:lnTo>
                    <a:pt x="36118" y="6300"/>
                  </a:lnTo>
                  <a:lnTo>
                    <a:pt x="35853" y="6688"/>
                  </a:lnTo>
                  <a:lnTo>
                    <a:pt x="35587" y="7098"/>
                  </a:lnTo>
                  <a:lnTo>
                    <a:pt x="35341" y="7527"/>
                  </a:lnTo>
                  <a:lnTo>
                    <a:pt x="35096" y="7936"/>
                  </a:lnTo>
                  <a:lnTo>
                    <a:pt x="34871" y="8366"/>
                  </a:lnTo>
                  <a:lnTo>
                    <a:pt x="34646" y="8795"/>
                  </a:lnTo>
                  <a:lnTo>
                    <a:pt x="34257" y="9695"/>
                  </a:lnTo>
                  <a:lnTo>
                    <a:pt x="33889" y="10595"/>
                  </a:lnTo>
                  <a:lnTo>
                    <a:pt x="33582" y="11515"/>
                  </a:lnTo>
                  <a:lnTo>
                    <a:pt x="33317" y="12456"/>
                  </a:lnTo>
                  <a:lnTo>
                    <a:pt x="33092" y="13397"/>
                  </a:lnTo>
                  <a:lnTo>
                    <a:pt x="32908" y="14358"/>
                  </a:lnTo>
                  <a:lnTo>
                    <a:pt x="32764" y="15319"/>
                  </a:lnTo>
                  <a:lnTo>
                    <a:pt x="32683" y="16301"/>
                  </a:lnTo>
                  <a:lnTo>
                    <a:pt x="32621" y="17262"/>
                  </a:lnTo>
                  <a:lnTo>
                    <a:pt x="32621" y="18244"/>
                  </a:lnTo>
                  <a:lnTo>
                    <a:pt x="32662" y="19205"/>
                  </a:lnTo>
                  <a:lnTo>
                    <a:pt x="32723" y="20187"/>
                  </a:lnTo>
                  <a:lnTo>
                    <a:pt x="32846" y="21148"/>
                  </a:lnTo>
                  <a:lnTo>
                    <a:pt x="32989" y="22109"/>
                  </a:lnTo>
                  <a:lnTo>
                    <a:pt x="33173" y="23050"/>
                  </a:lnTo>
                  <a:lnTo>
                    <a:pt x="33378" y="24011"/>
                  </a:lnTo>
                  <a:lnTo>
                    <a:pt x="33644" y="24952"/>
                  </a:lnTo>
                  <a:lnTo>
                    <a:pt x="33910" y="25872"/>
                  </a:lnTo>
                  <a:lnTo>
                    <a:pt x="34216" y="26793"/>
                  </a:lnTo>
                  <a:lnTo>
                    <a:pt x="34564" y="27713"/>
                  </a:lnTo>
                  <a:lnTo>
                    <a:pt x="34932" y="28613"/>
                  </a:lnTo>
                  <a:lnTo>
                    <a:pt x="35321" y="29513"/>
                  </a:lnTo>
                  <a:lnTo>
                    <a:pt x="35730" y="30392"/>
                  </a:lnTo>
                  <a:lnTo>
                    <a:pt x="36180" y="31272"/>
                  </a:lnTo>
                  <a:lnTo>
                    <a:pt x="36630" y="32110"/>
                  </a:lnTo>
                  <a:lnTo>
                    <a:pt x="36630" y="32110"/>
                  </a:lnTo>
                  <a:lnTo>
                    <a:pt x="36139" y="31987"/>
                  </a:lnTo>
                  <a:lnTo>
                    <a:pt x="35628" y="31885"/>
                  </a:lnTo>
                  <a:lnTo>
                    <a:pt x="35116" y="31803"/>
                  </a:lnTo>
                  <a:lnTo>
                    <a:pt x="34605" y="31742"/>
                  </a:lnTo>
                  <a:lnTo>
                    <a:pt x="34094" y="31701"/>
                  </a:lnTo>
                  <a:lnTo>
                    <a:pt x="33562" y="31660"/>
                  </a:lnTo>
                  <a:lnTo>
                    <a:pt x="33051" y="31660"/>
                  </a:lnTo>
                  <a:lnTo>
                    <a:pt x="32539" y="31681"/>
                  </a:lnTo>
                  <a:lnTo>
                    <a:pt x="32008" y="31701"/>
                  </a:lnTo>
                  <a:lnTo>
                    <a:pt x="31496" y="31742"/>
                  </a:lnTo>
                  <a:lnTo>
                    <a:pt x="30985" y="31824"/>
                  </a:lnTo>
                  <a:lnTo>
                    <a:pt x="30474" y="31906"/>
                  </a:lnTo>
                  <a:lnTo>
                    <a:pt x="29962" y="32008"/>
                  </a:lnTo>
                  <a:lnTo>
                    <a:pt x="29451" y="32131"/>
                  </a:lnTo>
                  <a:lnTo>
                    <a:pt x="28960" y="32253"/>
                  </a:lnTo>
                  <a:lnTo>
                    <a:pt x="28449" y="32417"/>
                  </a:lnTo>
                  <a:lnTo>
                    <a:pt x="27958" y="32581"/>
                  </a:lnTo>
                  <a:lnTo>
                    <a:pt x="27467" y="32765"/>
                  </a:lnTo>
                  <a:lnTo>
                    <a:pt x="26997" y="32969"/>
                  </a:lnTo>
                  <a:lnTo>
                    <a:pt x="26506" y="33174"/>
                  </a:lnTo>
                  <a:lnTo>
                    <a:pt x="26036" y="33419"/>
                  </a:lnTo>
                  <a:lnTo>
                    <a:pt x="25586" y="33665"/>
                  </a:lnTo>
                  <a:lnTo>
                    <a:pt x="25136" y="33910"/>
                  </a:lnTo>
                  <a:lnTo>
                    <a:pt x="24686" y="34196"/>
                  </a:lnTo>
                  <a:lnTo>
                    <a:pt x="24236" y="34483"/>
                  </a:lnTo>
                  <a:lnTo>
                    <a:pt x="23806" y="34789"/>
                  </a:lnTo>
                  <a:lnTo>
                    <a:pt x="23397" y="35096"/>
                  </a:lnTo>
                  <a:lnTo>
                    <a:pt x="22988" y="35423"/>
                  </a:lnTo>
                  <a:lnTo>
                    <a:pt x="22579" y="35771"/>
                  </a:lnTo>
                  <a:lnTo>
                    <a:pt x="22191" y="36119"/>
                  </a:lnTo>
                  <a:lnTo>
                    <a:pt x="21823" y="36487"/>
                  </a:lnTo>
                  <a:lnTo>
                    <a:pt x="21454" y="36855"/>
                  </a:lnTo>
                  <a:lnTo>
                    <a:pt x="21107" y="37244"/>
                  </a:lnTo>
                  <a:lnTo>
                    <a:pt x="20780" y="37632"/>
                  </a:lnTo>
                  <a:lnTo>
                    <a:pt x="20452" y="38041"/>
                  </a:lnTo>
                  <a:lnTo>
                    <a:pt x="20146" y="38450"/>
                  </a:lnTo>
                  <a:lnTo>
                    <a:pt x="19839" y="38880"/>
                  </a:lnTo>
                  <a:lnTo>
                    <a:pt x="19552" y="39309"/>
                  </a:lnTo>
                  <a:lnTo>
                    <a:pt x="19266" y="39759"/>
                  </a:lnTo>
                  <a:lnTo>
                    <a:pt x="19000" y="40209"/>
                  </a:lnTo>
                  <a:lnTo>
                    <a:pt x="18755" y="40659"/>
                  </a:lnTo>
                  <a:lnTo>
                    <a:pt x="18509" y="41109"/>
                  </a:lnTo>
                  <a:lnTo>
                    <a:pt x="18284" y="41579"/>
                  </a:lnTo>
                  <a:lnTo>
                    <a:pt x="18080" y="42050"/>
                  </a:lnTo>
                  <a:lnTo>
                    <a:pt x="17875" y="42541"/>
                  </a:lnTo>
                  <a:lnTo>
                    <a:pt x="17671" y="43011"/>
                  </a:lnTo>
                  <a:lnTo>
                    <a:pt x="17487" y="43502"/>
                  </a:lnTo>
                  <a:lnTo>
                    <a:pt x="17323" y="43993"/>
                  </a:lnTo>
                  <a:lnTo>
                    <a:pt x="17180" y="44504"/>
                  </a:lnTo>
                  <a:lnTo>
                    <a:pt x="17016" y="44995"/>
                  </a:lnTo>
                  <a:lnTo>
                    <a:pt x="16894" y="45506"/>
                  </a:lnTo>
                  <a:lnTo>
                    <a:pt x="16771" y="46017"/>
                  </a:lnTo>
                  <a:lnTo>
                    <a:pt x="16567" y="47040"/>
                  </a:lnTo>
                  <a:lnTo>
                    <a:pt x="16403" y="48083"/>
                  </a:lnTo>
                  <a:lnTo>
                    <a:pt x="16301" y="49126"/>
                  </a:lnTo>
                  <a:lnTo>
                    <a:pt x="16219" y="50169"/>
                  </a:lnTo>
                  <a:lnTo>
                    <a:pt x="16198" y="51212"/>
                  </a:lnTo>
                  <a:lnTo>
                    <a:pt x="16239" y="52255"/>
                  </a:lnTo>
                  <a:lnTo>
                    <a:pt x="15483" y="52173"/>
                  </a:lnTo>
                  <a:lnTo>
                    <a:pt x="14726" y="52112"/>
                  </a:lnTo>
                  <a:lnTo>
                    <a:pt x="13969" y="52112"/>
                  </a:lnTo>
                  <a:lnTo>
                    <a:pt x="13233" y="52133"/>
                  </a:lnTo>
                  <a:lnTo>
                    <a:pt x="12476" y="52194"/>
                  </a:lnTo>
                  <a:lnTo>
                    <a:pt x="11719" y="52296"/>
                  </a:lnTo>
                  <a:lnTo>
                    <a:pt x="10983" y="52439"/>
                  </a:lnTo>
                  <a:lnTo>
                    <a:pt x="10247" y="52603"/>
                  </a:lnTo>
                  <a:lnTo>
                    <a:pt x="9531" y="52828"/>
                  </a:lnTo>
                  <a:lnTo>
                    <a:pt x="8815" y="53073"/>
                  </a:lnTo>
                  <a:lnTo>
                    <a:pt x="8120" y="53360"/>
                  </a:lnTo>
                  <a:lnTo>
                    <a:pt x="7425" y="53666"/>
                  </a:lnTo>
                  <a:lnTo>
                    <a:pt x="6770" y="54035"/>
                  </a:lnTo>
                  <a:lnTo>
                    <a:pt x="6116" y="54423"/>
                  </a:lnTo>
                  <a:lnTo>
                    <a:pt x="5482" y="54832"/>
                  </a:lnTo>
                  <a:lnTo>
                    <a:pt x="4889" y="55282"/>
                  </a:lnTo>
                  <a:lnTo>
                    <a:pt x="4459" y="55630"/>
                  </a:lnTo>
                  <a:lnTo>
                    <a:pt x="4050" y="55998"/>
                  </a:lnTo>
                  <a:lnTo>
                    <a:pt x="3661" y="56387"/>
                  </a:lnTo>
                  <a:lnTo>
                    <a:pt x="3293" y="56775"/>
                  </a:lnTo>
                  <a:lnTo>
                    <a:pt x="2925" y="57184"/>
                  </a:lnTo>
                  <a:lnTo>
                    <a:pt x="2577" y="57593"/>
                  </a:lnTo>
                  <a:lnTo>
                    <a:pt x="2230" y="58043"/>
                  </a:lnTo>
                  <a:lnTo>
                    <a:pt x="1923" y="58473"/>
                  </a:lnTo>
                  <a:lnTo>
                    <a:pt x="1616" y="58943"/>
                  </a:lnTo>
                  <a:lnTo>
                    <a:pt x="1330" y="59413"/>
                  </a:lnTo>
                  <a:lnTo>
                    <a:pt x="1064" y="59884"/>
                  </a:lnTo>
                  <a:lnTo>
                    <a:pt x="819" y="60375"/>
                  </a:lnTo>
                  <a:lnTo>
                    <a:pt x="594" y="60866"/>
                  </a:lnTo>
                  <a:lnTo>
                    <a:pt x="369" y="61377"/>
                  </a:lnTo>
                  <a:lnTo>
                    <a:pt x="185" y="61888"/>
                  </a:lnTo>
                  <a:lnTo>
                    <a:pt x="1" y="62399"/>
                  </a:lnTo>
                  <a:lnTo>
                    <a:pt x="1125" y="62399"/>
                  </a:lnTo>
                  <a:lnTo>
                    <a:pt x="2250" y="62379"/>
                  </a:lnTo>
                  <a:lnTo>
                    <a:pt x="3375" y="62318"/>
                  </a:lnTo>
                  <a:lnTo>
                    <a:pt x="4500" y="62236"/>
                  </a:lnTo>
                  <a:lnTo>
                    <a:pt x="5625" y="62134"/>
                  </a:lnTo>
                  <a:lnTo>
                    <a:pt x="6750" y="61990"/>
                  </a:lnTo>
                  <a:lnTo>
                    <a:pt x="7874" y="61827"/>
                  </a:lnTo>
                  <a:lnTo>
                    <a:pt x="8999" y="61622"/>
                  </a:lnTo>
                  <a:lnTo>
                    <a:pt x="10124" y="61418"/>
                  </a:lnTo>
                  <a:lnTo>
                    <a:pt x="11249" y="61152"/>
                  </a:lnTo>
                  <a:lnTo>
                    <a:pt x="12374" y="60886"/>
                  </a:lnTo>
                  <a:lnTo>
                    <a:pt x="13499" y="60579"/>
                  </a:lnTo>
                  <a:lnTo>
                    <a:pt x="14603" y="60252"/>
                  </a:lnTo>
                  <a:lnTo>
                    <a:pt x="15728" y="59884"/>
                  </a:lnTo>
                  <a:lnTo>
                    <a:pt x="16832" y="59475"/>
                  </a:lnTo>
                  <a:lnTo>
                    <a:pt x="17937" y="59066"/>
                  </a:lnTo>
                  <a:lnTo>
                    <a:pt x="18714" y="58739"/>
                  </a:lnTo>
                  <a:lnTo>
                    <a:pt x="19491" y="58411"/>
                  </a:lnTo>
                  <a:lnTo>
                    <a:pt x="20248" y="58064"/>
                  </a:lnTo>
                  <a:lnTo>
                    <a:pt x="21005" y="57716"/>
                  </a:lnTo>
                  <a:lnTo>
                    <a:pt x="21741" y="57348"/>
                  </a:lnTo>
                  <a:lnTo>
                    <a:pt x="22477" y="56980"/>
                  </a:lnTo>
                  <a:lnTo>
                    <a:pt x="23193" y="56591"/>
                  </a:lnTo>
                  <a:lnTo>
                    <a:pt x="23909" y="56182"/>
                  </a:lnTo>
                  <a:lnTo>
                    <a:pt x="24625" y="55773"/>
                  </a:lnTo>
                  <a:lnTo>
                    <a:pt x="25320" y="55364"/>
                  </a:lnTo>
                  <a:lnTo>
                    <a:pt x="26015" y="54934"/>
                  </a:lnTo>
                  <a:lnTo>
                    <a:pt x="26690" y="54485"/>
                  </a:lnTo>
                  <a:lnTo>
                    <a:pt x="27365" y="54035"/>
                  </a:lnTo>
                  <a:lnTo>
                    <a:pt x="28020" y="53564"/>
                  </a:lnTo>
                  <a:lnTo>
                    <a:pt x="28674" y="53094"/>
                  </a:lnTo>
                  <a:lnTo>
                    <a:pt x="29308" y="52603"/>
                  </a:lnTo>
                  <a:lnTo>
                    <a:pt x="29942" y="52112"/>
                  </a:lnTo>
                  <a:lnTo>
                    <a:pt x="30556" y="51601"/>
                  </a:lnTo>
                  <a:lnTo>
                    <a:pt x="31169" y="51090"/>
                  </a:lnTo>
                  <a:lnTo>
                    <a:pt x="31783" y="50578"/>
                  </a:lnTo>
                  <a:lnTo>
                    <a:pt x="32376" y="50046"/>
                  </a:lnTo>
                  <a:lnTo>
                    <a:pt x="32948" y="49494"/>
                  </a:lnTo>
                  <a:lnTo>
                    <a:pt x="33521" y="48942"/>
                  </a:lnTo>
                  <a:lnTo>
                    <a:pt x="34094" y="48390"/>
                  </a:lnTo>
                  <a:lnTo>
                    <a:pt x="34625" y="47817"/>
                  </a:lnTo>
                  <a:lnTo>
                    <a:pt x="35178" y="47245"/>
                  </a:lnTo>
                  <a:lnTo>
                    <a:pt x="35709" y="46672"/>
                  </a:lnTo>
                  <a:lnTo>
                    <a:pt x="36221" y="46079"/>
                  </a:lnTo>
                  <a:lnTo>
                    <a:pt x="36732" y="45465"/>
                  </a:lnTo>
                  <a:lnTo>
                    <a:pt x="37243" y="44872"/>
                  </a:lnTo>
                  <a:lnTo>
                    <a:pt x="37714" y="44238"/>
                  </a:lnTo>
                  <a:lnTo>
                    <a:pt x="38205" y="43625"/>
                  </a:lnTo>
                  <a:lnTo>
                    <a:pt x="38859" y="42725"/>
                  </a:lnTo>
                  <a:lnTo>
                    <a:pt x="39493" y="41825"/>
                  </a:lnTo>
                  <a:lnTo>
                    <a:pt x="40107" y="40905"/>
                  </a:lnTo>
                  <a:lnTo>
                    <a:pt x="40700" y="39964"/>
                  </a:lnTo>
                  <a:lnTo>
                    <a:pt x="41252" y="39023"/>
                  </a:lnTo>
                  <a:lnTo>
                    <a:pt x="41804" y="38062"/>
                  </a:lnTo>
                  <a:lnTo>
                    <a:pt x="42336" y="37100"/>
                  </a:lnTo>
                  <a:lnTo>
                    <a:pt x="42827" y="36119"/>
                  </a:lnTo>
                  <a:lnTo>
                    <a:pt x="43297" y="35117"/>
                  </a:lnTo>
                  <a:lnTo>
                    <a:pt x="43767" y="34114"/>
                  </a:lnTo>
                  <a:lnTo>
                    <a:pt x="44197" y="33092"/>
                  </a:lnTo>
                  <a:lnTo>
                    <a:pt x="44606" y="32069"/>
                  </a:lnTo>
                  <a:lnTo>
                    <a:pt x="44974" y="31047"/>
                  </a:lnTo>
                  <a:lnTo>
                    <a:pt x="45342" y="30004"/>
                  </a:lnTo>
                  <a:lnTo>
                    <a:pt x="45669" y="28940"/>
                  </a:lnTo>
                  <a:lnTo>
                    <a:pt x="45976" y="27877"/>
                  </a:lnTo>
                  <a:lnTo>
                    <a:pt x="46263" y="26813"/>
                  </a:lnTo>
                  <a:lnTo>
                    <a:pt x="46528" y="25750"/>
                  </a:lnTo>
                  <a:lnTo>
                    <a:pt x="46753" y="24666"/>
                  </a:lnTo>
                  <a:lnTo>
                    <a:pt x="46978" y="23582"/>
                  </a:lnTo>
                  <a:lnTo>
                    <a:pt x="47162" y="22477"/>
                  </a:lnTo>
                  <a:lnTo>
                    <a:pt x="47326" y="21393"/>
                  </a:lnTo>
                  <a:lnTo>
                    <a:pt x="47449" y="20289"/>
                  </a:lnTo>
                  <a:lnTo>
                    <a:pt x="47551" y="19164"/>
                  </a:lnTo>
                  <a:lnTo>
                    <a:pt x="47633" y="18060"/>
                  </a:lnTo>
                  <a:lnTo>
                    <a:pt x="47694" y="16955"/>
                  </a:lnTo>
                  <a:lnTo>
                    <a:pt x="47715" y="15830"/>
                  </a:lnTo>
                  <a:lnTo>
                    <a:pt x="47715" y="14706"/>
                  </a:lnTo>
                  <a:lnTo>
                    <a:pt x="47694" y="13581"/>
                  </a:lnTo>
                  <a:lnTo>
                    <a:pt x="47653" y="12456"/>
                  </a:lnTo>
                  <a:lnTo>
                    <a:pt x="47571" y="11331"/>
                  </a:lnTo>
                  <a:lnTo>
                    <a:pt x="47469" y="10206"/>
                  </a:lnTo>
                  <a:lnTo>
                    <a:pt x="47387" y="9511"/>
                  </a:lnTo>
                  <a:lnTo>
                    <a:pt x="47285" y="8815"/>
                  </a:lnTo>
                  <a:lnTo>
                    <a:pt x="47081" y="7404"/>
                  </a:lnTo>
                  <a:lnTo>
                    <a:pt x="46835" y="6054"/>
                  </a:lnTo>
                  <a:lnTo>
                    <a:pt x="46549" y="4705"/>
                  </a:lnTo>
                  <a:lnTo>
                    <a:pt x="46263" y="3539"/>
                  </a:lnTo>
                  <a:lnTo>
                    <a:pt x="45935" y="2353"/>
                  </a:lnTo>
                  <a:lnTo>
                    <a:pt x="45588" y="1166"/>
                  </a:lnTo>
                  <a:lnTo>
                    <a:pt x="45199"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4860450" y="3288000"/>
              <a:ext cx="1428075" cy="727100"/>
            </a:xfrm>
            <a:custGeom>
              <a:avLst/>
              <a:gdLst/>
              <a:ahLst/>
              <a:cxnLst/>
              <a:rect l="l" t="t" r="r" b="b"/>
              <a:pathLst>
                <a:path w="57123" h="29084" extrusionOk="0">
                  <a:moveTo>
                    <a:pt x="35239" y="0"/>
                  </a:moveTo>
                  <a:lnTo>
                    <a:pt x="34359" y="41"/>
                  </a:lnTo>
                  <a:lnTo>
                    <a:pt x="33439" y="144"/>
                  </a:lnTo>
                  <a:lnTo>
                    <a:pt x="32478" y="287"/>
                  </a:lnTo>
                  <a:lnTo>
                    <a:pt x="31476" y="491"/>
                  </a:lnTo>
                  <a:lnTo>
                    <a:pt x="30964" y="614"/>
                  </a:lnTo>
                  <a:lnTo>
                    <a:pt x="30453" y="757"/>
                  </a:lnTo>
                  <a:lnTo>
                    <a:pt x="29819" y="941"/>
                  </a:lnTo>
                  <a:lnTo>
                    <a:pt x="29226" y="1125"/>
                  </a:lnTo>
                  <a:lnTo>
                    <a:pt x="28776" y="1289"/>
                  </a:lnTo>
                  <a:lnTo>
                    <a:pt x="28326" y="1473"/>
                  </a:lnTo>
                  <a:lnTo>
                    <a:pt x="27897" y="1657"/>
                  </a:lnTo>
                  <a:lnTo>
                    <a:pt x="27467" y="1841"/>
                  </a:lnTo>
                  <a:lnTo>
                    <a:pt x="27058" y="2046"/>
                  </a:lnTo>
                  <a:lnTo>
                    <a:pt x="26669" y="2250"/>
                  </a:lnTo>
                  <a:lnTo>
                    <a:pt x="25913" y="2680"/>
                  </a:lnTo>
                  <a:lnTo>
                    <a:pt x="25217" y="3150"/>
                  </a:lnTo>
                  <a:lnTo>
                    <a:pt x="24563" y="3620"/>
                  </a:lnTo>
                  <a:lnTo>
                    <a:pt x="23949" y="4132"/>
                  </a:lnTo>
                  <a:lnTo>
                    <a:pt x="23397" y="4643"/>
                  </a:lnTo>
                  <a:lnTo>
                    <a:pt x="22865" y="5175"/>
                  </a:lnTo>
                  <a:lnTo>
                    <a:pt x="22395" y="5707"/>
                  </a:lnTo>
                  <a:lnTo>
                    <a:pt x="21966" y="6259"/>
                  </a:lnTo>
                  <a:lnTo>
                    <a:pt x="21557" y="6791"/>
                  </a:lnTo>
                  <a:lnTo>
                    <a:pt x="21188" y="7343"/>
                  </a:lnTo>
                  <a:lnTo>
                    <a:pt x="20861" y="7895"/>
                  </a:lnTo>
                  <a:lnTo>
                    <a:pt x="20575" y="8447"/>
                  </a:lnTo>
                  <a:lnTo>
                    <a:pt x="20309" y="8979"/>
                  </a:lnTo>
                  <a:lnTo>
                    <a:pt x="20064" y="9511"/>
                  </a:lnTo>
                  <a:lnTo>
                    <a:pt x="19859" y="10022"/>
                  </a:lnTo>
                  <a:lnTo>
                    <a:pt x="19675" y="10513"/>
                  </a:lnTo>
                  <a:lnTo>
                    <a:pt x="19511" y="11004"/>
                  </a:lnTo>
                  <a:lnTo>
                    <a:pt x="19389" y="11454"/>
                  </a:lnTo>
                  <a:lnTo>
                    <a:pt x="19266" y="11883"/>
                  </a:lnTo>
                  <a:lnTo>
                    <a:pt x="19102" y="12660"/>
                  </a:lnTo>
                  <a:lnTo>
                    <a:pt x="18980" y="13315"/>
                  </a:lnTo>
                  <a:lnTo>
                    <a:pt x="18918" y="13806"/>
                  </a:lnTo>
                  <a:lnTo>
                    <a:pt x="18877" y="14215"/>
                  </a:lnTo>
                  <a:lnTo>
                    <a:pt x="18243" y="14562"/>
                  </a:lnTo>
                  <a:lnTo>
                    <a:pt x="16546" y="15483"/>
                  </a:lnTo>
                  <a:lnTo>
                    <a:pt x="14071" y="16853"/>
                  </a:lnTo>
                  <a:lnTo>
                    <a:pt x="12640" y="17671"/>
                  </a:lnTo>
                  <a:lnTo>
                    <a:pt x="11126" y="18550"/>
                  </a:lnTo>
                  <a:lnTo>
                    <a:pt x="9572" y="19491"/>
                  </a:lnTo>
                  <a:lnTo>
                    <a:pt x="8017" y="20452"/>
                  </a:lnTo>
                  <a:lnTo>
                    <a:pt x="6504" y="21414"/>
                  </a:lnTo>
                  <a:lnTo>
                    <a:pt x="5052" y="22395"/>
                  </a:lnTo>
                  <a:lnTo>
                    <a:pt x="4377" y="22866"/>
                  </a:lnTo>
                  <a:lnTo>
                    <a:pt x="3723" y="23336"/>
                  </a:lnTo>
                  <a:lnTo>
                    <a:pt x="3109" y="23806"/>
                  </a:lnTo>
                  <a:lnTo>
                    <a:pt x="2536" y="24256"/>
                  </a:lnTo>
                  <a:lnTo>
                    <a:pt x="2005" y="24686"/>
                  </a:lnTo>
                  <a:lnTo>
                    <a:pt x="1534" y="25115"/>
                  </a:lnTo>
                  <a:lnTo>
                    <a:pt x="1105" y="25524"/>
                  </a:lnTo>
                  <a:lnTo>
                    <a:pt x="757" y="25893"/>
                  </a:lnTo>
                  <a:lnTo>
                    <a:pt x="532" y="26158"/>
                  </a:lnTo>
                  <a:lnTo>
                    <a:pt x="368" y="26383"/>
                  </a:lnTo>
                  <a:lnTo>
                    <a:pt x="225" y="26608"/>
                  </a:lnTo>
                  <a:lnTo>
                    <a:pt x="123" y="26833"/>
                  </a:lnTo>
                  <a:lnTo>
                    <a:pt x="41" y="27038"/>
                  </a:lnTo>
                  <a:lnTo>
                    <a:pt x="0" y="27222"/>
                  </a:lnTo>
                  <a:lnTo>
                    <a:pt x="21" y="27406"/>
                  </a:lnTo>
                  <a:lnTo>
                    <a:pt x="62" y="27570"/>
                  </a:lnTo>
                  <a:lnTo>
                    <a:pt x="123" y="27692"/>
                  </a:lnTo>
                  <a:lnTo>
                    <a:pt x="205" y="27815"/>
                  </a:lnTo>
                  <a:lnTo>
                    <a:pt x="328" y="27938"/>
                  </a:lnTo>
                  <a:lnTo>
                    <a:pt x="450" y="28060"/>
                  </a:lnTo>
                  <a:lnTo>
                    <a:pt x="593" y="28163"/>
                  </a:lnTo>
                  <a:lnTo>
                    <a:pt x="777" y="28265"/>
                  </a:lnTo>
                  <a:lnTo>
                    <a:pt x="962" y="28367"/>
                  </a:lnTo>
                  <a:lnTo>
                    <a:pt x="1166" y="28449"/>
                  </a:lnTo>
                  <a:lnTo>
                    <a:pt x="1657" y="28613"/>
                  </a:lnTo>
                  <a:lnTo>
                    <a:pt x="2209" y="28756"/>
                  </a:lnTo>
                  <a:lnTo>
                    <a:pt x="2843" y="28879"/>
                  </a:lnTo>
                  <a:lnTo>
                    <a:pt x="3559" y="28960"/>
                  </a:lnTo>
                  <a:lnTo>
                    <a:pt x="4336" y="29042"/>
                  </a:lnTo>
                  <a:lnTo>
                    <a:pt x="5195" y="29083"/>
                  </a:lnTo>
                  <a:lnTo>
                    <a:pt x="6115" y="29083"/>
                  </a:lnTo>
                  <a:lnTo>
                    <a:pt x="7097" y="29063"/>
                  </a:lnTo>
                  <a:lnTo>
                    <a:pt x="8161" y="29022"/>
                  </a:lnTo>
                  <a:lnTo>
                    <a:pt x="9285" y="28960"/>
                  </a:lnTo>
                  <a:lnTo>
                    <a:pt x="10472" y="28858"/>
                  </a:lnTo>
                  <a:lnTo>
                    <a:pt x="11699" y="28715"/>
                  </a:lnTo>
                  <a:lnTo>
                    <a:pt x="13008" y="28572"/>
                  </a:lnTo>
                  <a:lnTo>
                    <a:pt x="14378" y="28367"/>
                  </a:lnTo>
                  <a:lnTo>
                    <a:pt x="15789" y="28142"/>
                  </a:lnTo>
                  <a:lnTo>
                    <a:pt x="17262" y="27897"/>
                  </a:lnTo>
                  <a:lnTo>
                    <a:pt x="18775" y="27611"/>
                  </a:lnTo>
                  <a:lnTo>
                    <a:pt x="20350" y="27283"/>
                  </a:lnTo>
                  <a:lnTo>
                    <a:pt x="21966" y="26936"/>
                  </a:lnTo>
                  <a:lnTo>
                    <a:pt x="23643" y="26547"/>
                  </a:lnTo>
                  <a:lnTo>
                    <a:pt x="25361" y="26138"/>
                  </a:lnTo>
                  <a:lnTo>
                    <a:pt x="27119" y="25688"/>
                  </a:lnTo>
                  <a:lnTo>
                    <a:pt x="28919" y="25197"/>
                  </a:lnTo>
                  <a:lnTo>
                    <a:pt x="30760" y="24665"/>
                  </a:lnTo>
                  <a:lnTo>
                    <a:pt x="32641" y="24113"/>
                  </a:lnTo>
                  <a:lnTo>
                    <a:pt x="34564" y="23500"/>
                  </a:lnTo>
                  <a:lnTo>
                    <a:pt x="36527" y="22866"/>
                  </a:lnTo>
                  <a:lnTo>
                    <a:pt x="38511" y="22191"/>
                  </a:lnTo>
                  <a:lnTo>
                    <a:pt x="41333" y="21230"/>
                  </a:lnTo>
                  <a:lnTo>
                    <a:pt x="43992" y="20268"/>
                  </a:lnTo>
                  <a:lnTo>
                    <a:pt x="46528" y="19348"/>
                  </a:lnTo>
                  <a:lnTo>
                    <a:pt x="48921" y="18448"/>
                  </a:lnTo>
                  <a:lnTo>
                    <a:pt x="51171" y="17569"/>
                  </a:lnTo>
                  <a:lnTo>
                    <a:pt x="53277" y="16730"/>
                  </a:lnTo>
                  <a:lnTo>
                    <a:pt x="55261" y="15933"/>
                  </a:lnTo>
                  <a:lnTo>
                    <a:pt x="57122" y="15135"/>
                  </a:lnTo>
                  <a:lnTo>
                    <a:pt x="56672" y="14194"/>
                  </a:lnTo>
                  <a:lnTo>
                    <a:pt x="56181" y="13294"/>
                  </a:lnTo>
                  <a:lnTo>
                    <a:pt x="55711" y="12415"/>
                  </a:lnTo>
                  <a:lnTo>
                    <a:pt x="55200" y="11535"/>
                  </a:lnTo>
                  <a:lnTo>
                    <a:pt x="54689" y="10697"/>
                  </a:lnTo>
                  <a:lnTo>
                    <a:pt x="54136" y="9858"/>
                  </a:lnTo>
                  <a:lnTo>
                    <a:pt x="53584" y="9020"/>
                  </a:lnTo>
                  <a:lnTo>
                    <a:pt x="53032" y="8222"/>
                  </a:lnTo>
                  <a:lnTo>
                    <a:pt x="52439" y="7425"/>
                  </a:lnTo>
                  <a:lnTo>
                    <a:pt x="51846" y="6647"/>
                  </a:lnTo>
                  <a:lnTo>
                    <a:pt x="51703" y="6463"/>
                  </a:lnTo>
                  <a:lnTo>
                    <a:pt x="50864" y="5420"/>
                  </a:lnTo>
                  <a:lnTo>
                    <a:pt x="50005" y="4418"/>
                  </a:lnTo>
                  <a:lnTo>
                    <a:pt x="47571" y="4868"/>
                  </a:lnTo>
                  <a:lnTo>
                    <a:pt x="46651" y="5052"/>
                  </a:lnTo>
                  <a:lnTo>
                    <a:pt x="46406" y="4725"/>
                  </a:lnTo>
                  <a:lnTo>
                    <a:pt x="46119" y="4377"/>
                  </a:lnTo>
                  <a:lnTo>
                    <a:pt x="45690" y="3927"/>
                  </a:lnTo>
                  <a:lnTo>
                    <a:pt x="45138" y="3416"/>
                  </a:lnTo>
                  <a:lnTo>
                    <a:pt x="44831" y="3150"/>
                  </a:lnTo>
                  <a:lnTo>
                    <a:pt x="44483" y="2864"/>
                  </a:lnTo>
                  <a:lnTo>
                    <a:pt x="44094" y="2577"/>
                  </a:lnTo>
                  <a:lnTo>
                    <a:pt x="43665" y="2291"/>
                  </a:lnTo>
                  <a:lnTo>
                    <a:pt x="43235" y="2005"/>
                  </a:lnTo>
                  <a:lnTo>
                    <a:pt x="42745" y="1739"/>
                  </a:lnTo>
                  <a:lnTo>
                    <a:pt x="42233" y="1473"/>
                  </a:lnTo>
                  <a:lnTo>
                    <a:pt x="41681" y="1207"/>
                  </a:lnTo>
                  <a:lnTo>
                    <a:pt x="41108" y="962"/>
                  </a:lnTo>
                  <a:lnTo>
                    <a:pt x="40495" y="757"/>
                  </a:lnTo>
                  <a:lnTo>
                    <a:pt x="39840" y="553"/>
                  </a:lnTo>
                  <a:lnTo>
                    <a:pt x="39166" y="369"/>
                  </a:lnTo>
                  <a:lnTo>
                    <a:pt x="38450" y="225"/>
                  </a:lnTo>
                  <a:lnTo>
                    <a:pt x="37693" y="123"/>
                  </a:lnTo>
                  <a:lnTo>
                    <a:pt x="36916" y="41"/>
                  </a:lnTo>
                  <a:lnTo>
                    <a:pt x="360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4860450" y="3620350"/>
              <a:ext cx="1428075" cy="394750"/>
            </a:xfrm>
            <a:custGeom>
              <a:avLst/>
              <a:gdLst/>
              <a:ahLst/>
              <a:cxnLst/>
              <a:rect l="l" t="t" r="r" b="b"/>
              <a:pathLst>
                <a:path w="57123" h="15790" extrusionOk="0">
                  <a:moveTo>
                    <a:pt x="56181" y="0"/>
                  </a:moveTo>
                  <a:lnTo>
                    <a:pt x="55077" y="512"/>
                  </a:lnTo>
                  <a:lnTo>
                    <a:pt x="53973" y="1043"/>
                  </a:lnTo>
                  <a:lnTo>
                    <a:pt x="52848" y="1555"/>
                  </a:lnTo>
                  <a:lnTo>
                    <a:pt x="51723" y="2045"/>
                  </a:lnTo>
                  <a:lnTo>
                    <a:pt x="49453" y="2986"/>
                  </a:lnTo>
                  <a:lnTo>
                    <a:pt x="47162" y="3907"/>
                  </a:lnTo>
                  <a:lnTo>
                    <a:pt x="44851" y="4786"/>
                  </a:lnTo>
                  <a:lnTo>
                    <a:pt x="42540" y="5604"/>
                  </a:lnTo>
                  <a:lnTo>
                    <a:pt x="40188" y="6402"/>
                  </a:lnTo>
                  <a:lnTo>
                    <a:pt x="37836" y="7158"/>
                  </a:lnTo>
                  <a:lnTo>
                    <a:pt x="35484" y="7874"/>
                  </a:lnTo>
                  <a:lnTo>
                    <a:pt x="33091" y="8570"/>
                  </a:lnTo>
                  <a:lnTo>
                    <a:pt x="30719" y="9224"/>
                  </a:lnTo>
                  <a:lnTo>
                    <a:pt x="28326" y="9858"/>
                  </a:lnTo>
                  <a:lnTo>
                    <a:pt x="25913" y="10451"/>
                  </a:lnTo>
                  <a:lnTo>
                    <a:pt x="23520" y="11024"/>
                  </a:lnTo>
                  <a:lnTo>
                    <a:pt x="21107" y="11576"/>
                  </a:lnTo>
                  <a:lnTo>
                    <a:pt x="18693" y="12108"/>
                  </a:lnTo>
                  <a:lnTo>
                    <a:pt x="16996" y="12476"/>
                  </a:lnTo>
                  <a:lnTo>
                    <a:pt x="15298" y="12824"/>
                  </a:lnTo>
                  <a:lnTo>
                    <a:pt x="13580" y="13130"/>
                  </a:lnTo>
                  <a:lnTo>
                    <a:pt x="11862" y="13417"/>
                  </a:lnTo>
                  <a:lnTo>
                    <a:pt x="10165" y="13662"/>
                  </a:lnTo>
                  <a:lnTo>
                    <a:pt x="9285" y="13764"/>
                  </a:lnTo>
                  <a:lnTo>
                    <a:pt x="8426" y="13846"/>
                  </a:lnTo>
                  <a:lnTo>
                    <a:pt x="7567" y="13928"/>
                  </a:lnTo>
                  <a:lnTo>
                    <a:pt x="6709" y="13989"/>
                  </a:lnTo>
                  <a:lnTo>
                    <a:pt x="5850" y="14030"/>
                  </a:lnTo>
                  <a:lnTo>
                    <a:pt x="4970" y="14051"/>
                  </a:lnTo>
                  <a:lnTo>
                    <a:pt x="4172" y="14071"/>
                  </a:lnTo>
                  <a:lnTo>
                    <a:pt x="3784" y="14051"/>
                  </a:lnTo>
                  <a:lnTo>
                    <a:pt x="3375" y="14010"/>
                  </a:lnTo>
                  <a:lnTo>
                    <a:pt x="2986" y="13948"/>
                  </a:lnTo>
                  <a:lnTo>
                    <a:pt x="2618" y="13867"/>
                  </a:lnTo>
                  <a:lnTo>
                    <a:pt x="2230" y="13744"/>
                  </a:lnTo>
                  <a:lnTo>
                    <a:pt x="1882" y="13580"/>
                  </a:lnTo>
                  <a:lnTo>
                    <a:pt x="1555" y="13396"/>
                  </a:lnTo>
                  <a:lnTo>
                    <a:pt x="1248" y="13171"/>
                  </a:lnTo>
                  <a:lnTo>
                    <a:pt x="982" y="12905"/>
                  </a:lnTo>
                  <a:lnTo>
                    <a:pt x="757" y="12599"/>
                  </a:lnTo>
                  <a:lnTo>
                    <a:pt x="532" y="12864"/>
                  </a:lnTo>
                  <a:lnTo>
                    <a:pt x="368" y="13089"/>
                  </a:lnTo>
                  <a:lnTo>
                    <a:pt x="225" y="13314"/>
                  </a:lnTo>
                  <a:lnTo>
                    <a:pt x="123" y="13539"/>
                  </a:lnTo>
                  <a:lnTo>
                    <a:pt x="41" y="13744"/>
                  </a:lnTo>
                  <a:lnTo>
                    <a:pt x="0" y="13928"/>
                  </a:lnTo>
                  <a:lnTo>
                    <a:pt x="21" y="14112"/>
                  </a:lnTo>
                  <a:lnTo>
                    <a:pt x="62" y="14276"/>
                  </a:lnTo>
                  <a:lnTo>
                    <a:pt x="123" y="14398"/>
                  </a:lnTo>
                  <a:lnTo>
                    <a:pt x="205" y="14521"/>
                  </a:lnTo>
                  <a:lnTo>
                    <a:pt x="328" y="14644"/>
                  </a:lnTo>
                  <a:lnTo>
                    <a:pt x="450" y="14766"/>
                  </a:lnTo>
                  <a:lnTo>
                    <a:pt x="593" y="14869"/>
                  </a:lnTo>
                  <a:lnTo>
                    <a:pt x="777" y="14971"/>
                  </a:lnTo>
                  <a:lnTo>
                    <a:pt x="962" y="15073"/>
                  </a:lnTo>
                  <a:lnTo>
                    <a:pt x="1166" y="15155"/>
                  </a:lnTo>
                  <a:lnTo>
                    <a:pt x="1657" y="15319"/>
                  </a:lnTo>
                  <a:lnTo>
                    <a:pt x="2209" y="15462"/>
                  </a:lnTo>
                  <a:lnTo>
                    <a:pt x="2843" y="15585"/>
                  </a:lnTo>
                  <a:lnTo>
                    <a:pt x="3559" y="15666"/>
                  </a:lnTo>
                  <a:lnTo>
                    <a:pt x="4336" y="15748"/>
                  </a:lnTo>
                  <a:lnTo>
                    <a:pt x="5195" y="15789"/>
                  </a:lnTo>
                  <a:lnTo>
                    <a:pt x="6115" y="15789"/>
                  </a:lnTo>
                  <a:lnTo>
                    <a:pt x="7097" y="15769"/>
                  </a:lnTo>
                  <a:lnTo>
                    <a:pt x="8161" y="15728"/>
                  </a:lnTo>
                  <a:lnTo>
                    <a:pt x="9285" y="15666"/>
                  </a:lnTo>
                  <a:lnTo>
                    <a:pt x="10472" y="15564"/>
                  </a:lnTo>
                  <a:lnTo>
                    <a:pt x="11699" y="15421"/>
                  </a:lnTo>
                  <a:lnTo>
                    <a:pt x="13008" y="15278"/>
                  </a:lnTo>
                  <a:lnTo>
                    <a:pt x="14378" y="15073"/>
                  </a:lnTo>
                  <a:lnTo>
                    <a:pt x="15789" y="14848"/>
                  </a:lnTo>
                  <a:lnTo>
                    <a:pt x="17262" y="14603"/>
                  </a:lnTo>
                  <a:lnTo>
                    <a:pt x="18775" y="14317"/>
                  </a:lnTo>
                  <a:lnTo>
                    <a:pt x="20350" y="13989"/>
                  </a:lnTo>
                  <a:lnTo>
                    <a:pt x="21966" y="13642"/>
                  </a:lnTo>
                  <a:lnTo>
                    <a:pt x="23643" y="13253"/>
                  </a:lnTo>
                  <a:lnTo>
                    <a:pt x="25361" y="12844"/>
                  </a:lnTo>
                  <a:lnTo>
                    <a:pt x="27119" y="12394"/>
                  </a:lnTo>
                  <a:lnTo>
                    <a:pt x="28919" y="11903"/>
                  </a:lnTo>
                  <a:lnTo>
                    <a:pt x="30760" y="11371"/>
                  </a:lnTo>
                  <a:lnTo>
                    <a:pt x="32641" y="10819"/>
                  </a:lnTo>
                  <a:lnTo>
                    <a:pt x="34564" y="10206"/>
                  </a:lnTo>
                  <a:lnTo>
                    <a:pt x="36527" y="9572"/>
                  </a:lnTo>
                  <a:lnTo>
                    <a:pt x="38511" y="8897"/>
                  </a:lnTo>
                  <a:lnTo>
                    <a:pt x="41333" y="7936"/>
                  </a:lnTo>
                  <a:lnTo>
                    <a:pt x="43992" y="6974"/>
                  </a:lnTo>
                  <a:lnTo>
                    <a:pt x="46528" y="6054"/>
                  </a:lnTo>
                  <a:lnTo>
                    <a:pt x="48921" y="5154"/>
                  </a:lnTo>
                  <a:lnTo>
                    <a:pt x="51171" y="4275"/>
                  </a:lnTo>
                  <a:lnTo>
                    <a:pt x="53277" y="3436"/>
                  </a:lnTo>
                  <a:lnTo>
                    <a:pt x="55261" y="2639"/>
                  </a:lnTo>
                  <a:lnTo>
                    <a:pt x="57122" y="1841"/>
                  </a:lnTo>
                  <a:lnTo>
                    <a:pt x="56672" y="900"/>
                  </a:lnTo>
                  <a:lnTo>
                    <a:pt x="56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5329825" y="3411225"/>
              <a:ext cx="699475" cy="235225"/>
            </a:xfrm>
            <a:custGeom>
              <a:avLst/>
              <a:gdLst/>
              <a:ahLst/>
              <a:cxnLst/>
              <a:rect l="l" t="t" r="r" b="b"/>
              <a:pathLst>
                <a:path w="27979" h="9409" extrusionOk="0">
                  <a:moveTo>
                    <a:pt x="27855" y="0"/>
                  </a:moveTo>
                  <a:lnTo>
                    <a:pt x="26587" y="246"/>
                  </a:lnTo>
                  <a:lnTo>
                    <a:pt x="25299" y="512"/>
                  </a:lnTo>
                  <a:lnTo>
                    <a:pt x="24031" y="798"/>
                  </a:lnTo>
                  <a:lnTo>
                    <a:pt x="22763" y="1084"/>
                  </a:lnTo>
                  <a:lnTo>
                    <a:pt x="21515" y="1412"/>
                  </a:lnTo>
                  <a:lnTo>
                    <a:pt x="20268" y="1739"/>
                  </a:lnTo>
                  <a:lnTo>
                    <a:pt x="19020" y="2107"/>
                  </a:lnTo>
                  <a:lnTo>
                    <a:pt x="17814" y="2455"/>
                  </a:lnTo>
                  <a:lnTo>
                    <a:pt x="16607" y="2823"/>
                  </a:lnTo>
                  <a:lnTo>
                    <a:pt x="15421" y="3191"/>
                  </a:lnTo>
                  <a:lnTo>
                    <a:pt x="13130" y="3968"/>
                  </a:lnTo>
                  <a:lnTo>
                    <a:pt x="10962" y="4725"/>
                  </a:lnTo>
                  <a:lnTo>
                    <a:pt x="8917" y="5482"/>
                  </a:lnTo>
                  <a:lnTo>
                    <a:pt x="7036" y="6218"/>
                  </a:lnTo>
                  <a:lnTo>
                    <a:pt x="5338" y="6893"/>
                  </a:lnTo>
                  <a:lnTo>
                    <a:pt x="3825" y="7527"/>
                  </a:lnTo>
                  <a:lnTo>
                    <a:pt x="2557" y="8058"/>
                  </a:lnTo>
                  <a:lnTo>
                    <a:pt x="736" y="8877"/>
                  </a:lnTo>
                  <a:lnTo>
                    <a:pt x="61" y="9183"/>
                  </a:lnTo>
                  <a:lnTo>
                    <a:pt x="21" y="9224"/>
                  </a:lnTo>
                  <a:lnTo>
                    <a:pt x="0" y="9245"/>
                  </a:lnTo>
                  <a:lnTo>
                    <a:pt x="0" y="9306"/>
                  </a:lnTo>
                  <a:lnTo>
                    <a:pt x="0" y="9347"/>
                  </a:lnTo>
                  <a:lnTo>
                    <a:pt x="41" y="9388"/>
                  </a:lnTo>
                  <a:lnTo>
                    <a:pt x="102" y="9408"/>
                  </a:lnTo>
                  <a:lnTo>
                    <a:pt x="164" y="9388"/>
                  </a:lnTo>
                  <a:lnTo>
                    <a:pt x="839" y="9081"/>
                  </a:lnTo>
                  <a:lnTo>
                    <a:pt x="2638" y="8283"/>
                  </a:lnTo>
                  <a:lnTo>
                    <a:pt x="3927" y="7731"/>
                  </a:lnTo>
                  <a:lnTo>
                    <a:pt x="5420" y="7118"/>
                  </a:lnTo>
                  <a:lnTo>
                    <a:pt x="7117" y="6422"/>
                  </a:lnTo>
                  <a:lnTo>
                    <a:pt x="8999" y="5706"/>
                  </a:lnTo>
                  <a:lnTo>
                    <a:pt x="11044" y="4950"/>
                  </a:lnTo>
                  <a:lnTo>
                    <a:pt x="13212" y="4193"/>
                  </a:lnTo>
                  <a:lnTo>
                    <a:pt x="15482" y="3416"/>
                  </a:lnTo>
                  <a:lnTo>
                    <a:pt x="16668" y="3048"/>
                  </a:lnTo>
                  <a:lnTo>
                    <a:pt x="17875" y="2680"/>
                  </a:lnTo>
                  <a:lnTo>
                    <a:pt x="19082" y="2332"/>
                  </a:lnTo>
                  <a:lnTo>
                    <a:pt x="20309" y="1984"/>
                  </a:lnTo>
                  <a:lnTo>
                    <a:pt x="21556" y="1637"/>
                  </a:lnTo>
                  <a:lnTo>
                    <a:pt x="22824" y="1330"/>
                  </a:lnTo>
                  <a:lnTo>
                    <a:pt x="24092" y="1023"/>
                  </a:lnTo>
                  <a:lnTo>
                    <a:pt x="25360" y="737"/>
                  </a:lnTo>
                  <a:lnTo>
                    <a:pt x="26628" y="471"/>
                  </a:lnTo>
                  <a:lnTo>
                    <a:pt x="27896" y="225"/>
                  </a:lnTo>
                  <a:lnTo>
                    <a:pt x="27937" y="205"/>
                  </a:lnTo>
                  <a:lnTo>
                    <a:pt x="27958" y="184"/>
                  </a:lnTo>
                  <a:lnTo>
                    <a:pt x="27978" y="144"/>
                  </a:lnTo>
                  <a:lnTo>
                    <a:pt x="27978" y="103"/>
                  </a:lnTo>
                  <a:lnTo>
                    <a:pt x="27978" y="62"/>
                  </a:lnTo>
                  <a:lnTo>
                    <a:pt x="27937" y="21"/>
                  </a:lnTo>
                  <a:lnTo>
                    <a:pt x="278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5755225" y="3304350"/>
              <a:ext cx="142150" cy="83900"/>
            </a:xfrm>
            <a:custGeom>
              <a:avLst/>
              <a:gdLst/>
              <a:ahLst/>
              <a:cxnLst/>
              <a:rect l="l" t="t" r="r" b="b"/>
              <a:pathLst>
                <a:path w="5686" h="3356" extrusionOk="0">
                  <a:moveTo>
                    <a:pt x="1554" y="1"/>
                  </a:moveTo>
                  <a:lnTo>
                    <a:pt x="1207" y="21"/>
                  </a:lnTo>
                  <a:lnTo>
                    <a:pt x="900" y="83"/>
                  </a:lnTo>
                  <a:lnTo>
                    <a:pt x="757" y="124"/>
                  </a:lnTo>
                  <a:lnTo>
                    <a:pt x="614" y="185"/>
                  </a:lnTo>
                  <a:lnTo>
                    <a:pt x="491" y="246"/>
                  </a:lnTo>
                  <a:lnTo>
                    <a:pt x="368" y="328"/>
                  </a:lnTo>
                  <a:lnTo>
                    <a:pt x="266" y="430"/>
                  </a:lnTo>
                  <a:lnTo>
                    <a:pt x="184" y="533"/>
                  </a:lnTo>
                  <a:lnTo>
                    <a:pt x="123" y="655"/>
                  </a:lnTo>
                  <a:lnTo>
                    <a:pt x="61" y="778"/>
                  </a:lnTo>
                  <a:lnTo>
                    <a:pt x="20" y="921"/>
                  </a:lnTo>
                  <a:lnTo>
                    <a:pt x="0" y="1085"/>
                  </a:lnTo>
                  <a:lnTo>
                    <a:pt x="0" y="1249"/>
                  </a:lnTo>
                  <a:lnTo>
                    <a:pt x="20" y="1412"/>
                  </a:lnTo>
                  <a:lnTo>
                    <a:pt x="61" y="1555"/>
                  </a:lnTo>
                  <a:lnTo>
                    <a:pt x="123" y="1698"/>
                  </a:lnTo>
                  <a:lnTo>
                    <a:pt x="205" y="1842"/>
                  </a:lnTo>
                  <a:lnTo>
                    <a:pt x="286" y="1985"/>
                  </a:lnTo>
                  <a:lnTo>
                    <a:pt x="389" y="2107"/>
                  </a:lnTo>
                  <a:lnTo>
                    <a:pt x="511" y="2210"/>
                  </a:lnTo>
                  <a:lnTo>
                    <a:pt x="757" y="2414"/>
                  </a:lnTo>
                  <a:lnTo>
                    <a:pt x="1023" y="2578"/>
                  </a:lnTo>
                  <a:lnTo>
                    <a:pt x="1309" y="2721"/>
                  </a:lnTo>
                  <a:lnTo>
                    <a:pt x="1616" y="2823"/>
                  </a:lnTo>
                  <a:lnTo>
                    <a:pt x="1963" y="2946"/>
                  </a:lnTo>
                  <a:lnTo>
                    <a:pt x="2311" y="3069"/>
                  </a:lnTo>
                  <a:lnTo>
                    <a:pt x="2659" y="3151"/>
                  </a:lnTo>
                  <a:lnTo>
                    <a:pt x="3006" y="3232"/>
                  </a:lnTo>
                  <a:lnTo>
                    <a:pt x="3375" y="3294"/>
                  </a:lnTo>
                  <a:lnTo>
                    <a:pt x="3743" y="3335"/>
                  </a:lnTo>
                  <a:lnTo>
                    <a:pt x="4090" y="3355"/>
                  </a:lnTo>
                  <a:lnTo>
                    <a:pt x="4643" y="3355"/>
                  </a:lnTo>
                  <a:lnTo>
                    <a:pt x="4827" y="3335"/>
                  </a:lnTo>
                  <a:lnTo>
                    <a:pt x="4990" y="3294"/>
                  </a:lnTo>
                  <a:lnTo>
                    <a:pt x="5154" y="3232"/>
                  </a:lnTo>
                  <a:lnTo>
                    <a:pt x="5256" y="3171"/>
                  </a:lnTo>
                  <a:lnTo>
                    <a:pt x="5338" y="3110"/>
                  </a:lnTo>
                  <a:lnTo>
                    <a:pt x="5461" y="2966"/>
                  </a:lnTo>
                  <a:lnTo>
                    <a:pt x="5563" y="2782"/>
                  </a:lnTo>
                  <a:lnTo>
                    <a:pt x="5645" y="2598"/>
                  </a:lnTo>
                  <a:lnTo>
                    <a:pt x="5686" y="2394"/>
                  </a:lnTo>
                  <a:lnTo>
                    <a:pt x="5686" y="2169"/>
                  </a:lnTo>
                  <a:lnTo>
                    <a:pt x="5665" y="1964"/>
                  </a:lnTo>
                  <a:lnTo>
                    <a:pt x="5604" y="1760"/>
                  </a:lnTo>
                  <a:lnTo>
                    <a:pt x="5502" y="1576"/>
                  </a:lnTo>
                  <a:lnTo>
                    <a:pt x="5399" y="1412"/>
                  </a:lnTo>
                  <a:lnTo>
                    <a:pt x="5256" y="1249"/>
                  </a:lnTo>
                  <a:lnTo>
                    <a:pt x="5113" y="1105"/>
                  </a:lnTo>
                  <a:lnTo>
                    <a:pt x="4949" y="962"/>
                  </a:lnTo>
                  <a:lnTo>
                    <a:pt x="4786" y="839"/>
                  </a:lnTo>
                  <a:lnTo>
                    <a:pt x="4418" y="615"/>
                  </a:lnTo>
                  <a:lnTo>
                    <a:pt x="4213" y="533"/>
                  </a:lnTo>
                  <a:lnTo>
                    <a:pt x="3968" y="430"/>
                  </a:lnTo>
                  <a:lnTo>
                    <a:pt x="3681" y="328"/>
                  </a:lnTo>
                  <a:lnTo>
                    <a:pt x="3354" y="246"/>
                  </a:lnTo>
                  <a:lnTo>
                    <a:pt x="3006" y="144"/>
                  </a:lnTo>
                  <a:lnTo>
                    <a:pt x="2638" y="83"/>
                  </a:lnTo>
                  <a:lnTo>
                    <a:pt x="2270" y="21"/>
                  </a:lnTo>
                  <a:lnTo>
                    <a:pt x="1902"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5162625" y="3756850"/>
              <a:ext cx="88475" cy="95125"/>
            </a:xfrm>
            <a:custGeom>
              <a:avLst/>
              <a:gdLst/>
              <a:ahLst/>
              <a:cxnLst/>
              <a:rect l="l" t="t" r="r" b="b"/>
              <a:pathLst>
                <a:path w="3539" h="3805" extrusionOk="0">
                  <a:moveTo>
                    <a:pt x="2536" y="1"/>
                  </a:moveTo>
                  <a:lnTo>
                    <a:pt x="2311" y="42"/>
                  </a:lnTo>
                  <a:lnTo>
                    <a:pt x="2066" y="124"/>
                  </a:lnTo>
                  <a:lnTo>
                    <a:pt x="1861" y="226"/>
                  </a:lnTo>
                  <a:lnTo>
                    <a:pt x="1636" y="389"/>
                  </a:lnTo>
                  <a:lnTo>
                    <a:pt x="1432" y="553"/>
                  </a:lnTo>
                  <a:lnTo>
                    <a:pt x="1248" y="758"/>
                  </a:lnTo>
                  <a:lnTo>
                    <a:pt x="1064" y="962"/>
                  </a:lnTo>
                  <a:lnTo>
                    <a:pt x="880" y="1187"/>
                  </a:lnTo>
                  <a:lnTo>
                    <a:pt x="737" y="1433"/>
                  </a:lnTo>
                  <a:lnTo>
                    <a:pt x="573" y="1657"/>
                  </a:lnTo>
                  <a:lnTo>
                    <a:pt x="328" y="2107"/>
                  </a:lnTo>
                  <a:lnTo>
                    <a:pt x="144" y="2496"/>
                  </a:lnTo>
                  <a:lnTo>
                    <a:pt x="62" y="2721"/>
                  </a:lnTo>
                  <a:lnTo>
                    <a:pt x="0" y="2966"/>
                  </a:lnTo>
                  <a:lnTo>
                    <a:pt x="0" y="3089"/>
                  </a:lnTo>
                  <a:lnTo>
                    <a:pt x="0" y="3212"/>
                  </a:lnTo>
                  <a:lnTo>
                    <a:pt x="21" y="3335"/>
                  </a:lnTo>
                  <a:lnTo>
                    <a:pt x="62" y="3437"/>
                  </a:lnTo>
                  <a:lnTo>
                    <a:pt x="123" y="3539"/>
                  </a:lnTo>
                  <a:lnTo>
                    <a:pt x="205" y="3621"/>
                  </a:lnTo>
                  <a:lnTo>
                    <a:pt x="307" y="3682"/>
                  </a:lnTo>
                  <a:lnTo>
                    <a:pt x="409" y="3744"/>
                  </a:lnTo>
                  <a:lnTo>
                    <a:pt x="532" y="3784"/>
                  </a:lnTo>
                  <a:lnTo>
                    <a:pt x="655" y="3805"/>
                  </a:lnTo>
                  <a:lnTo>
                    <a:pt x="880" y="3805"/>
                  </a:lnTo>
                  <a:lnTo>
                    <a:pt x="1125" y="3744"/>
                  </a:lnTo>
                  <a:lnTo>
                    <a:pt x="1330" y="3641"/>
                  </a:lnTo>
                  <a:lnTo>
                    <a:pt x="1534" y="3519"/>
                  </a:lnTo>
                  <a:lnTo>
                    <a:pt x="1739" y="3375"/>
                  </a:lnTo>
                  <a:lnTo>
                    <a:pt x="2025" y="3130"/>
                  </a:lnTo>
                  <a:lnTo>
                    <a:pt x="2414" y="2741"/>
                  </a:lnTo>
                  <a:lnTo>
                    <a:pt x="2598" y="2516"/>
                  </a:lnTo>
                  <a:lnTo>
                    <a:pt x="2802" y="2291"/>
                  </a:lnTo>
                  <a:lnTo>
                    <a:pt x="2986" y="2026"/>
                  </a:lnTo>
                  <a:lnTo>
                    <a:pt x="3170" y="1780"/>
                  </a:lnTo>
                  <a:lnTo>
                    <a:pt x="3314" y="1514"/>
                  </a:lnTo>
                  <a:lnTo>
                    <a:pt x="3416" y="1248"/>
                  </a:lnTo>
                  <a:lnTo>
                    <a:pt x="3498" y="1003"/>
                  </a:lnTo>
                  <a:lnTo>
                    <a:pt x="3518" y="880"/>
                  </a:lnTo>
                  <a:lnTo>
                    <a:pt x="3539" y="778"/>
                  </a:lnTo>
                  <a:lnTo>
                    <a:pt x="3518" y="655"/>
                  </a:lnTo>
                  <a:lnTo>
                    <a:pt x="3498" y="553"/>
                  </a:lnTo>
                  <a:lnTo>
                    <a:pt x="3457" y="471"/>
                  </a:lnTo>
                  <a:lnTo>
                    <a:pt x="3416" y="369"/>
                  </a:lnTo>
                  <a:lnTo>
                    <a:pt x="3334" y="287"/>
                  </a:lnTo>
                  <a:lnTo>
                    <a:pt x="3252" y="205"/>
                  </a:lnTo>
                  <a:lnTo>
                    <a:pt x="3150" y="144"/>
                  </a:lnTo>
                  <a:lnTo>
                    <a:pt x="3027" y="83"/>
                  </a:lnTo>
                  <a:lnTo>
                    <a:pt x="2904" y="42"/>
                  </a:lnTo>
                  <a:lnTo>
                    <a:pt x="2782" y="21"/>
                  </a:lnTo>
                  <a:lnTo>
                    <a:pt x="2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7"/>
            <p:cNvSpPr/>
            <p:nvPr/>
          </p:nvSpPr>
          <p:spPr>
            <a:xfrm>
              <a:off x="5451000" y="3678125"/>
              <a:ext cx="59850" cy="110975"/>
            </a:xfrm>
            <a:custGeom>
              <a:avLst/>
              <a:gdLst/>
              <a:ahLst/>
              <a:cxnLst/>
              <a:rect l="l" t="t" r="r" b="b"/>
              <a:pathLst>
                <a:path w="2394" h="4439" extrusionOk="0">
                  <a:moveTo>
                    <a:pt x="1493" y="0"/>
                  </a:moveTo>
                  <a:lnTo>
                    <a:pt x="1370" y="21"/>
                  </a:lnTo>
                  <a:lnTo>
                    <a:pt x="1248" y="62"/>
                  </a:lnTo>
                  <a:lnTo>
                    <a:pt x="1125" y="103"/>
                  </a:lnTo>
                  <a:lnTo>
                    <a:pt x="1023" y="143"/>
                  </a:lnTo>
                  <a:lnTo>
                    <a:pt x="839" y="287"/>
                  </a:lnTo>
                  <a:lnTo>
                    <a:pt x="655" y="450"/>
                  </a:lnTo>
                  <a:lnTo>
                    <a:pt x="511" y="655"/>
                  </a:lnTo>
                  <a:lnTo>
                    <a:pt x="389" y="900"/>
                  </a:lnTo>
                  <a:lnTo>
                    <a:pt x="286" y="1146"/>
                  </a:lnTo>
                  <a:lnTo>
                    <a:pt x="205" y="1411"/>
                  </a:lnTo>
                  <a:lnTo>
                    <a:pt x="143" y="1677"/>
                  </a:lnTo>
                  <a:lnTo>
                    <a:pt x="82" y="1964"/>
                  </a:lnTo>
                  <a:lnTo>
                    <a:pt x="41" y="2230"/>
                  </a:lnTo>
                  <a:lnTo>
                    <a:pt x="21" y="2495"/>
                  </a:lnTo>
                  <a:lnTo>
                    <a:pt x="0" y="3007"/>
                  </a:lnTo>
                  <a:lnTo>
                    <a:pt x="21" y="3436"/>
                  </a:lnTo>
                  <a:lnTo>
                    <a:pt x="41" y="3702"/>
                  </a:lnTo>
                  <a:lnTo>
                    <a:pt x="102" y="3947"/>
                  </a:lnTo>
                  <a:lnTo>
                    <a:pt x="143" y="4050"/>
                  </a:lnTo>
                  <a:lnTo>
                    <a:pt x="205" y="4152"/>
                  </a:lnTo>
                  <a:lnTo>
                    <a:pt x="286" y="4254"/>
                  </a:lnTo>
                  <a:lnTo>
                    <a:pt x="368" y="4336"/>
                  </a:lnTo>
                  <a:lnTo>
                    <a:pt x="471" y="4397"/>
                  </a:lnTo>
                  <a:lnTo>
                    <a:pt x="593" y="4418"/>
                  </a:lnTo>
                  <a:lnTo>
                    <a:pt x="696" y="4438"/>
                  </a:lnTo>
                  <a:lnTo>
                    <a:pt x="818" y="4438"/>
                  </a:lnTo>
                  <a:lnTo>
                    <a:pt x="941" y="4418"/>
                  </a:lnTo>
                  <a:lnTo>
                    <a:pt x="1043" y="4397"/>
                  </a:lnTo>
                  <a:lnTo>
                    <a:pt x="1166" y="4336"/>
                  </a:lnTo>
                  <a:lnTo>
                    <a:pt x="1268" y="4275"/>
                  </a:lnTo>
                  <a:lnTo>
                    <a:pt x="1452" y="4132"/>
                  </a:lnTo>
                  <a:lnTo>
                    <a:pt x="1595" y="3947"/>
                  </a:lnTo>
                  <a:lnTo>
                    <a:pt x="1718" y="3743"/>
                  </a:lnTo>
                  <a:lnTo>
                    <a:pt x="1841" y="3518"/>
                  </a:lnTo>
                  <a:lnTo>
                    <a:pt x="1984" y="3170"/>
                  </a:lnTo>
                  <a:lnTo>
                    <a:pt x="2148" y="2659"/>
                  </a:lnTo>
                  <a:lnTo>
                    <a:pt x="2229" y="2373"/>
                  </a:lnTo>
                  <a:lnTo>
                    <a:pt x="2291" y="2066"/>
                  </a:lnTo>
                  <a:lnTo>
                    <a:pt x="2352" y="1759"/>
                  </a:lnTo>
                  <a:lnTo>
                    <a:pt x="2373" y="1432"/>
                  </a:lnTo>
                  <a:lnTo>
                    <a:pt x="2393" y="1146"/>
                  </a:lnTo>
                  <a:lnTo>
                    <a:pt x="2373" y="859"/>
                  </a:lnTo>
                  <a:lnTo>
                    <a:pt x="2332" y="614"/>
                  </a:lnTo>
                  <a:lnTo>
                    <a:pt x="2291" y="491"/>
                  </a:lnTo>
                  <a:lnTo>
                    <a:pt x="2250" y="389"/>
                  </a:lnTo>
                  <a:lnTo>
                    <a:pt x="2209" y="287"/>
                  </a:lnTo>
                  <a:lnTo>
                    <a:pt x="2127" y="205"/>
                  </a:lnTo>
                  <a:lnTo>
                    <a:pt x="2066" y="143"/>
                  </a:lnTo>
                  <a:lnTo>
                    <a:pt x="1964" y="82"/>
                  </a:lnTo>
                  <a:lnTo>
                    <a:pt x="1861" y="41"/>
                  </a:lnTo>
                  <a:lnTo>
                    <a:pt x="17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7"/>
            <p:cNvSpPr/>
            <p:nvPr/>
          </p:nvSpPr>
          <p:spPr>
            <a:xfrm>
              <a:off x="5744475" y="3600400"/>
              <a:ext cx="65475" cy="111500"/>
            </a:xfrm>
            <a:custGeom>
              <a:avLst/>
              <a:gdLst/>
              <a:ahLst/>
              <a:cxnLst/>
              <a:rect l="l" t="t" r="r" b="b"/>
              <a:pathLst>
                <a:path w="2619" h="4460" extrusionOk="0">
                  <a:moveTo>
                    <a:pt x="819" y="1"/>
                  </a:moveTo>
                  <a:lnTo>
                    <a:pt x="716" y="41"/>
                  </a:lnTo>
                  <a:lnTo>
                    <a:pt x="594" y="103"/>
                  </a:lnTo>
                  <a:lnTo>
                    <a:pt x="491" y="185"/>
                  </a:lnTo>
                  <a:lnTo>
                    <a:pt x="389" y="266"/>
                  </a:lnTo>
                  <a:lnTo>
                    <a:pt x="307" y="348"/>
                  </a:lnTo>
                  <a:lnTo>
                    <a:pt x="225" y="451"/>
                  </a:lnTo>
                  <a:lnTo>
                    <a:pt x="164" y="553"/>
                  </a:lnTo>
                  <a:lnTo>
                    <a:pt x="62" y="757"/>
                  </a:lnTo>
                  <a:lnTo>
                    <a:pt x="21" y="1003"/>
                  </a:lnTo>
                  <a:lnTo>
                    <a:pt x="1" y="1248"/>
                  </a:lnTo>
                  <a:lnTo>
                    <a:pt x="1" y="1514"/>
                  </a:lnTo>
                  <a:lnTo>
                    <a:pt x="41" y="1780"/>
                  </a:lnTo>
                  <a:lnTo>
                    <a:pt x="123" y="2046"/>
                  </a:lnTo>
                  <a:lnTo>
                    <a:pt x="205" y="2312"/>
                  </a:lnTo>
                  <a:lnTo>
                    <a:pt x="307" y="2578"/>
                  </a:lnTo>
                  <a:lnTo>
                    <a:pt x="410" y="2823"/>
                  </a:lnTo>
                  <a:lnTo>
                    <a:pt x="532" y="3068"/>
                  </a:lnTo>
                  <a:lnTo>
                    <a:pt x="778" y="3518"/>
                  </a:lnTo>
                  <a:lnTo>
                    <a:pt x="1023" y="3886"/>
                  </a:lnTo>
                  <a:lnTo>
                    <a:pt x="1166" y="4091"/>
                  </a:lnTo>
                  <a:lnTo>
                    <a:pt x="1350" y="4255"/>
                  </a:lnTo>
                  <a:lnTo>
                    <a:pt x="1453" y="4336"/>
                  </a:lnTo>
                  <a:lnTo>
                    <a:pt x="1555" y="4398"/>
                  </a:lnTo>
                  <a:lnTo>
                    <a:pt x="1657" y="4439"/>
                  </a:lnTo>
                  <a:lnTo>
                    <a:pt x="1780" y="4459"/>
                  </a:lnTo>
                  <a:lnTo>
                    <a:pt x="1903" y="4459"/>
                  </a:lnTo>
                  <a:lnTo>
                    <a:pt x="2005" y="4418"/>
                  </a:lnTo>
                  <a:lnTo>
                    <a:pt x="2128" y="4377"/>
                  </a:lnTo>
                  <a:lnTo>
                    <a:pt x="2209" y="4316"/>
                  </a:lnTo>
                  <a:lnTo>
                    <a:pt x="2312" y="4234"/>
                  </a:lnTo>
                  <a:lnTo>
                    <a:pt x="2393" y="4152"/>
                  </a:lnTo>
                  <a:lnTo>
                    <a:pt x="2455" y="4050"/>
                  </a:lnTo>
                  <a:lnTo>
                    <a:pt x="2516" y="3948"/>
                  </a:lnTo>
                  <a:lnTo>
                    <a:pt x="2577" y="3723"/>
                  </a:lnTo>
                  <a:lnTo>
                    <a:pt x="2618" y="3477"/>
                  </a:lnTo>
                  <a:lnTo>
                    <a:pt x="2618" y="3252"/>
                  </a:lnTo>
                  <a:lnTo>
                    <a:pt x="2618" y="3007"/>
                  </a:lnTo>
                  <a:lnTo>
                    <a:pt x="2557" y="2618"/>
                  </a:lnTo>
                  <a:lnTo>
                    <a:pt x="2434" y="2107"/>
                  </a:lnTo>
                  <a:lnTo>
                    <a:pt x="2332" y="1821"/>
                  </a:lnTo>
                  <a:lnTo>
                    <a:pt x="2230" y="1514"/>
                  </a:lnTo>
                  <a:lnTo>
                    <a:pt x="2128" y="1228"/>
                  </a:lnTo>
                  <a:lnTo>
                    <a:pt x="1984" y="941"/>
                  </a:lnTo>
                  <a:lnTo>
                    <a:pt x="1841" y="676"/>
                  </a:lnTo>
                  <a:lnTo>
                    <a:pt x="1698" y="451"/>
                  </a:lnTo>
                  <a:lnTo>
                    <a:pt x="1514" y="246"/>
                  </a:lnTo>
                  <a:lnTo>
                    <a:pt x="1432" y="164"/>
                  </a:lnTo>
                  <a:lnTo>
                    <a:pt x="1330" y="103"/>
                  </a:lnTo>
                  <a:lnTo>
                    <a:pt x="1248" y="62"/>
                  </a:lnTo>
                  <a:lnTo>
                    <a:pt x="1146" y="21"/>
                  </a:lnTo>
                  <a:lnTo>
                    <a:pt x="10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5977125" y="3518075"/>
              <a:ext cx="98175" cy="84400"/>
            </a:xfrm>
            <a:custGeom>
              <a:avLst/>
              <a:gdLst/>
              <a:ahLst/>
              <a:cxnLst/>
              <a:rect l="l" t="t" r="r" b="b"/>
              <a:pathLst>
                <a:path w="3927" h="3376" extrusionOk="0">
                  <a:moveTo>
                    <a:pt x="695" y="1"/>
                  </a:moveTo>
                  <a:lnTo>
                    <a:pt x="593" y="21"/>
                  </a:lnTo>
                  <a:lnTo>
                    <a:pt x="491" y="42"/>
                  </a:lnTo>
                  <a:lnTo>
                    <a:pt x="389" y="83"/>
                  </a:lnTo>
                  <a:lnTo>
                    <a:pt x="307" y="144"/>
                  </a:lnTo>
                  <a:lnTo>
                    <a:pt x="225" y="226"/>
                  </a:lnTo>
                  <a:lnTo>
                    <a:pt x="164" y="308"/>
                  </a:lnTo>
                  <a:lnTo>
                    <a:pt x="102" y="430"/>
                  </a:lnTo>
                  <a:lnTo>
                    <a:pt x="41" y="553"/>
                  </a:lnTo>
                  <a:lnTo>
                    <a:pt x="21" y="676"/>
                  </a:lnTo>
                  <a:lnTo>
                    <a:pt x="0" y="798"/>
                  </a:lnTo>
                  <a:lnTo>
                    <a:pt x="0" y="921"/>
                  </a:lnTo>
                  <a:lnTo>
                    <a:pt x="0" y="1044"/>
                  </a:lnTo>
                  <a:lnTo>
                    <a:pt x="61" y="1269"/>
                  </a:lnTo>
                  <a:lnTo>
                    <a:pt x="143" y="1494"/>
                  </a:lnTo>
                  <a:lnTo>
                    <a:pt x="286" y="1719"/>
                  </a:lnTo>
                  <a:lnTo>
                    <a:pt x="450" y="1903"/>
                  </a:lnTo>
                  <a:lnTo>
                    <a:pt x="634" y="2107"/>
                  </a:lnTo>
                  <a:lnTo>
                    <a:pt x="839" y="2291"/>
                  </a:lnTo>
                  <a:lnTo>
                    <a:pt x="1064" y="2455"/>
                  </a:lnTo>
                  <a:lnTo>
                    <a:pt x="1309" y="2598"/>
                  </a:lnTo>
                  <a:lnTo>
                    <a:pt x="1534" y="2741"/>
                  </a:lnTo>
                  <a:lnTo>
                    <a:pt x="1779" y="2885"/>
                  </a:lnTo>
                  <a:lnTo>
                    <a:pt x="2250" y="3089"/>
                  </a:lnTo>
                  <a:lnTo>
                    <a:pt x="2638" y="3253"/>
                  </a:lnTo>
                  <a:lnTo>
                    <a:pt x="2884" y="3314"/>
                  </a:lnTo>
                  <a:lnTo>
                    <a:pt x="3129" y="3355"/>
                  </a:lnTo>
                  <a:lnTo>
                    <a:pt x="3252" y="3375"/>
                  </a:lnTo>
                  <a:lnTo>
                    <a:pt x="3375" y="3355"/>
                  </a:lnTo>
                  <a:lnTo>
                    <a:pt x="3497" y="3314"/>
                  </a:lnTo>
                  <a:lnTo>
                    <a:pt x="3600" y="3273"/>
                  </a:lnTo>
                  <a:lnTo>
                    <a:pt x="3702" y="3191"/>
                  </a:lnTo>
                  <a:lnTo>
                    <a:pt x="3763" y="3110"/>
                  </a:lnTo>
                  <a:lnTo>
                    <a:pt x="3825" y="3007"/>
                  </a:lnTo>
                  <a:lnTo>
                    <a:pt x="3886" y="2905"/>
                  </a:lnTo>
                  <a:lnTo>
                    <a:pt x="3906" y="2782"/>
                  </a:lnTo>
                  <a:lnTo>
                    <a:pt x="3927" y="2660"/>
                  </a:lnTo>
                  <a:lnTo>
                    <a:pt x="3906" y="2537"/>
                  </a:lnTo>
                  <a:lnTo>
                    <a:pt x="3906" y="2435"/>
                  </a:lnTo>
                  <a:lnTo>
                    <a:pt x="3825" y="2210"/>
                  </a:lnTo>
                  <a:lnTo>
                    <a:pt x="3722" y="1985"/>
                  </a:lnTo>
                  <a:lnTo>
                    <a:pt x="3579" y="1801"/>
                  </a:lnTo>
                  <a:lnTo>
                    <a:pt x="3436" y="1617"/>
                  </a:lnTo>
                  <a:lnTo>
                    <a:pt x="3150" y="1330"/>
                  </a:lnTo>
                  <a:lnTo>
                    <a:pt x="2741" y="983"/>
                  </a:lnTo>
                  <a:lnTo>
                    <a:pt x="2516" y="798"/>
                  </a:lnTo>
                  <a:lnTo>
                    <a:pt x="2250" y="614"/>
                  </a:lnTo>
                  <a:lnTo>
                    <a:pt x="1984" y="451"/>
                  </a:lnTo>
                  <a:lnTo>
                    <a:pt x="1718" y="287"/>
                  </a:lnTo>
                  <a:lnTo>
                    <a:pt x="1452" y="164"/>
                  </a:lnTo>
                  <a:lnTo>
                    <a:pt x="1186" y="62"/>
                  </a:lnTo>
                  <a:lnTo>
                    <a:pt x="941" y="21"/>
                  </a:lnTo>
                  <a:lnTo>
                    <a:pt x="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5536900" y="3145850"/>
              <a:ext cx="62400" cy="189225"/>
            </a:xfrm>
            <a:custGeom>
              <a:avLst/>
              <a:gdLst/>
              <a:ahLst/>
              <a:cxnLst/>
              <a:rect l="l" t="t" r="r" b="b"/>
              <a:pathLst>
                <a:path w="2496" h="7569" extrusionOk="0">
                  <a:moveTo>
                    <a:pt x="123" y="1"/>
                  </a:moveTo>
                  <a:lnTo>
                    <a:pt x="61" y="21"/>
                  </a:lnTo>
                  <a:lnTo>
                    <a:pt x="41" y="42"/>
                  </a:lnTo>
                  <a:lnTo>
                    <a:pt x="0" y="62"/>
                  </a:lnTo>
                  <a:lnTo>
                    <a:pt x="0" y="103"/>
                  </a:lnTo>
                  <a:lnTo>
                    <a:pt x="0" y="164"/>
                  </a:lnTo>
                  <a:lnTo>
                    <a:pt x="2250" y="7486"/>
                  </a:lnTo>
                  <a:lnTo>
                    <a:pt x="2270" y="7527"/>
                  </a:lnTo>
                  <a:lnTo>
                    <a:pt x="2311" y="7548"/>
                  </a:lnTo>
                  <a:lnTo>
                    <a:pt x="2372" y="7568"/>
                  </a:lnTo>
                  <a:lnTo>
                    <a:pt x="2413" y="7568"/>
                  </a:lnTo>
                  <a:lnTo>
                    <a:pt x="2454" y="7548"/>
                  </a:lnTo>
                  <a:lnTo>
                    <a:pt x="2475" y="7507"/>
                  </a:lnTo>
                  <a:lnTo>
                    <a:pt x="2495" y="7466"/>
                  </a:lnTo>
                  <a:lnTo>
                    <a:pt x="2475" y="7425"/>
                  </a:lnTo>
                  <a:lnTo>
                    <a:pt x="225" y="83"/>
                  </a:lnTo>
                  <a:lnTo>
                    <a:pt x="205" y="42"/>
                  </a:lnTo>
                  <a:lnTo>
                    <a:pt x="164" y="21"/>
                  </a:lnTo>
                  <a:lnTo>
                    <a:pt x="12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5498025" y="3157625"/>
              <a:ext cx="94625" cy="42450"/>
            </a:xfrm>
            <a:custGeom>
              <a:avLst/>
              <a:gdLst/>
              <a:ahLst/>
              <a:cxnLst/>
              <a:rect l="l" t="t" r="r" b="b"/>
              <a:pathLst>
                <a:path w="3785" h="1698" extrusionOk="0">
                  <a:moveTo>
                    <a:pt x="3130" y="184"/>
                  </a:moveTo>
                  <a:lnTo>
                    <a:pt x="3334" y="205"/>
                  </a:lnTo>
                  <a:lnTo>
                    <a:pt x="3478" y="225"/>
                  </a:lnTo>
                  <a:lnTo>
                    <a:pt x="3559" y="266"/>
                  </a:lnTo>
                  <a:lnTo>
                    <a:pt x="3600" y="327"/>
                  </a:lnTo>
                  <a:lnTo>
                    <a:pt x="3600" y="389"/>
                  </a:lnTo>
                  <a:lnTo>
                    <a:pt x="3539" y="471"/>
                  </a:lnTo>
                  <a:lnTo>
                    <a:pt x="3416" y="593"/>
                  </a:lnTo>
                  <a:lnTo>
                    <a:pt x="3232" y="737"/>
                  </a:lnTo>
                  <a:lnTo>
                    <a:pt x="2987" y="880"/>
                  </a:lnTo>
                  <a:lnTo>
                    <a:pt x="2700" y="1023"/>
                  </a:lnTo>
                  <a:lnTo>
                    <a:pt x="2373" y="1146"/>
                  </a:lnTo>
                  <a:lnTo>
                    <a:pt x="2025" y="1268"/>
                  </a:lnTo>
                  <a:lnTo>
                    <a:pt x="1657" y="1371"/>
                  </a:lnTo>
                  <a:lnTo>
                    <a:pt x="1310" y="1452"/>
                  </a:lnTo>
                  <a:lnTo>
                    <a:pt x="1003" y="1493"/>
                  </a:lnTo>
                  <a:lnTo>
                    <a:pt x="737" y="1514"/>
                  </a:lnTo>
                  <a:lnTo>
                    <a:pt x="512" y="1514"/>
                  </a:lnTo>
                  <a:lnTo>
                    <a:pt x="348" y="1493"/>
                  </a:lnTo>
                  <a:lnTo>
                    <a:pt x="246" y="1452"/>
                  </a:lnTo>
                  <a:lnTo>
                    <a:pt x="205" y="1411"/>
                  </a:lnTo>
                  <a:lnTo>
                    <a:pt x="185" y="1391"/>
                  </a:lnTo>
                  <a:lnTo>
                    <a:pt x="185" y="1350"/>
                  </a:lnTo>
                  <a:lnTo>
                    <a:pt x="205" y="1309"/>
                  </a:lnTo>
                  <a:lnTo>
                    <a:pt x="267" y="1207"/>
                  </a:lnTo>
                  <a:lnTo>
                    <a:pt x="389" y="1084"/>
                  </a:lnTo>
                  <a:lnTo>
                    <a:pt x="573" y="961"/>
                  </a:lnTo>
                  <a:lnTo>
                    <a:pt x="798" y="839"/>
                  </a:lnTo>
                  <a:lnTo>
                    <a:pt x="1064" y="696"/>
                  </a:lnTo>
                  <a:lnTo>
                    <a:pt x="1391" y="552"/>
                  </a:lnTo>
                  <a:lnTo>
                    <a:pt x="1760" y="430"/>
                  </a:lnTo>
                  <a:lnTo>
                    <a:pt x="2107" y="327"/>
                  </a:lnTo>
                  <a:lnTo>
                    <a:pt x="2455" y="266"/>
                  </a:lnTo>
                  <a:lnTo>
                    <a:pt x="2762" y="205"/>
                  </a:lnTo>
                  <a:lnTo>
                    <a:pt x="3048" y="184"/>
                  </a:lnTo>
                  <a:close/>
                  <a:moveTo>
                    <a:pt x="3048" y="0"/>
                  </a:moveTo>
                  <a:lnTo>
                    <a:pt x="2741" y="21"/>
                  </a:lnTo>
                  <a:lnTo>
                    <a:pt x="2414" y="82"/>
                  </a:lnTo>
                  <a:lnTo>
                    <a:pt x="2066" y="164"/>
                  </a:lnTo>
                  <a:lnTo>
                    <a:pt x="1719" y="266"/>
                  </a:lnTo>
                  <a:lnTo>
                    <a:pt x="1371" y="368"/>
                  </a:lnTo>
                  <a:lnTo>
                    <a:pt x="1044" y="512"/>
                  </a:lnTo>
                  <a:lnTo>
                    <a:pt x="737" y="655"/>
                  </a:lnTo>
                  <a:lnTo>
                    <a:pt x="471" y="818"/>
                  </a:lnTo>
                  <a:lnTo>
                    <a:pt x="246" y="961"/>
                  </a:lnTo>
                  <a:lnTo>
                    <a:pt x="103" y="1125"/>
                  </a:lnTo>
                  <a:lnTo>
                    <a:pt x="42" y="1207"/>
                  </a:lnTo>
                  <a:lnTo>
                    <a:pt x="21" y="1289"/>
                  </a:lnTo>
                  <a:lnTo>
                    <a:pt x="1" y="1371"/>
                  </a:lnTo>
                  <a:lnTo>
                    <a:pt x="21" y="1432"/>
                  </a:lnTo>
                  <a:lnTo>
                    <a:pt x="42" y="1493"/>
                  </a:lnTo>
                  <a:lnTo>
                    <a:pt x="103" y="1555"/>
                  </a:lnTo>
                  <a:lnTo>
                    <a:pt x="164" y="1596"/>
                  </a:lnTo>
                  <a:lnTo>
                    <a:pt x="246" y="1636"/>
                  </a:lnTo>
                  <a:lnTo>
                    <a:pt x="430" y="1677"/>
                  </a:lnTo>
                  <a:lnTo>
                    <a:pt x="676" y="1698"/>
                  </a:lnTo>
                  <a:lnTo>
                    <a:pt x="1003" y="1677"/>
                  </a:lnTo>
                  <a:lnTo>
                    <a:pt x="1351" y="1636"/>
                  </a:lnTo>
                  <a:lnTo>
                    <a:pt x="1719" y="1555"/>
                  </a:lnTo>
                  <a:lnTo>
                    <a:pt x="2087" y="1452"/>
                  </a:lnTo>
                  <a:lnTo>
                    <a:pt x="2435" y="1330"/>
                  </a:lnTo>
                  <a:lnTo>
                    <a:pt x="2762" y="1186"/>
                  </a:lnTo>
                  <a:lnTo>
                    <a:pt x="3069" y="1043"/>
                  </a:lnTo>
                  <a:lnTo>
                    <a:pt x="3334" y="880"/>
                  </a:lnTo>
                  <a:lnTo>
                    <a:pt x="3559" y="716"/>
                  </a:lnTo>
                  <a:lnTo>
                    <a:pt x="3641" y="634"/>
                  </a:lnTo>
                  <a:lnTo>
                    <a:pt x="3703" y="552"/>
                  </a:lnTo>
                  <a:lnTo>
                    <a:pt x="3743" y="491"/>
                  </a:lnTo>
                  <a:lnTo>
                    <a:pt x="3784" y="409"/>
                  </a:lnTo>
                  <a:lnTo>
                    <a:pt x="3784" y="327"/>
                  </a:lnTo>
                  <a:lnTo>
                    <a:pt x="3784" y="266"/>
                  </a:lnTo>
                  <a:lnTo>
                    <a:pt x="3743" y="205"/>
                  </a:lnTo>
                  <a:lnTo>
                    <a:pt x="3703" y="143"/>
                  </a:lnTo>
                  <a:lnTo>
                    <a:pt x="3621" y="103"/>
                  </a:lnTo>
                  <a:lnTo>
                    <a:pt x="3539" y="62"/>
                  </a:lnTo>
                  <a:lnTo>
                    <a:pt x="3457" y="4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5512850" y="3189325"/>
              <a:ext cx="94625" cy="42450"/>
            </a:xfrm>
            <a:custGeom>
              <a:avLst/>
              <a:gdLst/>
              <a:ahLst/>
              <a:cxnLst/>
              <a:rect l="l" t="t" r="r" b="b"/>
              <a:pathLst>
                <a:path w="3785" h="1698" extrusionOk="0">
                  <a:moveTo>
                    <a:pt x="3334" y="184"/>
                  </a:moveTo>
                  <a:lnTo>
                    <a:pt x="3478" y="225"/>
                  </a:lnTo>
                  <a:lnTo>
                    <a:pt x="3559" y="266"/>
                  </a:lnTo>
                  <a:lnTo>
                    <a:pt x="3600" y="307"/>
                  </a:lnTo>
                  <a:lnTo>
                    <a:pt x="3600" y="368"/>
                  </a:lnTo>
                  <a:lnTo>
                    <a:pt x="3539" y="471"/>
                  </a:lnTo>
                  <a:lnTo>
                    <a:pt x="3416" y="593"/>
                  </a:lnTo>
                  <a:lnTo>
                    <a:pt x="3212" y="737"/>
                  </a:lnTo>
                  <a:lnTo>
                    <a:pt x="2966" y="880"/>
                  </a:lnTo>
                  <a:lnTo>
                    <a:pt x="2680" y="1023"/>
                  </a:lnTo>
                  <a:lnTo>
                    <a:pt x="2373" y="1146"/>
                  </a:lnTo>
                  <a:lnTo>
                    <a:pt x="2026" y="1268"/>
                  </a:lnTo>
                  <a:lnTo>
                    <a:pt x="1678" y="1371"/>
                  </a:lnTo>
                  <a:lnTo>
                    <a:pt x="1330" y="1432"/>
                  </a:lnTo>
                  <a:lnTo>
                    <a:pt x="1023" y="1493"/>
                  </a:lnTo>
                  <a:lnTo>
                    <a:pt x="737" y="1514"/>
                  </a:lnTo>
                  <a:lnTo>
                    <a:pt x="492" y="1514"/>
                  </a:lnTo>
                  <a:lnTo>
                    <a:pt x="328" y="1473"/>
                  </a:lnTo>
                  <a:lnTo>
                    <a:pt x="226" y="1432"/>
                  </a:lnTo>
                  <a:lnTo>
                    <a:pt x="185" y="1371"/>
                  </a:lnTo>
                  <a:lnTo>
                    <a:pt x="185" y="1309"/>
                  </a:lnTo>
                  <a:lnTo>
                    <a:pt x="246" y="1227"/>
                  </a:lnTo>
                  <a:lnTo>
                    <a:pt x="369" y="1105"/>
                  </a:lnTo>
                  <a:lnTo>
                    <a:pt x="553" y="962"/>
                  </a:lnTo>
                  <a:lnTo>
                    <a:pt x="819" y="818"/>
                  </a:lnTo>
                  <a:lnTo>
                    <a:pt x="1105" y="675"/>
                  </a:lnTo>
                  <a:lnTo>
                    <a:pt x="1412" y="552"/>
                  </a:lnTo>
                  <a:lnTo>
                    <a:pt x="1760" y="430"/>
                  </a:lnTo>
                  <a:lnTo>
                    <a:pt x="2107" y="328"/>
                  </a:lnTo>
                  <a:lnTo>
                    <a:pt x="2455" y="246"/>
                  </a:lnTo>
                  <a:lnTo>
                    <a:pt x="2762" y="205"/>
                  </a:lnTo>
                  <a:lnTo>
                    <a:pt x="3048" y="184"/>
                  </a:lnTo>
                  <a:close/>
                  <a:moveTo>
                    <a:pt x="3048" y="0"/>
                  </a:moveTo>
                  <a:lnTo>
                    <a:pt x="2741" y="21"/>
                  </a:lnTo>
                  <a:lnTo>
                    <a:pt x="2414" y="82"/>
                  </a:lnTo>
                  <a:lnTo>
                    <a:pt x="2066" y="143"/>
                  </a:lnTo>
                  <a:lnTo>
                    <a:pt x="1698" y="246"/>
                  </a:lnTo>
                  <a:lnTo>
                    <a:pt x="1351" y="368"/>
                  </a:lnTo>
                  <a:lnTo>
                    <a:pt x="1023" y="512"/>
                  </a:lnTo>
                  <a:lnTo>
                    <a:pt x="717" y="655"/>
                  </a:lnTo>
                  <a:lnTo>
                    <a:pt x="471" y="818"/>
                  </a:lnTo>
                  <a:lnTo>
                    <a:pt x="246" y="982"/>
                  </a:lnTo>
                  <a:lnTo>
                    <a:pt x="144" y="1064"/>
                  </a:lnTo>
                  <a:lnTo>
                    <a:pt x="83" y="1146"/>
                  </a:lnTo>
                  <a:lnTo>
                    <a:pt x="42" y="1227"/>
                  </a:lnTo>
                  <a:lnTo>
                    <a:pt x="21" y="1289"/>
                  </a:lnTo>
                  <a:lnTo>
                    <a:pt x="1" y="1371"/>
                  </a:lnTo>
                  <a:lnTo>
                    <a:pt x="21" y="1432"/>
                  </a:lnTo>
                  <a:lnTo>
                    <a:pt x="42" y="1493"/>
                  </a:lnTo>
                  <a:lnTo>
                    <a:pt x="83" y="1555"/>
                  </a:lnTo>
                  <a:lnTo>
                    <a:pt x="144" y="1596"/>
                  </a:lnTo>
                  <a:lnTo>
                    <a:pt x="226" y="1636"/>
                  </a:lnTo>
                  <a:lnTo>
                    <a:pt x="410" y="1677"/>
                  </a:lnTo>
                  <a:lnTo>
                    <a:pt x="676" y="1698"/>
                  </a:lnTo>
                  <a:lnTo>
                    <a:pt x="737" y="1698"/>
                  </a:lnTo>
                  <a:lnTo>
                    <a:pt x="1044" y="1677"/>
                  </a:lnTo>
                  <a:lnTo>
                    <a:pt x="1371" y="1616"/>
                  </a:lnTo>
                  <a:lnTo>
                    <a:pt x="1719" y="1534"/>
                  </a:lnTo>
                  <a:lnTo>
                    <a:pt x="2087" y="1432"/>
                  </a:lnTo>
                  <a:lnTo>
                    <a:pt x="2435" y="1309"/>
                  </a:lnTo>
                  <a:lnTo>
                    <a:pt x="2762" y="1186"/>
                  </a:lnTo>
                  <a:lnTo>
                    <a:pt x="3069" y="1043"/>
                  </a:lnTo>
                  <a:lnTo>
                    <a:pt x="3314" y="880"/>
                  </a:lnTo>
                  <a:lnTo>
                    <a:pt x="3539" y="716"/>
                  </a:lnTo>
                  <a:lnTo>
                    <a:pt x="3641" y="634"/>
                  </a:lnTo>
                  <a:lnTo>
                    <a:pt x="3703" y="552"/>
                  </a:lnTo>
                  <a:lnTo>
                    <a:pt x="3744" y="471"/>
                  </a:lnTo>
                  <a:lnTo>
                    <a:pt x="3764" y="409"/>
                  </a:lnTo>
                  <a:lnTo>
                    <a:pt x="3784" y="328"/>
                  </a:lnTo>
                  <a:lnTo>
                    <a:pt x="3764" y="266"/>
                  </a:lnTo>
                  <a:lnTo>
                    <a:pt x="3744" y="205"/>
                  </a:lnTo>
                  <a:lnTo>
                    <a:pt x="3703" y="143"/>
                  </a:lnTo>
                  <a:lnTo>
                    <a:pt x="3621" y="103"/>
                  </a:lnTo>
                  <a:lnTo>
                    <a:pt x="3539" y="62"/>
                  </a:lnTo>
                  <a:lnTo>
                    <a:pt x="3437" y="2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5935200" y="3800825"/>
              <a:ext cx="266900" cy="247500"/>
            </a:xfrm>
            <a:custGeom>
              <a:avLst/>
              <a:gdLst/>
              <a:ahLst/>
              <a:cxnLst/>
              <a:rect l="l" t="t" r="r" b="b"/>
              <a:pathLst>
                <a:path w="10676" h="9900" extrusionOk="0">
                  <a:moveTo>
                    <a:pt x="5624" y="1"/>
                  </a:moveTo>
                  <a:lnTo>
                    <a:pt x="4356" y="4009"/>
                  </a:lnTo>
                  <a:lnTo>
                    <a:pt x="0" y="4132"/>
                  </a:lnTo>
                  <a:lnTo>
                    <a:pt x="3988" y="5645"/>
                  </a:lnTo>
                  <a:lnTo>
                    <a:pt x="2434" y="9674"/>
                  </a:lnTo>
                  <a:lnTo>
                    <a:pt x="5318" y="6484"/>
                  </a:lnTo>
                  <a:lnTo>
                    <a:pt x="7506" y="9899"/>
                  </a:lnTo>
                  <a:lnTo>
                    <a:pt x="6974" y="6014"/>
                  </a:lnTo>
                  <a:lnTo>
                    <a:pt x="10676" y="5073"/>
                  </a:lnTo>
                  <a:lnTo>
                    <a:pt x="6483" y="4234"/>
                  </a:lnTo>
                  <a:lnTo>
                    <a:pt x="5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5715850" y="4752350"/>
              <a:ext cx="248000" cy="251075"/>
            </a:xfrm>
            <a:custGeom>
              <a:avLst/>
              <a:gdLst/>
              <a:ahLst/>
              <a:cxnLst/>
              <a:rect l="l" t="t" r="r" b="b"/>
              <a:pathLst>
                <a:path w="9920" h="10043" extrusionOk="0">
                  <a:moveTo>
                    <a:pt x="3088" y="1"/>
                  </a:moveTo>
                  <a:lnTo>
                    <a:pt x="3825" y="4132"/>
                  </a:lnTo>
                  <a:lnTo>
                    <a:pt x="0" y="6239"/>
                  </a:lnTo>
                  <a:lnTo>
                    <a:pt x="4254" y="5748"/>
                  </a:lnTo>
                  <a:lnTo>
                    <a:pt x="4704" y="10043"/>
                  </a:lnTo>
                  <a:lnTo>
                    <a:pt x="5809" y="5891"/>
                  </a:lnTo>
                  <a:lnTo>
                    <a:pt x="9326" y="7916"/>
                  </a:lnTo>
                  <a:lnTo>
                    <a:pt x="9326" y="7916"/>
                  </a:lnTo>
                  <a:lnTo>
                    <a:pt x="7077" y="4705"/>
                  </a:lnTo>
                  <a:lnTo>
                    <a:pt x="9919" y="2189"/>
                  </a:lnTo>
                  <a:lnTo>
                    <a:pt x="5809" y="3355"/>
                  </a:lnTo>
                  <a:lnTo>
                    <a:pt x="30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5011275" y="4366825"/>
              <a:ext cx="256700" cy="254150"/>
            </a:xfrm>
            <a:custGeom>
              <a:avLst/>
              <a:gdLst/>
              <a:ahLst/>
              <a:cxnLst/>
              <a:rect l="l" t="t" r="r" b="b"/>
              <a:pathLst>
                <a:path w="10268" h="10166" extrusionOk="0">
                  <a:moveTo>
                    <a:pt x="3723" y="1"/>
                  </a:moveTo>
                  <a:lnTo>
                    <a:pt x="4009" y="4194"/>
                  </a:lnTo>
                  <a:lnTo>
                    <a:pt x="1" y="5891"/>
                  </a:lnTo>
                  <a:lnTo>
                    <a:pt x="4255" y="5830"/>
                  </a:lnTo>
                  <a:lnTo>
                    <a:pt x="4275" y="10166"/>
                  </a:lnTo>
                  <a:lnTo>
                    <a:pt x="5788" y="6157"/>
                  </a:lnTo>
                  <a:lnTo>
                    <a:pt x="9081" y="8529"/>
                  </a:lnTo>
                  <a:lnTo>
                    <a:pt x="7179" y="5093"/>
                  </a:lnTo>
                  <a:lnTo>
                    <a:pt x="10267" y="2885"/>
                  </a:lnTo>
                  <a:lnTo>
                    <a:pt x="6054" y="3621"/>
                  </a:lnTo>
                  <a:lnTo>
                    <a:pt x="37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4999000" y="3143825"/>
              <a:ext cx="258750" cy="254125"/>
            </a:xfrm>
            <a:custGeom>
              <a:avLst/>
              <a:gdLst/>
              <a:ahLst/>
              <a:cxnLst/>
              <a:rect l="l" t="t" r="r" b="b"/>
              <a:pathLst>
                <a:path w="10350" h="10165" extrusionOk="0">
                  <a:moveTo>
                    <a:pt x="3866" y="0"/>
                  </a:moveTo>
                  <a:lnTo>
                    <a:pt x="4050" y="4193"/>
                  </a:lnTo>
                  <a:lnTo>
                    <a:pt x="1" y="5808"/>
                  </a:lnTo>
                  <a:lnTo>
                    <a:pt x="4255" y="5849"/>
                  </a:lnTo>
                  <a:lnTo>
                    <a:pt x="4173" y="10165"/>
                  </a:lnTo>
                  <a:lnTo>
                    <a:pt x="5789" y="6197"/>
                  </a:lnTo>
                  <a:lnTo>
                    <a:pt x="9020" y="8672"/>
                  </a:lnTo>
                  <a:lnTo>
                    <a:pt x="7200" y="5174"/>
                  </a:lnTo>
                  <a:lnTo>
                    <a:pt x="10349" y="3047"/>
                  </a:lnTo>
                  <a:lnTo>
                    <a:pt x="6116" y="3681"/>
                  </a:lnTo>
                  <a:lnTo>
                    <a:pt x="38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57"/>
          <p:cNvGrpSpPr/>
          <p:nvPr/>
        </p:nvGrpSpPr>
        <p:grpSpPr>
          <a:xfrm rot="617076">
            <a:off x="7495673" y="285722"/>
            <a:ext cx="1281532" cy="1026909"/>
            <a:chOff x="1263075" y="346300"/>
            <a:chExt cx="888550" cy="711350"/>
          </a:xfrm>
        </p:grpSpPr>
        <p:sp>
          <p:nvSpPr>
            <p:cNvPr id="6072" name="Google Shape;6072;p57"/>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7"/>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7"/>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7"/>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7"/>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7"/>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7"/>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7"/>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7"/>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7"/>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27"/>
          <p:cNvSpPr/>
          <p:nvPr/>
        </p:nvSpPr>
        <p:spPr>
          <a:xfrm>
            <a:off x="921149" y="1213257"/>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7"/>
          <p:cNvSpPr/>
          <p:nvPr/>
        </p:nvSpPr>
        <p:spPr>
          <a:xfrm>
            <a:off x="4821446" y="1213257"/>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7"/>
          <p:cNvSpPr/>
          <p:nvPr/>
        </p:nvSpPr>
        <p:spPr>
          <a:xfrm>
            <a:off x="4792974" y="2335087"/>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7"/>
          <p:cNvSpPr/>
          <p:nvPr/>
        </p:nvSpPr>
        <p:spPr>
          <a:xfrm>
            <a:off x="892677" y="2335087"/>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7"/>
          <p:cNvSpPr txBox="1">
            <a:spLocks noGrp="1"/>
          </p:cNvSpPr>
          <p:nvPr>
            <p:ph type="subTitle" idx="1"/>
          </p:nvPr>
        </p:nvSpPr>
        <p:spPr>
          <a:xfrm>
            <a:off x="1842843" y="1213247"/>
            <a:ext cx="2478000" cy="22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Who Am I</a:t>
            </a:r>
            <a:endParaRPr dirty="0"/>
          </a:p>
        </p:txBody>
      </p:sp>
      <p:sp>
        <p:nvSpPr>
          <p:cNvPr id="813" name="Google Shape;813;p27"/>
          <p:cNvSpPr txBox="1">
            <a:spLocks noGrp="1"/>
          </p:cNvSpPr>
          <p:nvPr>
            <p:ph type="subTitle" idx="2"/>
          </p:nvPr>
        </p:nvSpPr>
        <p:spPr>
          <a:xfrm>
            <a:off x="1842843" y="1581157"/>
            <a:ext cx="2806398" cy="39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t>Hi I’m James and </a:t>
            </a:r>
            <a:r>
              <a:rPr lang="en-GB" sz="1400" dirty="0"/>
              <a:t>I</a:t>
            </a:r>
            <a:r>
              <a:rPr lang="en" sz="1400" dirty="0"/>
              <a:t>m super excited to share my ideas with you!</a:t>
            </a:r>
            <a:endParaRPr sz="1800" dirty="0"/>
          </a:p>
        </p:txBody>
      </p:sp>
      <p:sp>
        <p:nvSpPr>
          <p:cNvPr id="814" name="Google Shape;814;p27"/>
          <p:cNvSpPr txBox="1">
            <a:spLocks noGrp="1"/>
          </p:cNvSpPr>
          <p:nvPr>
            <p:ph type="subTitle" idx="3"/>
          </p:nvPr>
        </p:nvSpPr>
        <p:spPr>
          <a:xfrm>
            <a:off x="1814370" y="2319015"/>
            <a:ext cx="2631249" cy="24466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Advanced mechanics</a:t>
            </a:r>
            <a:endParaRPr dirty="0"/>
          </a:p>
        </p:txBody>
      </p:sp>
      <p:sp>
        <p:nvSpPr>
          <p:cNvPr id="815" name="Google Shape;815;p27"/>
          <p:cNvSpPr txBox="1">
            <a:spLocks noGrp="1"/>
          </p:cNvSpPr>
          <p:nvPr>
            <p:ph type="subTitle" idx="4"/>
          </p:nvPr>
        </p:nvSpPr>
        <p:spPr>
          <a:xfrm>
            <a:off x="1814371" y="2683437"/>
            <a:ext cx="2479500" cy="40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Planned Api’s, frameworks and advanced mechanics</a:t>
            </a:r>
            <a:endParaRPr dirty="0"/>
          </a:p>
        </p:txBody>
      </p:sp>
      <p:sp>
        <p:nvSpPr>
          <p:cNvPr id="816" name="Google Shape;816;p27"/>
          <p:cNvSpPr txBox="1">
            <a:spLocks noGrp="1"/>
          </p:cNvSpPr>
          <p:nvPr>
            <p:ph type="title"/>
          </p:nvPr>
        </p:nvSpPr>
        <p:spPr>
          <a:xfrm>
            <a:off x="921149" y="1421820"/>
            <a:ext cx="749700" cy="36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817" name="Google Shape;817;p27"/>
          <p:cNvSpPr txBox="1">
            <a:spLocks noGrp="1"/>
          </p:cNvSpPr>
          <p:nvPr>
            <p:ph type="title" idx="5"/>
          </p:nvPr>
        </p:nvSpPr>
        <p:spPr>
          <a:xfrm>
            <a:off x="892677" y="2563677"/>
            <a:ext cx="7497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18" name="Google Shape;818;p27"/>
          <p:cNvSpPr txBox="1">
            <a:spLocks noGrp="1"/>
          </p:cNvSpPr>
          <p:nvPr>
            <p:ph type="subTitle" idx="7"/>
          </p:nvPr>
        </p:nvSpPr>
        <p:spPr>
          <a:xfrm>
            <a:off x="5743351" y="1213247"/>
            <a:ext cx="2478000" cy="22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Game Design</a:t>
            </a:r>
            <a:endParaRPr dirty="0"/>
          </a:p>
        </p:txBody>
      </p:sp>
      <p:sp>
        <p:nvSpPr>
          <p:cNvPr id="819" name="Google Shape;819;p27"/>
          <p:cNvSpPr txBox="1">
            <a:spLocks noGrp="1"/>
          </p:cNvSpPr>
          <p:nvPr>
            <p:ph type="subTitle" idx="8"/>
          </p:nvPr>
        </p:nvSpPr>
        <p:spPr>
          <a:xfrm>
            <a:off x="5743351" y="1581157"/>
            <a:ext cx="2479500" cy="39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t>Design pillars, core mechanics, engine, art style, platform and target audience etc…</a:t>
            </a:r>
            <a:endParaRPr sz="1200" dirty="0"/>
          </a:p>
        </p:txBody>
      </p:sp>
      <p:sp>
        <p:nvSpPr>
          <p:cNvPr id="820" name="Google Shape;820;p27"/>
          <p:cNvSpPr txBox="1">
            <a:spLocks noGrp="1"/>
          </p:cNvSpPr>
          <p:nvPr>
            <p:ph type="subTitle" idx="13"/>
          </p:nvPr>
        </p:nvSpPr>
        <p:spPr>
          <a:xfrm>
            <a:off x="5714879" y="2683437"/>
            <a:ext cx="2479500" cy="40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Gameflow diagram and ui mockups</a:t>
            </a:r>
            <a:endParaRPr dirty="0"/>
          </a:p>
        </p:txBody>
      </p:sp>
      <p:sp>
        <p:nvSpPr>
          <p:cNvPr id="821" name="Google Shape;821;p27"/>
          <p:cNvSpPr txBox="1">
            <a:spLocks noGrp="1"/>
          </p:cNvSpPr>
          <p:nvPr>
            <p:ph type="title" idx="14"/>
          </p:nvPr>
        </p:nvSpPr>
        <p:spPr>
          <a:xfrm>
            <a:off x="4797753" y="1456920"/>
            <a:ext cx="7497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22" name="Google Shape;822;p27"/>
          <p:cNvSpPr txBox="1">
            <a:spLocks noGrp="1"/>
          </p:cNvSpPr>
          <p:nvPr>
            <p:ph type="title" idx="15"/>
          </p:nvPr>
        </p:nvSpPr>
        <p:spPr>
          <a:xfrm>
            <a:off x="4768381" y="2563677"/>
            <a:ext cx="749700" cy="2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23" name="Google Shape;823;p27"/>
          <p:cNvSpPr txBox="1">
            <a:spLocks noGrp="1"/>
          </p:cNvSpPr>
          <p:nvPr>
            <p:ph type="title" idx="6"/>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824" name="Google Shape;824;p27"/>
          <p:cNvSpPr txBox="1">
            <a:spLocks noGrp="1"/>
          </p:cNvSpPr>
          <p:nvPr>
            <p:ph type="subTitle" idx="9"/>
          </p:nvPr>
        </p:nvSpPr>
        <p:spPr>
          <a:xfrm>
            <a:off x="5714879" y="2319006"/>
            <a:ext cx="2929206" cy="29049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Ui and game flow Design</a:t>
            </a:r>
            <a:endParaRPr dirty="0"/>
          </a:p>
        </p:txBody>
      </p:sp>
      <p:grpSp>
        <p:nvGrpSpPr>
          <p:cNvPr id="825" name="Google Shape;825;p27"/>
          <p:cNvGrpSpPr/>
          <p:nvPr/>
        </p:nvGrpSpPr>
        <p:grpSpPr>
          <a:xfrm rot="-723005">
            <a:off x="256721" y="180983"/>
            <a:ext cx="1281538" cy="1026915"/>
            <a:chOff x="1263075" y="346300"/>
            <a:chExt cx="888550" cy="711350"/>
          </a:xfrm>
        </p:grpSpPr>
        <p:sp>
          <p:nvSpPr>
            <p:cNvPr id="826" name="Google Shape;826;p27"/>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7"/>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7"/>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7"/>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7"/>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7"/>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7"/>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7"/>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7"/>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7"/>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7"/>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7"/>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7"/>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7"/>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7"/>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7"/>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7"/>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7"/>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7"/>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7"/>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7"/>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7"/>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7"/>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7"/>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7"/>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7"/>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7"/>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7"/>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7"/>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7"/>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7"/>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7"/>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7"/>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7"/>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7"/>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7"/>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7"/>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7"/>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7"/>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7"/>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7"/>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7"/>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7"/>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7"/>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7"/>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810;p27">
            <a:extLst>
              <a:ext uri="{FF2B5EF4-FFF2-40B4-BE49-F238E27FC236}">
                <a16:creationId xmlns:a16="http://schemas.microsoft.com/office/drawing/2014/main" id="{DEF6E009-DF87-DDA1-F5F4-564AA52FB36A}"/>
              </a:ext>
            </a:extLst>
          </p:cNvPr>
          <p:cNvSpPr/>
          <p:nvPr/>
        </p:nvSpPr>
        <p:spPr>
          <a:xfrm>
            <a:off x="4768410" y="3606779"/>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811;p27">
            <a:extLst>
              <a:ext uri="{FF2B5EF4-FFF2-40B4-BE49-F238E27FC236}">
                <a16:creationId xmlns:a16="http://schemas.microsoft.com/office/drawing/2014/main" id="{A5C43212-40BA-BCCA-2854-6780A59B774A}"/>
              </a:ext>
            </a:extLst>
          </p:cNvPr>
          <p:cNvSpPr/>
          <p:nvPr/>
        </p:nvSpPr>
        <p:spPr>
          <a:xfrm>
            <a:off x="868113" y="3606779"/>
            <a:ext cx="749700" cy="749700"/>
          </a:xfrm>
          <a:prstGeom prst="ellipse">
            <a:avLst/>
          </a:prstGeom>
          <a:solidFill>
            <a:schemeClr val="accent6"/>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14;p27">
            <a:extLst>
              <a:ext uri="{FF2B5EF4-FFF2-40B4-BE49-F238E27FC236}">
                <a16:creationId xmlns:a16="http://schemas.microsoft.com/office/drawing/2014/main" id="{ACA8AD12-D67F-7D2E-CF82-63C17DA3273B}"/>
              </a:ext>
            </a:extLst>
          </p:cNvPr>
          <p:cNvSpPr txBox="1">
            <a:spLocks/>
          </p:cNvSpPr>
          <p:nvPr/>
        </p:nvSpPr>
        <p:spPr>
          <a:xfrm>
            <a:off x="1789807" y="3590707"/>
            <a:ext cx="2478000" cy="22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400"/>
              <a:buFont typeface="Assistant"/>
              <a:buNone/>
              <a:defRPr sz="2000" b="1" i="0" u="none" strike="noStrike" cap="none">
                <a:solidFill>
                  <a:schemeClr val="lt1"/>
                </a:solidFill>
                <a:latin typeface="Assistant"/>
                <a:ea typeface="Assistant"/>
                <a:cs typeface="Assistant"/>
                <a:sym typeface="Assistant"/>
              </a:defRPr>
            </a:lvl1pPr>
            <a:lvl2pPr marL="914400" marR="0" lvl="1"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2pPr>
            <a:lvl3pPr marL="1371600" marR="0" lvl="2"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3pPr>
            <a:lvl4pPr marL="1828800" marR="0" lvl="3"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4pPr>
            <a:lvl5pPr marL="2286000" marR="0" lvl="4"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5pPr>
            <a:lvl6pPr marL="2743200" marR="0" lvl="5"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6pPr>
            <a:lvl7pPr marL="3200400" marR="0" lvl="6"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7pPr>
            <a:lvl8pPr marL="3657600" marR="0" lvl="7"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8pPr>
            <a:lvl9pPr marL="4114800" marR="0" lvl="8"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9pPr>
          </a:lstStyle>
          <a:p>
            <a:pPr marL="0" indent="0"/>
            <a:r>
              <a:rPr lang="en-GB"/>
              <a:t>Market research and analytics</a:t>
            </a:r>
            <a:endParaRPr lang="en-GB" dirty="0"/>
          </a:p>
        </p:txBody>
      </p:sp>
      <p:sp>
        <p:nvSpPr>
          <p:cNvPr id="5" name="Google Shape;815;p27">
            <a:extLst>
              <a:ext uri="{FF2B5EF4-FFF2-40B4-BE49-F238E27FC236}">
                <a16:creationId xmlns:a16="http://schemas.microsoft.com/office/drawing/2014/main" id="{1ED16264-559B-1B80-27DD-B5E617B60E41}"/>
              </a:ext>
            </a:extLst>
          </p:cNvPr>
          <p:cNvSpPr txBox="1">
            <a:spLocks/>
          </p:cNvSpPr>
          <p:nvPr/>
        </p:nvSpPr>
        <p:spPr>
          <a:xfrm>
            <a:off x="1789807" y="3955129"/>
            <a:ext cx="2479500" cy="40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400"/>
              <a:buFont typeface="Assistant"/>
              <a:buNone/>
              <a:defRPr sz="1600" b="0" i="0" u="none" strike="noStrike" cap="none">
                <a:solidFill>
                  <a:schemeClr val="lt1"/>
                </a:solidFill>
                <a:latin typeface="Assistant"/>
                <a:ea typeface="Assistant"/>
                <a:cs typeface="Assistant"/>
                <a:sym typeface="Assistant"/>
              </a:defRPr>
            </a:lvl1pPr>
            <a:lvl2pPr marL="914400" marR="0" lvl="1"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2pPr>
            <a:lvl3pPr marL="1371600" marR="0" lvl="2"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3pPr>
            <a:lvl4pPr marL="1828800" marR="0" lvl="3"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4pPr>
            <a:lvl5pPr marL="2286000" marR="0" lvl="4"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5pPr>
            <a:lvl6pPr marL="2743200" marR="0" lvl="5"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6pPr>
            <a:lvl7pPr marL="3200400" marR="0" lvl="6"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7pPr>
            <a:lvl8pPr marL="3657600" marR="0" lvl="7"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8pPr>
            <a:lvl9pPr marL="4114800" marR="0" lvl="8"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9pPr>
          </a:lstStyle>
          <a:p>
            <a:pPr marL="0" indent="0"/>
            <a:r>
              <a:rPr lang="en-US" sz="1400" dirty="0"/>
              <a:t>Analysis of competition and products place in market</a:t>
            </a:r>
          </a:p>
        </p:txBody>
      </p:sp>
      <p:sp>
        <p:nvSpPr>
          <p:cNvPr id="6" name="Google Shape;817;p27">
            <a:extLst>
              <a:ext uri="{FF2B5EF4-FFF2-40B4-BE49-F238E27FC236}">
                <a16:creationId xmlns:a16="http://schemas.microsoft.com/office/drawing/2014/main" id="{35EB2C76-AA87-22E9-C25B-6B6985B7E6CD}"/>
              </a:ext>
            </a:extLst>
          </p:cNvPr>
          <p:cNvSpPr txBox="1">
            <a:spLocks/>
          </p:cNvSpPr>
          <p:nvPr/>
        </p:nvSpPr>
        <p:spPr>
          <a:xfrm>
            <a:off x="868113" y="3835369"/>
            <a:ext cx="749700" cy="29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400"/>
              <a:buFont typeface="Arial"/>
              <a:buNone/>
              <a:defRPr sz="2300" b="1" i="0" u="none" strike="noStrike" cap="none">
                <a:solidFill>
                  <a:schemeClr val="lt1"/>
                </a:solidFill>
                <a:latin typeface="Exo"/>
                <a:ea typeface="Exo"/>
                <a:cs typeface="Exo"/>
                <a:sym typeface="Exo"/>
              </a:defRPr>
            </a:lvl1pPr>
            <a:lvl2pPr marR="0" lvl="1"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2pPr>
            <a:lvl3pPr marR="0" lvl="2"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3pPr>
            <a:lvl4pPr marR="0" lvl="3"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4pPr>
            <a:lvl5pPr marR="0" lvl="4"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5pPr>
            <a:lvl6pPr marR="0" lvl="5"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6pPr>
            <a:lvl7pPr marR="0" lvl="6"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7pPr>
            <a:lvl8pPr marR="0" lvl="7"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8pPr>
            <a:lvl9pPr marR="0" lvl="8"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9pPr>
          </a:lstStyle>
          <a:p>
            <a:r>
              <a:rPr lang="en" dirty="0"/>
              <a:t>05</a:t>
            </a:r>
          </a:p>
        </p:txBody>
      </p:sp>
      <p:sp>
        <p:nvSpPr>
          <p:cNvPr id="7" name="Google Shape;820;p27">
            <a:extLst>
              <a:ext uri="{FF2B5EF4-FFF2-40B4-BE49-F238E27FC236}">
                <a16:creationId xmlns:a16="http://schemas.microsoft.com/office/drawing/2014/main" id="{4A40BA25-E030-5322-631A-EC9EFB8C138B}"/>
              </a:ext>
            </a:extLst>
          </p:cNvPr>
          <p:cNvSpPr txBox="1">
            <a:spLocks/>
          </p:cNvSpPr>
          <p:nvPr/>
        </p:nvSpPr>
        <p:spPr>
          <a:xfrm>
            <a:off x="5690315" y="3955129"/>
            <a:ext cx="2479500" cy="40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400"/>
              <a:buFont typeface="Assistant"/>
              <a:buNone/>
              <a:defRPr sz="1600" b="0" i="0" u="none" strike="noStrike" cap="none">
                <a:solidFill>
                  <a:schemeClr val="lt1"/>
                </a:solidFill>
                <a:latin typeface="Assistant"/>
                <a:ea typeface="Assistant"/>
                <a:cs typeface="Assistant"/>
                <a:sym typeface="Assistant"/>
              </a:defRPr>
            </a:lvl1pPr>
            <a:lvl2pPr marL="914400" marR="0" lvl="1"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2pPr>
            <a:lvl3pPr marL="1371600" marR="0" lvl="2"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3pPr>
            <a:lvl4pPr marL="1828800" marR="0" lvl="3"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4pPr>
            <a:lvl5pPr marL="2286000" marR="0" lvl="4"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5pPr>
            <a:lvl6pPr marL="2743200" marR="0" lvl="5"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6pPr>
            <a:lvl7pPr marL="3200400" marR="0" lvl="6"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7pPr>
            <a:lvl8pPr marL="3657600" marR="0" lvl="7"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8pPr>
            <a:lvl9pPr marL="4114800" marR="0" lvl="8"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9pPr>
          </a:lstStyle>
          <a:p>
            <a:pPr marL="0" indent="0"/>
            <a:r>
              <a:rPr lang="en-US" dirty="0"/>
              <a:t>How will the game make money</a:t>
            </a:r>
          </a:p>
        </p:txBody>
      </p:sp>
      <p:sp>
        <p:nvSpPr>
          <p:cNvPr id="8" name="Google Shape;822;p27">
            <a:extLst>
              <a:ext uri="{FF2B5EF4-FFF2-40B4-BE49-F238E27FC236}">
                <a16:creationId xmlns:a16="http://schemas.microsoft.com/office/drawing/2014/main" id="{E753D434-8B88-895E-867B-11A265D024D9}"/>
              </a:ext>
            </a:extLst>
          </p:cNvPr>
          <p:cNvSpPr txBox="1">
            <a:spLocks/>
          </p:cNvSpPr>
          <p:nvPr/>
        </p:nvSpPr>
        <p:spPr>
          <a:xfrm>
            <a:off x="4743817" y="3835369"/>
            <a:ext cx="749700" cy="29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1400"/>
              <a:buFont typeface="Arial"/>
              <a:buNone/>
              <a:defRPr sz="2300" b="1" i="0" u="none" strike="noStrike" cap="none">
                <a:solidFill>
                  <a:schemeClr val="lt1"/>
                </a:solidFill>
                <a:latin typeface="Exo"/>
                <a:ea typeface="Exo"/>
                <a:cs typeface="Exo"/>
                <a:sym typeface="Exo"/>
              </a:defRPr>
            </a:lvl1pPr>
            <a:lvl2pPr marR="0" lvl="1"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2pPr>
            <a:lvl3pPr marR="0" lvl="2"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3pPr>
            <a:lvl4pPr marR="0" lvl="3"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4pPr>
            <a:lvl5pPr marR="0" lvl="4"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5pPr>
            <a:lvl6pPr marR="0" lvl="5"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6pPr>
            <a:lvl7pPr marR="0" lvl="6"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7pPr>
            <a:lvl8pPr marR="0" lvl="7"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8pPr>
            <a:lvl9pPr marR="0" lvl="8" algn="ctr" rtl="0">
              <a:lnSpc>
                <a:spcPct val="100000"/>
              </a:lnSpc>
              <a:spcBef>
                <a:spcPts val="0"/>
              </a:spcBef>
              <a:spcAft>
                <a:spcPts val="0"/>
              </a:spcAft>
              <a:buClr>
                <a:schemeClr val="lt1"/>
              </a:buClr>
              <a:buSzPts val="1400"/>
              <a:buFont typeface="Exo"/>
              <a:buNone/>
              <a:defRPr sz="1400" b="1" i="0" u="none" strike="noStrike" cap="none">
                <a:solidFill>
                  <a:schemeClr val="lt1"/>
                </a:solidFill>
                <a:latin typeface="Exo"/>
                <a:ea typeface="Exo"/>
                <a:cs typeface="Exo"/>
                <a:sym typeface="Exo"/>
              </a:defRPr>
            </a:lvl9pPr>
          </a:lstStyle>
          <a:p>
            <a:r>
              <a:rPr lang="en" dirty="0"/>
              <a:t>06</a:t>
            </a:r>
          </a:p>
        </p:txBody>
      </p:sp>
      <p:sp>
        <p:nvSpPr>
          <p:cNvPr id="9" name="Google Shape;824;p27">
            <a:extLst>
              <a:ext uri="{FF2B5EF4-FFF2-40B4-BE49-F238E27FC236}">
                <a16:creationId xmlns:a16="http://schemas.microsoft.com/office/drawing/2014/main" id="{72D491E5-5539-B1A2-158C-A3AAB52A7DE0}"/>
              </a:ext>
            </a:extLst>
          </p:cNvPr>
          <p:cNvSpPr txBox="1">
            <a:spLocks/>
          </p:cNvSpPr>
          <p:nvPr/>
        </p:nvSpPr>
        <p:spPr>
          <a:xfrm>
            <a:off x="5690315" y="3590699"/>
            <a:ext cx="2478000" cy="22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400"/>
              <a:buFont typeface="Assistant"/>
              <a:buNone/>
              <a:defRPr sz="2000" b="1" i="0" u="none" strike="noStrike" cap="none">
                <a:solidFill>
                  <a:schemeClr val="lt1"/>
                </a:solidFill>
                <a:latin typeface="Assistant"/>
                <a:ea typeface="Assistant"/>
                <a:cs typeface="Assistant"/>
                <a:sym typeface="Assistant"/>
              </a:defRPr>
            </a:lvl1pPr>
            <a:lvl2pPr marL="914400" marR="0" lvl="1"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2pPr>
            <a:lvl3pPr marL="1371600" marR="0" lvl="2"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3pPr>
            <a:lvl4pPr marL="1828800" marR="0" lvl="3"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4pPr>
            <a:lvl5pPr marL="2286000" marR="0" lvl="4"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5pPr>
            <a:lvl6pPr marL="2743200" marR="0" lvl="5"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6pPr>
            <a:lvl7pPr marL="3200400" marR="0" lvl="6"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7pPr>
            <a:lvl8pPr marL="3657600" marR="0" lvl="7"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8pPr>
            <a:lvl9pPr marL="4114800" marR="0" lvl="8" indent="-330200" algn="ctr" rtl="0">
              <a:lnSpc>
                <a:spcPct val="100000"/>
              </a:lnSpc>
              <a:spcBef>
                <a:spcPts val="0"/>
              </a:spcBef>
              <a:spcAft>
                <a:spcPts val="0"/>
              </a:spcAft>
              <a:buClr>
                <a:schemeClr val="lt1"/>
              </a:buClr>
              <a:buSzPts val="1600"/>
              <a:buFont typeface="Assistant"/>
              <a:buNone/>
              <a:defRPr sz="1600" b="0" i="0" u="none" strike="noStrike" cap="none">
                <a:solidFill>
                  <a:schemeClr val="lt1"/>
                </a:solidFill>
                <a:latin typeface="Assistant"/>
                <a:ea typeface="Assistant"/>
                <a:cs typeface="Assistant"/>
                <a:sym typeface="Assistant"/>
              </a:defRPr>
            </a:lvl9pPr>
          </a:lstStyle>
          <a:p>
            <a:pPr marL="0" indent="0"/>
            <a:r>
              <a:rPr lang="en-GB"/>
              <a:t>Monetization</a:t>
            </a:r>
            <a:endParaRPr lang="en-GB"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592"/>
        <p:cNvGrpSpPr/>
        <p:nvPr/>
      </p:nvGrpSpPr>
      <p:grpSpPr>
        <a:xfrm>
          <a:off x="0" y="0"/>
          <a:ext cx="0" cy="0"/>
          <a:chOff x="0" y="0"/>
          <a:chExt cx="0" cy="0"/>
        </a:xfrm>
      </p:grpSpPr>
      <p:pic>
        <p:nvPicPr>
          <p:cNvPr id="21593" name="Google Shape;21593;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sp>
        <p:nvSpPr>
          <p:cNvPr id="1163" name="Google Shape;1163;p31"/>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Who Am I?</a:t>
            </a:r>
            <a:endParaRPr dirty="0"/>
          </a:p>
        </p:txBody>
      </p:sp>
      <p:grpSp>
        <p:nvGrpSpPr>
          <p:cNvPr id="1467" name="Google Shape;1467;p31"/>
          <p:cNvGrpSpPr/>
          <p:nvPr/>
        </p:nvGrpSpPr>
        <p:grpSpPr>
          <a:xfrm rot="-152391">
            <a:off x="317694" y="173283"/>
            <a:ext cx="1026861" cy="1026872"/>
            <a:chOff x="3976925" y="2930600"/>
            <a:chExt cx="2500250" cy="2500275"/>
          </a:xfrm>
        </p:grpSpPr>
        <p:sp>
          <p:nvSpPr>
            <p:cNvPr id="1468" name="Google Shape;1468;p31"/>
            <p:cNvSpPr/>
            <p:nvPr/>
          </p:nvSpPr>
          <p:spPr>
            <a:xfrm>
              <a:off x="3976925" y="2930600"/>
              <a:ext cx="2500250" cy="2500275"/>
            </a:xfrm>
            <a:custGeom>
              <a:avLst/>
              <a:gdLst/>
              <a:ahLst/>
              <a:cxnLst/>
              <a:rect l="l" t="t" r="r" b="b"/>
              <a:pathLst>
                <a:path w="100010" h="100011" extrusionOk="0">
                  <a:moveTo>
                    <a:pt x="49187" y="1"/>
                  </a:moveTo>
                  <a:lnTo>
                    <a:pt x="48390" y="21"/>
                  </a:lnTo>
                  <a:lnTo>
                    <a:pt x="47612" y="62"/>
                  </a:lnTo>
                  <a:lnTo>
                    <a:pt x="46815" y="103"/>
                  </a:lnTo>
                  <a:lnTo>
                    <a:pt x="46038" y="164"/>
                  </a:lnTo>
                  <a:lnTo>
                    <a:pt x="45260" y="226"/>
                  </a:lnTo>
                  <a:lnTo>
                    <a:pt x="44463" y="307"/>
                  </a:lnTo>
                  <a:lnTo>
                    <a:pt x="43686" y="410"/>
                  </a:lnTo>
                  <a:lnTo>
                    <a:pt x="42908" y="512"/>
                  </a:lnTo>
                  <a:lnTo>
                    <a:pt x="42131" y="635"/>
                  </a:lnTo>
                  <a:lnTo>
                    <a:pt x="41354" y="757"/>
                  </a:lnTo>
                  <a:lnTo>
                    <a:pt x="40577" y="901"/>
                  </a:lnTo>
                  <a:lnTo>
                    <a:pt x="39820" y="1064"/>
                  </a:lnTo>
                  <a:lnTo>
                    <a:pt x="39043" y="1228"/>
                  </a:lnTo>
                  <a:lnTo>
                    <a:pt x="38266" y="1412"/>
                  </a:lnTo>
                  <a:lnTo>
                    <a:pt x="37509" y="1596"/>
                  </a:lnTo>
                  <a:lnTo>
                    <a:pt x="36752" y="1800"/>
                  </a:lnTo>
                  <a:lnTo>
                    <a:pt x="36016" y="2005"/>
                  </a:lnTo>
                  <a:lnTo>
                    <a:pt x="35259" y="2230"/>
                  </a:lnTo>
                  <a:lnTo>
                    <a:pt x="34523" y="2475"/>
                  </a:lnTo>
                  <a:lnTo>
                    <a:pt x="33030" y="2987"/>
                  </a:lnTo>
                  <a:lnTo>
                    <a:pt x="32294" y="3252"/>
                  </a:lnTo>
                  <a:lnTo>
                    <a:pt x="31558" y="3539"/>
                  </a:lnTo>
                  <a:lnTo>
                    <a:pt x="30617" y="3927"/>
                  </a:lnTo>
                  <a:lnTo>
                    <a:pt x="29697" y="4316"/>
                  </a:lnTo>
                  <a:lnTo>
                    <a:pt x="28776" y="4745"/>
                  </a:lnTo>
                  <a:lnTo>
                    <a:pt x="27876" y="5175"/>
                  </a:lnTo>
                  <a:lnTo>
                    <a:pt x="26977" y="5625"/>
                  </a:lnTo>
                  <a:lnTo>
                    <a:pt x="26097" y="6095"/>
                  </a:lnTo>
                  <a:lnTo>
                    <a:pt x="25218" y="6586"/>
                  </a:lnTo>
                  <a:lnTo>
                    <a:pt x="24359" y="7097"/>
                  </a:lnTo>
                  <a:lnTo>
                    <a:pt x="23500" y="7609"/>
                  </a:lnTo>
                  <a:lnTo>
                    <a:pt x="22661" y="8140"/>
                  </a:lnTo>
                  <a:lnTo>
                    <a:pt x="21823" y="8693"/>
                  </a:lnTo>
                  <a:lnTo>
                    <a:pt x="21005" y="9265"/>
                  </a:lnTo>
                  <a:lnTo>
                    <a:pt x="20207" y="9858"/>
                  </a:lnTo>
                  <a:lnTo>
                    <a:pt x="19409" y="10452"/>
                  </a:lnTo>
                  <a:lnTo>
                    <a:pt x="18632" y="11065"/>
                  </a:lnTo>
                  <a:lnTo>
                    <a:pt x="17855" y="11699"/>
                  </a:lnTo>
                  <a:lnTo>
                    <a:pt x="17139" y="12313"/>
                  </a:lnTo>
                  <a:lnTo>
                    <a:pt x="16362" y="13008"/>
                  </a:lnTo>
                  <a:lnTo>
                    <a:pt x="15646" y="13683"/>
                  </a:lnTo>
                  <a:lnTo>
                    <a:pt x="14951" y="14358"/>
                  </a:lnTo>
                  <a:lnTo>
                    <a:pt x="14255" y="15053"/>
                  </a:lnTo>
                  <a:lnTo>
                    <a:pt x="13581" y="15769"/>
                  </a:lnTo>
                  <a:lnTo>
                    <a:pt x="12906" y="16485"/>
                  </a:lnTo>
                  <a:lnTo>
                    <a:pt x="12272" y="17201"/>
                  </a:lnTo>
                  <a:lnTo>
                    <a:pt x="11638" y="17937"/>
                  </a:lnTo>
                  <a:lnTo>
                    <a:pt x="11024" y="18694"/>
                  </a:lnTo>
                  <a:lnTo>
                    <a:pt x="10165" y="19798"/>
                  </a:lnTo>
                  <a:lnTo>
                    <a:pt x="9306" y="20943"/>
                  </a:lnTo>
                  <a:lnTo>
                    <a:pt x="8508" y="22130"/>
                  </a:lnTo>
                  <a:lnTo>
                    <a:pt x="7731" y="23316"/>
                  </a:lnTo>
                  <a:lnTo>
                    <a:pt x="6995" y="24543"/>
                  </a:lnTo>
                  <a:lnTo>
                    <a:pt x="6279" y="25770"/>
                  </a:lnTo>
                  <a:lnTo>
                    <a:pt x="5604" y="27038"/>
                  </a:lnTo>
                  <a:lnTo>
                    <a:pt x="4970" y="28306"/>
                  </a:lnTo>
                  <a:lnTo>
                    <a:pt x="4377" y="29595"/>
                  </a:lnTo>
                  <a:lnTo>
                    <a:pt x="3805" y="30903"/>
                  </a:lnTo>
                  <a:lnTo>
                    <a:pt x="3293" y="32233"/>
                  </a:lnTo>
                  <a:lnTo>
                    <a:pt x="2802" y="33562"/>
                  </a:lnTo>
                  <a:lnTo>
                    <a:pt x="2352" y="34912"/>
                  </a:lnTo>
                  <a:lnTo>
                    <a:pt x="1923" y="36282"/>
                  </a:lnTo>
                  <a:lnTo>
                    <a:pt x="1555" y="37653"/>
                  </a:lnTo>
                  <a:lnTo>
                    <a:pt x="1228" y="39043"/>
                  </a:lnTo>
                  <a:lnTo>
                    <a:pt x="1064" y="39820"/>
                  </a:lnTo>
                  <a:lnTo>
                    <a:pt x="1003" y="40127"/>
                  </a:lnTo>
                  <a:lnTo>
                    <a:pt x="819" y="41088"/>
                  </a:lnTo>
                  <a:lnTo>
                    <a:pt x="635" y="42070"/>
                  </a:lnTo>
                  <a:lnTo>
                    <a:pt x="491" y="43031"/>
                  </a:lnTo>
                  <a:lnTo>
                    <a:pt x="369" y="43993"/>
                  </a:lnTo>
                  <a:lnTo>
                    <a:pt x="266" y="44974"/>
                  </a:lnTo>
                  <a:lnTo>
                    <a:pt x="164" y="45936"/>
                  </a:lnTo>
                  <a:lnTo>
                    <a:pt x="103" y="46917"/>
                  </a:lnTo>
                  <a:lnTo>
                    <a:pt x="62" y="47878"/>
                  </a:lnTo>
                  <a:lnTo>
                    <a:pt x="41" y="48267"/>
                  </a:lnTo>
                  <a:lnTo>
                    <a:pt x="1" y="49494"/>
                  </a:lnTo>
                  <a:lnTo>
                    <a:pt x="1" y="50701"/>
                  </a:lnTo>
                  <a:lnTo>
                    <a:pt x="21" y="51683"/>
                  </a:lnTo>
                  <a:lnTo>
                    <a:pt x="82" y="52664"/>
                  </a:lnTo>
                  <a:lnTo>
                    <a:pt x="144" y="53625"/>
                  </a:lnTo>
                  <a:lnTo>
                    <a:pt x="205" y="54587"/>
                  </a:lnTo>
                  <a:lnTo>
                    <a:pt x="246" y="54955"/>
                  </a:lnTo>
                  <a:lnTo>
                    <a:pt x="246" y="55037"/>
                  </a:lnTo>
                  <a:lnTo>
                    <a:pt x="389" y="56243"/>
                  </a:lnTo>
                  <a:lnTo>
                    <a:pt x="491" y="57041"/>
                  </a:lnTo>
                  <a:lnTo>
                    <a:pt x="614" y="57839"/>
                  </a:lnTo>
                  <a:lnTo>
                    <a:pt x="757" y="58636"/>
                  </a:lnTo>
                  <a:lnTo>
                    <a:pt x="900" y="59393"/>
                  </a:lnTo>
                  <a:lnTo>
                    <a:pt x="1044" y="60088"/>
                  </a:lnTo>
                  <a:lnTo>
                    <a:pt x="1187" y="60784"/>
                  </a:lnTo>
                  <a:lnTo>
                    <a:pt x="1289" y="61213"/>
                  </a:lnTo>
                  <a:lnTo>
                    <a:pt x="1596" y="62502"/>
                  </a:lnTo>
                  <a:lnTo>
                    <a:pt x="1943" y="63749"/>
                  </a:lnTo>
                  <a:lnTo>
                    <a:pt x="2291" y="64915"/>
                  </a:lnTo>
                  <a:lnTo>
                    <a:pt x="2680" y="66101"/>
                  </a:lnTo>
                  <a:lnTo>
                    <a:pt x="3089" y="67267"/>
                  </a:lnTo>
                  <a:lnTo>
                    <a:pt x="3539" y="68453"/>
                  </a:lnTo>
                  <a:lnTo>
                    <a:pt x="3968" y="69517"/>
                  </a:lnTo>
                  <a:lnTo>
                    <a:pt x="4439" y="70560"/>
                  </a:lnTo>
                  <a:lnTo>
                    <a:pt x="4909" y="71603"/>
                  </a:lnTo>
                  <a:lnTo>
                    <a:pt x="5420" y="72625"/>
                  </a:lnTo>
                  <a:lnTo>
                    <a:pt x="5952" y="73648"/>
                  </a:lnTo>
                  <a:lnTo>
                    <a:pt x="6504" y="74650"/>
                  </a:lnTo>
                  <a:lnTo>
                    <a:pt x="7056" y="75632"/>
                  </a:lnTo>
                  <a:lnTo>
                    <a:pt x="7650" y="76593"/>
                  </a:lnTo>
                  <a:lnTo>
                    <a:pt x="7793" y="76818"/>
                  </a:lnTo>
                  <a:lnTo>
                    <a:pt x="7874" y="76941"/>
                  </a:lnTo>
                  <a:lnTo>
                    <a:pt x="8733" y="78250"/>
                  </a:lnTo>
                  <a:lnTo>
                    <a:pt x="9633" y="79518"/>
                  </a:lnTo>
                  <a:lnTo>
                    <a:pt x="10104" y="80152"/>
                  </a:lnTo>
                  <a:lnTo>
                    <a:pt x="10574" y="80765"/>
                  </a:lnTo>
                  <a:lnTo>
                    <a:pt x="11065" y="81358"/>
                  </a:lnTo>
                  <a:lnTo>
                    <a:pt x="11556" y="81951"/>
                  </a:lnTo>
                  <a:lnTo>
                    <a:pt x="11781" y="82238"/>
                  </a:lnTo>
                  <a:lnTo>
                    <a:pt x="12128" y="82626"/>
                  </a:lnTo>
                  <a:lnTo>
                    <a:pt x="12497" y="83076"/>
                  </a:lnTo>
                  <a:lnTo>
                    <a:pt x="12558" y="83138"/>
                  </a:lnTo>
                  <a:lnTo>
                    <a:pt x="13069" y="83710"/>
                  </a:lnTo>
                  <a:lnTo>
                    <a:pt x="13581" y="84262"/>
                  </a:lnTo>
                  <a:lnTo>
                    <a:pt x="14337" y="85040"/>
                  </a:lnTo>
                  <a:lnTo>
                    <a:pt x="15074" y="85776"/>
                  </a:lnTo>
                  <a:lnTo>
                    <a:pt x="15830" y="86492"/>
                  </a:lnTo>
                  <a:lnTo>
                    <a:pt x="16587" y="87187"/>
                  </a:lnTo>
                  <a:lnTo>
                    <a:pt x="16894" y="87453"/>
                  </a:lnTo>
                  <a:lnTo>
                    <a:pt x="17712" y="88169"/>
                  </a:lnTo>
                  <a:lnTo>
                    <a:pt x="18571" y="88885"/>
                  </a:lnTo>
                  <a:lnTo>
                    <a:pt x="19430" y="89559"/>
                  </a:lnTo>
                  <a:lnTo>
                    <a:pt x="20309" y="90234"/>
                  </a:lnTo>
                  <a:lnTo>
                    <a:pt x="21209" y="90868"/>
                  </a:lnTo>
                  <a:lnTo>
                    <a:pt x="22129" y="91502"/>
                  </a:lnTo>
                  <a:lnTo>
                    <a:pt x="23050" y="92116"/>
                  </a:lnTo>
                  <a:lnTo>
                    <a:pt x="23991" y="92689"/>
                  </a:lnTo>
                  <a:lnTo>
                    <a:pt x="24297" y="92873"/>
                  </a:lnTo>
                  <a:lnTo>
                    <a:pt x="25013" y="93302"/>
                  </a:lnTo>
                  <a:lnTo>
                    <a:pt x="25729" y="93711"/>
                  </a:lnTo>
                  <a:lnTo>
                    <a:pt x="26465" y="94100"/>
                  </a:lnTo>
                  <a:lnTo>
                    <a:pt x="27201" y="94488"/>
                  </a:lnTo>
                  <a:lnTo>
                    <a:pt x="27938" y="94856"/>
                  </a:lnTo>
                  <a:lnTo>
                    <a:pt x="28674" y="95225"/>
                  </a:lnTo>
                  <a:lnTo>
                    <a:pt x="29431" y="95572"/>
                  </a:lnTo>
                  <a:lnTo>
                    <a:pt x="30187" y="95900"/>
                  </a:lnTo>
                  <a:lnTo>
                    <a:pt x="30944" y="96227"/>
                  </a:lnTo>
                  <a:lnTo>
                    <a:pt x="31721" y="96534"/>
                  </a:lnTo>
                  <a:lnTo>
                    <a:pt x="32498" y="96840"/>
                  </a:lnTo>
                  <a:lnTo>
                    <a:pt x="33276" y="97106"/>
                  </a:lnTo>
                  <a:lnTo>
                    <a:pt x="34053" y="97392"/>
                  </a:lnTo>
                  <a:lnTo>
                    <a:pt x="34830" y="97638"/>
                  </a:lnTo>
                  <a:lnTo>
                    <a:pt x="35628" y="97883"/>
                  </a:lnTo>
                  <a:lnTo>
                    <a:pt x="36405" y="98108"/>
                  </a:lnTo>
                  <a:lnTo>
                    <a:pt x="37202" y="98333"/>
                  </a:lnTo>
                  <a:lnTo>
                    <a:pt x="38000" y="98538"/>
                  </a:lnTo>
                  <a:lnTo>
                    <a:pt x="38798" y="98742"/>
                  </a:lnTo>
                  <a:lnTo>
                    <a:pt x="39616" y="98906"/>
                  </a:lnTo>
                  <a:lnTo>
                    <a:pt x="40413" y="99070"/>
                  </a:lnTo>
                  <a:lnTo>
                    <a:pt x="41231" y="99233"/>
                  </a:lnTo>
                  <a:lnTo>
                    <a:pt x="42050" y="99376"/>
                  </a:lnTo>
                  <a:lnTo>
                    <a:pt x="42868" y="99499"/>
                  </a:lnTo>
                  <a:lnTo>
                    <a:pt x="43686" y="99601"/>
                  </a:lnTo>
                  <a:lnTo>
                    <a:pt x="44504" y="99704"/>
                  </a:lnTo>
                  <a:lnTo>
                    <a:pt x="45322" y="99785"/>
                  </a:lnTo>
                  <a:lnTo>
                    <a:pt x="46140" y="99867"/>
                  </a:lnTo>
                  <a:lnTo>
                    <a:pt x="46958" y="99908"/>
                  </a:lnTo>
                  <a:lnTo>
                    <a:pt x="47796" y="99969"/>
                  </a:lnTo>
                  <a:lnTo>
                    <a:pt x="48615" y="99990"/>
                  </a:lnTo>
                  <a:lnTo>
                    <a:pt x="49453" y="100010"/>
                  </a:lnTo>
                  <a:lnTo>
                    <a:pt x="50026" y="100010"/>
                  </a:lnTo>
                  <a:lnTo>
                    <a:pt x="51212" y="99990"/>
                  </a:lnTo>
                  <a:lnTo>
                    <a:pt x="52398" y="99949"/>
                  </a:lnTo>
                  <a:lnTo>
                    <a:pt x="53564" y="99888"/>
                  </a:lnTo>
                  <a:lnTo>
                    <a:pt x="54730" y="99785"/>
                  </a:lnTo>
                  <a:lnTo>
                    <a:pt x="55895" y="99663"/>
                  </a:lnTo>
                  <a:lnTo>
                    <a:pt x="57061" y="99499"/>
                  </a:lnTo>
                  <a:lnTo>
                    <a:pt x="58227" y="99335"/>
                  </a:lnTo>
                  <a:lnTo>
                    <a:pt x="59393" y="99131"/>
                  </a:lnTo>
                  <a:lnTo>
                    <a:pt x="60538" y="98885"/>
                  </a:lnTo>
                  <a:lnTo>
                    <a:pt x="61683" y="98620"/>
                  </a:lnTo>
                  <a:lnTo>
                    <a:pt x="62829" y="98333"/>
                  </a:lnTo>
                  <a:lnTo>
                    <a:pt x="63953" y="98006"/>
                  </a:lnTo>
                  <a:lnTo>
                    <a:pt x="65078" y="97679"/>
                  </a:lnTo>
                  <a:lnTo>
                    <a:pt x="66203" y="97290"/>
                  </a:lnTo>
                  <a:lnTo>
                    <a:pt x="67328" y="96902"/>
                  </a:lnTo>
                  <a:lnTo>
                    <a:pt x="68432" y="96472"/>
                  </a:lnTo>
                  <a:lnTo>
                    <a:pt x="69230" y="96145"/>
                  </a:lnTo>
                  <a:lnTo>
                    <a:pt x="70028" y="95818"/>
                  </a:lnTo>
                  <a:lnTo>
                    <a:pt x="70805" y="95450"/>
                  </a:lnTo>
                  <a:lnTo>
                    <a:pt x="71582" y="95102"/>
                  </a:lnTo>
                  <a:lnTo>
                    <a:pt x="72359" y="94713"/>
                  </a:lnTo>
                  <a:lnTo>
                    <a:pt x="73116" y="94325"/>
                  </a:lnTo>
                  <a:lnTo>
                    <a:pt x="73873" y="93936"/>
                  </a:lnTo>
                  <a:lnTo>
                    <a:pt x="74629" y="93507"/>
                  </a:lnTo>
                  <a:lnTo>
                    <a:pt x="75366" y="93077"/>
                  </a:lnTo>
                  <a:lnTo>
                    <a:pt x="76102" y="92648"/>
                  </a:lnTo>
                  <a:lnTo>
                    <a:pt x="76818" y="92198"/>
                  </a:lnTo>
                  <a:lnTo>
                    <a:pt x="77533" y="91727"/>
                  </a:lnTo>
                  <a:lnTo>
                    <a:pt x="78249" y="91257"/>
                  </a:lnTo>
                  <a:lnTo>
                    <a:pt x="78945" y="90766"/>
                  </a:lnTo>
                  <a:lnTo>
                    <a:pt x="79640" y="90275"/>
                  </a:lnTo>
                  <a:lnTo>
                    <a:pt x="80315" y="89764"/>
                  </a:lnTo>
                  <a:lnTo>
                    <a:pt x="80990" y="89253"/>
                  </a:lnTo>
                  <a:lnTo>
                    <a:pt x="81644" y="88700"/>
                  </a:lnTo>
                  <a:lnTo>
                    <a:pt x="82299" y="88169"/>
                  </a:lnTo>
                  <a:lnTo>
                    <a:pt x="82953" y="87616"/>
                  </a:lnTo>
                  <a:lnTo>
                    <a:pt x="83587" y="87044"/>
                  </a:lnTo>
                  <a:lnTo>
                    <a:pt x="84221" y="86471"/>
                  </a:lnTo>
                  <a:lnTo>
                    <a:pt x="84835" y="85878"/>
                  </a:lnTo>
                  <a:lnTo>
                    <a:pt x="85428" y="85285"/>
                  </a:lnTo>
                  <a:lnTo>
                    <a:pt x="86041" y="84671"/>
                  </a:lnTo>
                  <a:lnTo>
                    <a:pt x="86614" y="84058"/>
                  </a:lnTo>
                  <a:lnTo>
                    <a:pt x="87187" y="83424"/>
                  </a:lnTo>
                  <a:lnTo>
                    <a:pt x="87759" y="82790"/>
                  </a:lnTo>
                  <a:lnTo>
                    <a:pt x="88312" y="82135"/>
                  </a:lnTo>
                  <a:lnTo>
                    <a:pt x="88864" y="81460"/>
                  </a:lnTo>
                  <a:lnTo>
                    <a:pt x="89396" y="80806"/>
                  </a:lnTo>
                  <a:lnTo>
                    <a:pt x="89907" y="80111"/>
                  </a:lnTo>
                  <a:lnTo>
                    <a:pt x="90623" y="79149"/>
                  </a:lnTo>
                  <a:lnTo>
                    <a:pt x="91298" y="78188"/>
                  </a:lnTo>
                  <a:lnTo>
                    <a:pt x="91952" y="77186"/>
                  </a:lnTo>
                  <a:lnTo>
                    <a:pt x="92586" y="76184"/>
                  </a:lnTo>
                  <a:lnTo>
                    <a:pt x="93200" y="75182"/>
                  </a:lnTo>
                  <a:lnTo>
                    <a:pt x="93793" y="74159"/>
                  </a:lnTo>
                  <a:lnTo>
                    <a:pt x="94345" y="73116"/>
                  </a:lnTo>
                  <a:lnTo>
                    <a:pt x="94877" y="72073"/>
                  </a:lnTo>
                  <a:lnTo>
                    <a:pt x="95388" y="71010"/>
                  </a:lnTo>
                  <a:lnTo>
                    <a:pt x="95858" y="69946"/>
                  </a:lnTo>
                  <a:lnTo>
                    <a:pt x="96308" y="68862"/>
                  </a:lnTo>
                  <a:lnTo>
                    <a:pt x="96738" y="67778"/>
                  </a:lnTo>
                  <a:lnTo>
                    <a:pt x="97147" y="66674"/>
                  </a:lnTo>
                  <a:lnTo>
                    <a:pt x="97535" y="65569"/>
                  </a:lnTo>
                  <a:lnTo>
                    <a:pt x="97883" y="64465"/>
                  </a:lnTo>
                  <a:lnTo>
                    <a:pt x="98210" y="63340"/>
                  </a:lnTo>
                  <a:lnTo>
                    <a:pt x="98497" y="62215"/>
                  </a:lnTo>
                  <a:lnTo>
                    <a:pt x="98762" y="61070"/>
                  </a:lnTo>
                  <a:lnTo>
                    <a:pt x="99008" y="59945"/>
                  </a:lnTo>
                  <a:lnTo>
                    <a:pt x="99233" y="58779"/>
                  </a:lnTo>
                  <a:lnTo>
                    <a:pt x="99417" y="57634"/>
                  </a:lnTo>
                  <a:lnTo>
                    <a:pt x="99581" y="56489"/>
                  </a:lnTo>
                  <a:lnTo>
                    <a:pt x="99724" y="55323"/>
                  </a:lnTo>
                  <a:lnTo>
                    <a:pt x="99846" y="54157"/>
                  </a:lnTo>
                  <a:lnTo>
                    <a:pt x="99928" y="52991"/>
                  </a:lnTo>
                  <a:lnTo>
                    <a:pt x="99969" y="51805"/>
                  </a:lnTo>
                  <a:lnTo>
                    <a:pt x="100010" y="50639"/>
                  </a:lnTo>
                  <a:lnTo>
                    <a:pt x="100010" y="49453"/>
                  </a:lnTo>
                  <a:lnTo>
                    <a:pt x="99969" y="48288"/>
                  </a:lnTo>
                  <a:lnTo>
                    <a:pt x="99908" y="47101"/>
                  </a:lnTo>
                  <a:lnTo>
                    <a:pt x="99826" y="45915"/>
                  </a:lnTo>
                  <a:lnTo>
                    <a:pt x="99724" y="44729"/>
                  </a:lnTo>
                  <a:lnTo>
                    <a:pt x="99642" y="44034"/>
                  </a:lnTo>
                  <a:lnTo>
                    <a:pt x="99560" y="43297"/>
                  </a:lnTo>
                  <a:lnTo>
                    <a:pt x="99315" y="41743"/>
                  </a:lnTo>
                  <a:lnTo>
                    <a:pt x="99049" y="40270"/>
                  </a:lnTo>
                  <a:lnTo>
                    <a:pt x="98742" y="38900"/>
                  </a:lnTo>
                  <a:lnTo>
                    <a:pt x="98435" y="37632"/>
                  </a:lnTo>
                  <a:lnTo>
                    <a:pt x="98108" y="36385"/>
                  </a:lnTo>
                  <a:lnTo>
                    <a:pt x="97740" y="35137"/>
                  </a:lnTo>
                  <a:lnTo>
                    <a:pt x="97331" y="33910"/>
                  </a:lnTo>
                  <a:lnTo>
                    <a:pt x="96901" y="32724"/>
                  </a:lnTo>
                  <a:lnTo>
                    <a:pt x="96472" y="31578"/>
                  </a:lnTo>
                  <a:lnTo>
                    <a:pt x="96063" y="30556"/>
                  </a:lnTo>
                  <a:lnTo>
                    <a:pt x="95552" y="29390"/>
                  </a:lnTo>
                  <a:lnTo>
                    <a:pt x="94999" y="28204"/>
                  </a:lnTo>
                  <a:lnTo>
                    <a:pt x="94529" y="27283"/>
                  </a:lnTo>
                  <a:lnTo>
                    <a:pt x="93997" y="26261"/>
                  </a:lnTo>
                  <a:lnTo>
                    <a:pt x="93486" y="25341"/>
                  </a:lnTo>
                  <a:lnTo>
                    <a:pt x="92975" y="24441"/>
                  </a:lnTo>
                  <a:lnTo>
                    <a:pt x="92422" y="23541"/>
                  </a:lnTo>
                  <a:lnTo>
                    <a:pt x="91850" y="22661"/>
                  </a:lnTo>
                  <a:lnTo>
                    <a:pt x="91277" y="21802"/>
                  </a:lnTo>
                  <a:lnTo>
                    <a:pt x="90684" y="20943"/>
                  </a:lnTo>
                  <a:lnTo>
                    <a:pt x="90070" y="20084"/>
                  </a:lnTo>
                  <a:lnTo>
                    <a:pt x="89436" y="19266"/>
                  </a:lnTo>
                  <a:lnTo>
                    <a:pt x="89211" y="19000"/>
                  </a:lnTo>
                  <a:lnTo>
                    <a:pt x="88352" y="17937"/>
                  </a:lnTo>
                  <a:lnTo>
                    <a:pt x="87453" y="16873"/>
                  </a:lnTo>
                  <a:lnTo>
                    <a:pt x="86819" y="16158"/>
                  </a:lnTo>
                  <a:lnTo>
                    <a:pt x="86164" y="15483"/>
                  </a:lnTo>
                  <a:lnTo>
                    <a:pt x="85510" y="14808"/>
                  </a:lnTo>
                  <a:lnTo>
                    <a:pt x="84855" y="14153"/>
                  </a:lnTo>
                  <a:lnTo>
                    <a:pt x="84160" y="13499"/>
                  </a:lnTo>
                  <a:lnTo>
                    <a:pt x="83485" y="12865"/>
                  </a:lnTo>
                  <a:lnTo>
                    <a:pt x="82790" y="12251"/>
                  </a:lnTo>
                  <a:lnTo>
                    <a:pt x="82074" y="11638"/>
                  </a:lnTo>
                  <a:lnTo>
                    <a:pt x="81358" y="11045"/>
                  </a:lnTo>
                  <a:lnTo>
                    <a:pt x="80622" y="10472"/>
                  </a:lnTo>
                  <a:lnTo>
                    <a:pt x="79885" y="9899"/>
                  </a:lnTo>
                  <a:lnTo>
                    <a:pt x="79129" y="9368"/>
                  </a:lnTo>
                  <a:lnTo>
                    <a:pt x="78372" y="8815"/>
                  </a:lnTo>
                  <a:lnTo>
                    <a:pt x="77595" y="8304"/>
                  </a:lnTo>
                  <a:lnTo>
                    <a:pt x="76818" y="7793"/>
                  </a:lnTo>
                  <a:lnTo>
                    <a:pt x="76020" y="7302"/>
                  </a:lnTo>
                  <a:lnTo>
                    <a:pt x="75222" y="6832"/>
                  </a:lnTo>
                  <a:lnTo>
                    <a:pt x="74425" y="6382"/>
                  </a:lnTo>
                  <a:lnTo>
                    <a:pt x="73607" y="5932"/>
                  </a:lnTo>
                  <a:lnTo>
                    <a:pt x="72789" y="5502"/>
                  </a:lnTo>
                  <a:lnTo>
                    <a:pt x="71950" y="5073"/>
                  </a:lnTo>
                  <a:lnTo>
                    <a:pt x="71112" y="4684"/>
                  </a:lnTo>
                  <a:lnTo>
                    <a:pt x="70253" y="4296"/>
                  </a:lnTo>
                  <a:lnTo>
                    <a:pt x="69394" y="3927"/>
                  </a:lnTo>
                  <a:lnTo>
                    <a:pt x="68535" y="3580"/>
                  </a:lnTo>
                  <a:lnTo>
                    <a:pt x="67655" y="3232"/>
                  </a:lnTo>
                  <a:lnTo>
                    <a:pt x="66776" y="2905"/>
                  </a:lnTo>
                  <a:lnTo>
                    <a:pt x="65896" y="2598"/>
                  </a:lnTo>
                  <a:lnTo>
                    <a:pt x="64996" y="2312"/>
                  </a:lnTo>
                  <a:lnTo>
                    <a:pt x="64097" y="2046"/>
                  </a:lnTo>
                  <a:lnTo>
                    <a:pt x="63176" y="1780"/>
                  </a:lnTo>
                  <a:lnTo>
                    <a:pt x="62256" y="1555"/>
                  </a:lnTo>
                  <a:lnTo>
                    <a:pt x="61295" y="1310"/>
                  </a:lnTo>
                  <a:lnTo>
                    <a:pt x="60313" y="1085"/>
                  </a:lnTo>
                  <a:lnTo>
                    <a:pt x="59311" y="880"/>
                  </a:lnTo>
                  <a:lnTo>
                    <a:pt x="58329" y="716"/>
                  </a:lnTo>
                  <a:lnTo>
                    <a:pt x="57327" y="553"/>
                  </a:lnTo>
                  <a:lnTo>
                    <a:pt x="56345" y="410"/>
                  </a:lnTo>
                  <a:lnTo>
                    <a:pt x="55364" y="287"/>
                  </a:lnTo>
                  <a:lnTo>
                    <a:pt x="54362" y="205"/>
                  </a:lnTo>
                  <a:lnTo>
                    <a:pt x="53278" y="123"/>
                  </a:lnTo>
                  <a:lnTo>
                    <a:pt x="52173" y="62"/>
                  </a:lnTo>
                  <a:lnTo>
                    <a:pt x="51069" y="21"/>
                  </a:lnTo>
                  <a:lnTo>
                    <a:pt x="4996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1"/>
            <p:cNvSpPr/>
            <p:nvPr/>
          </p:nvSpPr>
          <p:spPr>
            <a:xfrm>
              <a:off x="4046975" y="3000650"/>
              <a:ext cx="2359650" cy="2360175"/>
            </a:xfrm>
            <a:custGeom>
              <a:avLst/>
              <a:gdLst/>
              <a:ahLst/>
              <a:cxnLst/>
              <a:rect l="l" t="t" r="r" b="b"/>
              <a:pathLst>
                <a:path w="94386" h="94407" extrusionOk="0">
                  <a:moveTo>
                    <a:pt x="46365" y="1"/>
                  </a:moveTo>
                  <a:lnTo>
                    <a:pt x="45383" y="41"/>
                  </a:lnTo>
                  <a:lnTo>
                    <a:pt x="44381" y="82"/>
                  </a:lnTo>
                  <a:lnTo>
                    <a:pt x="43379" y="164"/>
                  </a:lnTo>
                  <a:lnTo>
                    <a:pt x="42377" y="246"/>
                  </a:lnTo>
                  <a:lnTo>
                    <a:pt x="41395" y="369"/>
                  </a:lnTo>
                  <a:lnTo>
                    <a:pt x="40393" y="491"/>
                  </a:lnTo>
                  <a:lnTo>
                    <a:pt x="39391" y="655"/>
                  </a:lnTo>
                  <a:lnTo>
                    <a:pt x="38389" y="839"/>
                  </a:lnTo>
                  <a:lnTo>
                    <a:pt x="37386" y="1044"/>
                  </a:lnTo>
                  <a:lnTo>
                    <a:pt x="36405" y="1269"/>
                  </a:lnTo>
                  <a:lnTo>
                    <a:pt x="35403" y="1514"/>
                  </a:lnTo>
                  <a:lnTo>
                    <a:pt x="33991" y="1903"/>
                  </a:lnTo>
                  <a:lnTo>
                    <a:pt x="32580" y="2332"/>
                  </a:lnTo>
                  <a:lnTo>
                    <a:pt x="31189" y="2823"/>
                  </a:lnTo>
                  <a:lnTo>
                    <a:pt x="29778" y="3334"/>
                  </a:lnTo>
                  <a:lnTo>
                    <a:pt x="28878" y="3702"/>
                  </a:lnTo>
                  <a:lnTo>
                    <a:pt x="27999" y="4091"/>
                  </a:lnTo>
                  <a:lnTo>
                    <a:pt x="27120" y="4500"/>
                  </a:lnTo>
                  <a:lnTo>
                    <a:pt x="26261" y="4909"/>
                  </a:lnTo>
                  <a:lnTo>
                    <a:pt x="25402" y="5338"/>
                  </a:lnTo>
                  <a:lnTo>
                    <a:pt x="24563" y="5788"/>
                  </a:lnTo>
                  <a:lnTo>
                    <a:pt x="23745" y="6259"/>
                  </a:lnTo>
                  <a:lnTo>
                    <a:pt x="22927" y="6729"/>
                  </a:lnTo>
                  <a:lnTo>
                    <a:pt x="22109" y="7220"/>
                  </a:lnTo>
                  <a:lnTo>
                    <a:pt x="21332" y="7731"/>
                  </a:lnTo>
                  <a:lnTo>
                    <a:pt x="20555" y="8243"/>
                  </a:lnTo>
                  <a:lnTo>
                    <a:pt x="19777" y="8774"/>
                  </a:lnTo>
                  <a:lnTo>
                    <a:pt x="19021" y="9327"/>
                  </a:lnTo>
                  <a:lnTo>
                    <a:pt x="18284" y="9899"/>
                  </a:lnTo>
                  <a:lnTo>
                    <a:pt x="17569" y="10472"/>
                  </a:lnTo>
                  <a:lnTo>
                    <a:pt x="16853" y="11065"/>
                  </a:lnTo>
                  <a:lnTo>
                    <a:pt x="16137" y="11658"/>
                  </a:lnTo>
                  <a:lnTo>
                    <a:pt x="15442" y="12272"/>
                  </a:lnTo>
                  <a:lnTo>
                    <a:pt x="14767" y="12906"/>
                  </a:lnTo>
                  <a:lnTo>
                    <a:pt x="14112" y="13560"/>
                  </a:lnTo>
                  <a:lnTo>
                    <a:pt x="13458" y="14194"/>
                  </a:lnTo>
                  <a:lnTo>
                    <a:pt x="12824" y="14869"/>
                  </a:lnTo>
                  <a:lnTo>
                    <a:pt x="12190" y="15544"/>
                  </a:lnTo>
                  <a:lnTo>
                    <a:pt x="11597" y="16219"/>
                  </a:lnTo>
                  <a:lnTo>
                    <a:pt x="10983" y="16935"/>
                  </a:lnTo>
                  <a:lnTo>
                    <a:pt x="10410" y="17630"/>
                  </a:lnTo>
                  <a:lnTo>
                    <a:pt x="9592" y="18694"/>
                  </a:lnTo>
                  <a:lnTo>
                    <a:pt x="8774" y="19778"/>
                  </a:lnTo>
                  <a:lnTo>
                    <a:pt x="8018" y="20902"/>
                  </a:lnTo>
                  <a:lnTo>
                    <a:pt x="7281" y="22027"/>
                  </a:lnTo>
                  <a:lnTo>
                    <a:pt x="6586" y="23173"/>
                  </a:lnTo>
                  <a:lnTo>
                    <a:pt x="5911" y="24338"/>
                  </a:lnTo>
                  <a:lnTo>
                    <a:pt x="5277" y="25524"/>
                  </a:lnTo>
                  <a:lnTo>
                    <a:pt x="4684" y="26731"/>
                  </a:lnTo>
                  <a:lnTo>
                    <a:pt x="4111" y="27938"/>
                  </a:lnTo>
                  <a:lnTo>
                    <a:pt x="3580" y="29185"/>
                  </a:lnTo>
                  <a:lnTo>
                    <a:pt x="3089" y="30433"/>
                  </a:lnTo>
                  <a:lnTo>
                    <a:pt x="2639" y="31681"/>
                  </a:lnTo>
                  <a:lnTo>
                    <a:pt x="2209" y="32969"/>
                  </a:lnTo>
                  <a:lnTo>
                    <a:pt x="1821" y="34257"/>
                  </a:lnTo>
                  <a:lnTo>
                    <a:pt x="1473" y="35546"/>
                  </a:lnTo>
                  <a:lnTo>
                    <a:pt x="1166" y="36855"/>
                  </a:lnTo>
                  <a:lnTo>
                    <a:pt x="1003" y="37612"/>
                  </a:lnTo>
                  <a:lnTo>
                    <a:pt x="941" y="37877"/>
                  </a:lnTo>
                  <a:lnTo>
                    <a:pt x="757" y="38798"/>
                  </a:lnTo>
                  <a:lnTo>
                    <a:pt x="614" y="39698"/>
                  </a:lnTo>
                  <a:lnTo>
                    <a:pt x="471" y="40618"/>
                  </a:lnTo>
                  <a:lnTo>
                    <a:pt x="348" y="41538"/>
                  </a:lnTo>
                  <a:lnTo>
                    <a:pt x="246" y="42459"/>
                  </a:lnTo>
                  <a:lnTo>
                    <a:pt x="164" y="43399"/>
                  </a:lnTo>
                  <a:lnTo>
                    <a:pt x="103" y="44320"/>
                  </a:lnTo>
                  <a:lnTo>
                    <a:pt x="41" y="45261"/>
                  </a:lnTo>
                  <a:lnTo>
                    <a:pt x="41" y="45526"/>
                  </a:lnTo>
                  <a:lnTo>
                    <a:pt x="0" y="46692"/>
                  </a:lnTo>
                  <a:lnTo>
                    <a:pt x="0" y="47858"/>
                  </a:lnTo>
                  <a:lnTo>
                    <a:pt x="21" y="48799"/>
                  </a:lnTo>
                  <a:lnTo>
                    <a:pt x="62" y="49719"/>
                  </a:lnTo>
                  <a:lnTo>
                    <a:pt x="123" y="50660"/>
                  </a:lnTo>
                  <a:lnTo>
                    <a:pt x="205" y="51580"/>
                  </a:lnTo>
                  <a:lnTo>
                    <a:pt x="225" y="51867"/>
                  </a:lnTo>
                  <a:lnTo>
                    <a:pt x="369" y="53073"/>
                  </a:lnTo>
                  <a:lnTo>
                    <a:pt x="471" y="53830"/>
                  </a:lnTo>
                  <a:lnTo>
                    <a:pt x="573" y="54566"/>
                  </a:lnTo>
                  <a:lnTo>
                    <a:pt x="696" y="55323"/>
                  </a:lnTo>
                  <a:lnTo>
                    <a:pt x="839" y="56059"/>
                  </a:lnTo>
                  <a:lnTo>
                    <a:pt x="982" y="56755"/>
                  </a:lnTo>
                  <a:lnTo>
                    <a:pt x="1125" y="57450"/>
                  </a:lnTo>
                  <a:lnTo>
                    <a:pt x="1207" y="57736"/>
                  </a:lnTo>
                  <a:lnTo>
                    <a:pt x="1493" y="58963"/>
                  </a:lnTo>
                  <a:lnTo>
                    <a:pt x="1821" y="60190"/>
                  </a:lnTo>
                  <a:lnTo>
                    <a:pt x="2168" y="61295"/>
                  </a:lnTo>
                  <a:lnTo>
                    <a:pt x="2516" y="62399"/>
                  </a:lnTo>
                  <a:lnTo>
                    <a:pt x="2925" y="63504"/>
                  </a:lnTo>
                  <a:lnTo>
                    <a:pt x="3334" y="64608"/>
                  </a:lnTo>
                  <a:lnTo>
                    <a:pt x="3764" y="65631"/>
                  </a:lnTo>
                  <a:lnTo>
                    <a:pt x="4193" y="66633"/>
                  </a:lnTo>
                  <a:lnTo>
                    <a:pt x="4663" y="67635"/>
                  </a:lnTo>
                  <a:lnTo>
                    <a:pt x="5134" y="68596"/>
                  </a:lnTo>
                  <a:lnTo>
                    <a:pt x="5625" y="69557"/>
                  </a:lnTo>
                  <a:lnTo>
                    <a:pt x="6156" y="70498"/>
                  </a:lnTo>
                  <a:lnTo>
                    <a:pt x="6688" y="71419"/>
                  </a:lnTo>
                  <a:lnTo>
                    <a:pt x="7240" y="72318"/>
                  </a:lnTo>
                  <a:lnTo>
                    <a:pt x="7424" y="72625"/>
                  </a:lnTo>
                  <a:lnTo>
                    <a:pt x="8243" y="73873"/>
                  </a:lnTo>
                  <a:lnTo>
                    <a:pt x="9102" y="75059"/>
                  </a:lnTo>
                  <a:lnTo>
                    <a:pt x="9981" y="76245"/>
                  </a:lnTo>
                  <a:lnTo>
                    <a:pt x="10922" y="77390"/>
                  </a:lnTo>
                  <a:lnTo>
                    <a:pt x="11106" y="77615"/>
                  </a:lnTo>
                  <a:lnTo>
                    <a:pt x="11453" y="78024"/>
                  </a:lnTo>
                  <a:lnTo>
                    <a:pt x="11842" y="78454"/>
                  </a:lnTo>
                  <a:lnTo>
                    <a:pt x="12333" y="79006"/>
                  </a:lnTo>
                  <a:lnTo>
                    <a:pt x="12824" y="79538"/>
                  </a:lnTo>
                  <a:lnTo>
                    <a:pt x="13519" y="80274"/>
                  </a:lnTo>
                  <a:lnTo>
                    <a:pt x="14214" y="80970"/>
                  </a:lnTo>
                  <a:lnTo>
                    <a:pt x="14930" y="81644"/>
                  </a:lnTo>
                  <a:lnTo>
                    <a:pt x="15667" y="82319"/>
                  </a:lnTo>
                  <a:lnTo>
                    <a:pt x="15912" y="82544"/>
                  </a:lnTo>
                  <a:lnTo>
                    <a:pt x="16710" y="83219"/>
                  </a:lnTo>
                  <a:lnTo>
                    <a:pt x="17507" y="83894"/>
                  </a:lnTo>
                  <a:lnTo>
                    <a:pt x="18325" y="84549"/>
                  </a:lnTo>
                  <a:lnTo>
                    <a:pt x="19164" y="85162"/>
                  </a:lnTo>
                  <a:lnTo>
                    <a:pt x="20023" y="85776"/>
                  </a:lnTo>
                  <a:lnTo>
                    <a:pt x="20882" y="86369"/>
                  </a:lnTo>
                  <a:lnTo>
                    <a:pt x="21741" y="86941"/>
                  </a:lnTo>
                  <a:lnTo>
                    <a:pt x="22620" y="87494"/>
                  </a:lnTo>
                  <a:lnTo>
                    <a:pt x="22927" y="87678"/>
                  </a:lnTo>
                  <a:lnTo>
                    <a:pt x="23602" y="88066"/>
                  </a:lnTo>
                  <a:lnTo>
                    <a:pt x="24277" y="88455"/>
                  </a:lnTo>
                  <a:lnTo>
                    <a:pt x="24952" y="88823"/>
                  </a:lnTo>
                  <a:lnTo>
                    <a:pt x="25647" y="89191"/>
                  </a:lnTo>
                  <a:lnTo>
                    <a:pt x="26342" y="89539"/>
                  </a:lnTo>
                  <a:lnTo>
                    <a:pt x="27038" y="89866"/>
                  </a:lnTo>
                  <a:lnTo>
                    <a:pt x="27754" y="90193"/>
                  </a:lnTo>
                  <a:lnTo>
                    <a:pt x="28449" y="90521"/>
                  </a:lnTo>
                  <a:lnTo>
                    <a:pt x="29165" y="90807"/>
                  </a:lnTo>
                  <a:lnTo>
                    <a:pt x="29901" y="91114"/>
                  </a:lnTo>
                  <a:lnTo>
                    <a:pt x="30617" y="91380"/>
                  </a:lnTo>
                  <a:lnTo>
                    <a:pt x="31353" y="91645"/>
                  </a:lnTo>
                  <a:lnTo>
                    <a:pt x="32089" y="91911"/>
                  </a:lnTo>
                  <a:lnTo>
                    <a:pt x="32826" y="92157"/>
                  </a:lnTo>
                  <a:lnTo>
                    <a:pt x="33562" y="92382"/>
                  </a:lnTo>
                  <a:lnTo>
                    <a:pt x="34319" y="92607"/>
                  </a:lnTo>
                  <a:lnTo>
                    <a:pt x="35055" y="92811"/>
                  </a:lnTo>
                  <a:lnTo>
                    <a:pt x="35812" y="93016"/>
                  </a:lnTo>
                  <a:lnTo>
                    <a:pt x="36568" y="93179"/>
                  </a:lnTo>
                  <a:lnTo>
                    <a:pt x="37345" y="93363"/>
                  </a:lnTo>
                  <a:lnTo>
                    <a:pt x="38102" y="93507"/>
                  </a:lnTo>
                  <a:lnTo>
                    <a:pt x="38879" y="93670"/>
                  </a:lnTo>
                  <a:lnTo>
                    <a:pt x="39636" y="93793"/>
                  </a:lnTo>
                  <a:lnTo>
                    <a:pt x="40413" y="93916"/>
                  </a:lnTo>
                  <a:lnTo>
                    <a:pt x="41190" y="94018"/>
                  </a:lnTo>
                  <a:lnTo>
                    <a:pt x="41968" y="94120"/>
                  </a:lnTo>
                  <a:lnTo>
                    <a:pt x="42745" y="94202"/>
                  </a:lnTo>
                  <a:lnTo>
                    <a:pt x="43522" y="94263"/>
                  </a:lnTo>
                  <a:lnTo>
                    <a:pt x="44320" y="94325"/>
                  </a:lnTo>
                  <a:lnTo>
                    <a:pt x="45097" y="94366"/>
                  </a:lnTo>
                  <a:lnTo>
                    <a:pt x="45894" y="94386"/>
                  </a:lnTo>
                  <a:lnTo>
                    <a:pt x="46672" y="94406"/>
                  </a:lnTo>
                  <a:lnTo>
                    <a:pt x="47796" y="94406"/>
                  </a:lnTo>
                  <a:lnTo>
                    <a:pt x="48921" y="94386"/>
                  </a:lnTo>
                  <a:lnTo>
                    <a:pt x="50046" y="94325"/>
                  </a:lnTo>
                  <a:lnTo>
                    <a:pt x="51171" y="94243"/>
                  </a:lnTo>
                  <a:lnTo>
                    <a:pt x="52296" y="94141"/>
                  </a:lnTo>
                  <a:lnTo>
                    <a:pt x="53421" y="93997"/>
                  </a:lnTo>
                  <a:lnTo>
                    <a:pt x="54545" y="93834"/>
                  </a:lnTo>
                  <a:lnTo>
                    <a:pt x="55670" y="93629"/>
                  </a:lnTo>
                  <a:lnTo>
                    <a:pt x="56795" y="93425"/>
                  </a:lnTo>
                  <a:lnTo>
                    <a:pt x="57920" y="93159"/>
                  </a:lnTo>
                  <a:lnTo>
                    <a:pt x="59045" y="92893"/>
                  </a:lnTo>
                  <a:lnTo>
                    <a:pt x="60170" y="92586"/>
                  </a:lnTo>
                  <a:lnTo>
                    <a:pt x="61274" y="92259"/>
                  </a:lnTo>
                  <a:lnTo>
                    <a:pt x="62399" y="91891"/>
                  </a:lnTo>
                  <a:lnTo>
                    <a:pt x="63503" y="91482"/>
                  </a:lnTo>
                  <a:lnTo>
                    <a:pt x="64608" y="91073"/>
                  </a:lnTo>
                  <a:lnTo>
                    <a:pt x="65385" y="90746"/>
                  </a:lnTo>
                  <a:lnTo>
                    <a:pt x="66162" y="90418"/>
                  </a:lnTo>
                  <a:lnTo>
                    <a:pt x="66919" y="90071"/>
                  </a:lnTo>
                  <a:lnTo>
                    <a:pt x="67676" y="89723"/>
                  </a:lnTo>
                  <a:lnTo>
                    <a:pt x="68412" y="89355"/>
                  </a:lnTo>
                  <a:lnTo>
                    <a:pt x="69148" y="88987"/>
                  </a:lnTo>
                  <a:lnTo>
                    <a:pt x="69864" y="88598"/>
                  </a:lnTo>
                  <a:lnTo>
                    <a:pt x="70580" y="88189"/>
                  </a:lnTo>
                  <a:lnTo>
                    <a:pt x="71296" y="87780"/>
                  </a:lnTo>
                  <a:lnTo>
                    <a:pt x="71991" y="87371"/>
                  </a:lnTo>
                  <a:lnTo>
                    <a:pt x="72686" y="86941"/>
                  </a:lnTo>
                  <a:lnTo>
                    <a:pt x="73361" y="86492"/>
                  </a:lnTo>
                  <a:lnTo>
                    <a:pt x="74036" y="86042"/>
                  </a:lnTo>
                  <a:lnTo>
                    <a:pt x="74691" y="85571"/>
                  </a:lnTo>
                  <a:lnTo>
                    <a:pt x="75345" y="85101"/>
                  </a:lnTo>
                  <a:lnTo>
                    <a:pt x="75979" y="84610"/>
                  </a:lnTo>
                  <a:lnTo>
                    <a:pt x="76613" y="84119"/>
                  </a:lnTo>
                  <a:lnTo>
                    <a:pt x="77227" y="83608"/>
                  </a:lnTo>
                  <a:lnTo>
                    <a:pt x="77840" y="83097"/>
                  </a:lnTo>
                  <a:lnTo>
                    <a:pt x="78454" y="82585"/>
                  </a:lnTo>
                  <a:lnTo>
                    <a:pt x="79047" y="82053"/>
                  </a:lnTo>
                  <a:lnTo>
                    <a:pt x="79619" y="81501"/>
                  </a:lnTo>
                  <a:lnTo>
                    <a:pt x="80192" y="80949"/>
                  </a:lnTo>
                  <a:lnTo>
                    <a:pt x="80765" y="80397"/>
                  </a:lnTo>
                  <a:lnTo>
                    <a:pt x="81296" y="79824"/>
                  </a:lnTo>
                  <a:lnTo>
                    <a:pt x="81849" y="79252"/>
                  </a:lnTo>
                  <a:lnTo>
                    <a:pt x="82380" y="78679"/>
                  </a:lnTo>
                  <a:lnTo>
                    <a:pt x="82892" y="78086"/>
                  </a:lnTo>
                  <a:lnTo>
                    <a:pt x="83403" y="77472"/>
                  </a:lnTo>
                  <a:lnTo>
                    <a:pt x="83914" y="76879"/>
                  </a:lnTo>
                  <a:lnTo>
                    <a:pt x="84385" y="76245"/>
                  </a:lnTo>
                  <a:lnTo>
                    <a:pt x="84876" y="75632"/>
                  </a:lnTo>
                  <a:lnTo>
                    <a:pt x="85530" y="74732"/>
                  </a:lnTo>
                  <a:lnTo>
                    <a:pt x="86164" y="73832"/>
                  </a:lnTo>
                  <a:lnTo>
                    <a:pt x="86778" y="72912"/>
                  </a:lnTo>
                  <a:lnTo>
                    <a:pt x="87371" y="71971"/>
                  </a:lnTo>
                  <a:lnTo>
                    <a:pt x="87923" y="71030"/>
                  </a:lnTo>
                  <a:lnTo>
                    <a:pt x="88475" y="70069"/>
                  </a:lnTo>
                  <a:lnTo>
                    <a:pt x="89007" y="69107"/>
                  </a:lnTo>
                  <a:lnTo>
                    <a:pt x="89498" y="68126"/>
                  </a:lnTo>
                  <a:lnTo>
                    <a:pt x="89968" y="67124"/>
                  </a:lnTo>
                  <a:lnTo>
                    <a:pt x="90438" y="66121"/>
                  </a:lnTo>
                  <a:lnTo>
                    <a:pt x="90868" y="65099"/>
                  </a:lnTo>
                  <a:lnTo>
                    <a:pt x="91277" y="64076"/>
                  </a:lnTo>
                  <a:lnTo>
                    <a:pt x="91645" y="63054"/>
                  </a:lnTo>
                  <a:lnTo>
                    <a:pt x="92013" y="62011"/>
                  </a:lnTo>
                  <a:lnTo>
                    <a:pt x="92340" y="60947"/>
                  </a:lnTo>
                  <a:lnTo>
                    <a:pt x="92647" y="59884"/>
                  </a:lnTo>
                  <a:lnTo>
                    <a:pt x="92934" y="58820"/>
                  </a:lnTo>
                  <a:lnTo>
                    <a:pt x="93199" y="57757"/>
                  </a:lnTo>
                  <a:lnTo>
                    <a:pt x="93424" y="56673"/>
                  </a:lnTo>
                  <a:lnTo>
                    <a:pt x="93649" y="55589"/>
                  </a:lnTo>
                  <a:lnTo>
                    <a:pt x="93833" y="54484"/>
                  </a:lnTo>
                  <a:lnTo>
                    <a:pt x="93997" y="53400"/>
                  </a:lnTo>
                  <a:lnTo>
                    <a:pt x="94120" y="52296"/>
                  </a:lnTo>
                  <a:lnTo>
                    <a:pt x="94222" y="51171"/>
                  </a:lnTo>
                  <a:lnTo>
                    <a:pt x="94304" y="50067"/>
                  </a:lnTo>
                  <a:lnTo>
                    <a:pt x="94365" y="48962"/>
                  </a:lnTo>
                  <a:lnTo>
                    <a:pt x="94386" y="47837"/>
                  </a:lnTo>
                  <a:lnTo>
                    <a:pt x="94386" y="46713"/>
                  </a:lnTo>
                  <a:lnTo>
                    <a:pt x="94365" y="45588"/>
                  </a:lnTo>
                  <a:lnTo>
                    <a:pt x="94324" y="44463"/>
                  </a:lnTo>
                  <a:lnTo>
                    <a:pt x="94242" y="43338"/>
                  </a:lnTo>
                  <a:lnTo>
                    <a:pt x="94140" y="42213"/>
                  </a:lnTo>
                  <a:lnTo>
                    <a:pt x="94058" y="41518"/>
                  </a:lnTo>
                  <a:lnTo>
                    <a:pt x="93956" y="40822"/>
                  </a:lnTo>
                  <a:lnTo>
                    <a:pt x="93752" y="39411"/>
                  </a:lnTo>
                  <a:lnTo>
                    <a:pt x="93506" y="38061"/>
                  </a:lnTo>
                  <a:lnTo>
                    <a:pt x="93220" y="36712"/>
                  </a:lnTo>
                  <a:lnTo>
                    <a:pt x="92934" y="35546"/>
                  </a:lnTo>
                  <a:lnTo>
                    <a:pt x="92606" y="34360"/>
                  </a:lnTo>
                  <a:lnTo>
                    <a:pt x="92259" y="33173"/>
                  </a:lnTo>
                  <a:lnTo>
                    <a:pt x="91870" y="32008"/>
                  </a:lnTo>
                  <a:lnTo>
                    <a:pt x="91481" y="30903"/>
                  </a:lnTo>
                  <a:lnTo>
                    <a:pt x="91052" y="29799"/>
                  </a:lnTo>
                  <a:lnTo>
                    <a:pt x="90663" y="28858"/>
                  </a:lnTo>
                  <a:lnTo>
                    <a:pt x="90193" y="27733"/>
                  </a:lnTo>
                  <a:lnTo>
                    <a:pt x="89661" y="26629"/>
                  </a:lnTo>
                  <a:lnTo>
                    <a:pt x="89211" y="25688"/>
                  </a:lnTo>
                  <a:lnTo>
                    <a:pt x="88720" y="24788"/>
                  </a:lnTo>
                  <a:lnTo>
                    <a:pt x="88250" y="23909"/>
                  </a:lnTo>
                  <a:lnTo>
                    <a:pt x="87739" y="23029"/>
                  </a:lnTo>
                  <a:lnTo>
                    <a:pt x="87228" y="22191"/>
                  </a:lnTo>
                  <a:lnTo>
                    <a:pt x="86675" y="21352"/>
                  </a:lnTo>
                  <a:lnTo>
                    <a:pt x="86123" y="20514"/>
                  </a:lnTo>
                  <a:lnTo>
                    <a:pt x="85571" y="19716"/>
                  </a:lnTo>
                  <a:lnTo>
                    <a:pt x="84978" y="18919"/>
                  </a:lnTo>
                  <a:lnTo>
                    <a:pt x="84385" y="18141"/>
                  </a:lnTo>
                  <a:lnTo>
                    <a:pt x="84242" y="17957"/>
                  </a:lnTo>
                  <a:lnTo>
                    <a:pt x="83403" y="16914"/>
                  </a:lnTo>
                  <a:lnTo>
                    <a:pt x="82544" y="15912"/>
                  </a:lnTo>
                  <a:lnTo>
                    <a:pt x="81951" y="15258"/>
                  </a:lnTo>
                  <a:lnTo>
                    <a:pt x="81337" y="14603"/>
                  </a:lnTo>
                  <a:lnTo>
                    <a:pt x="80703" y="13969"/>
                  </a:lnTo>
                  <a:lnTo>
                    <a:pt x="80069" y="13335"/>
                  </a:lnTo>
                  <a:lnTo>
                    <a:pt x="79435" y="12722"/>
                  </a:lnTo>
                  <a:lnTo>
                    <a:pt x="78781" y="12129"/>
                  </a:lnTo>
                  <a:lnTo>
                    <a:pt x="78106" y="11535"/>
                  </a:lnTo>
                  <a:lnTo>
                    <a:pt x="77431" y="10963"/>
                  </a:lnTo>
                  <a:lnTo>
                    <a:pt x="76756" y="10411"/>
                  </a:lnTo>
                  <a:lnTo>
                    <a:pt x="76061" y="9858"/>
                  </a:lnTo>
                  <a:lnTo>
                    <a:pt x="75345" y="9327"/>
                  </a:lnTo>
                  <a:lnTo>
                    <a:pt x="74629" y="8815"/>
                  </a:lnTo>
                  <a:lnTo>
                    <a:pt x="73913" y="8304"/>
                  </a:lnTo>
                  <a:lnTo>
                    <a:pt x="73177" y="7813"/>
                  </a:lnTo>
                  <a:lnTo>
                    <a:pt x="72441" y="7322"/>
                  </a:lnTo>
                  <a:lnTo>
                    <a:pt x="71705" y="6872"/>
                  </a:lnTo>
                  <a:lnTo>
                    <a:pt x="70948" y="6422"/>
                  </a:lnTo>
                  <a:lnTo>
                    <a:pt x="70171" y="5993"/>
                  </a:lnTo>
                  <a:lnTo>
                    <a:pt x="69394" y="5563"/>
                  </a:lnTo>
                  <a:lnTo>
                    <a:pt x="68616" y="5154"/>
                  </a:lnTo>
                  <a:lnTo>
                    <a:pt x="67839" y="4766"/>
                  </a:lnTo>
                  <a:lnTo>
                    <a:pt x="67042" y="4398"/>
                  </a:lnTo>
                  <a:lnTo>
                    <a:pt x="66244" y="4030"/>
                  </a:lnTo>
                  <a:lnTo>
                    <a:pt x="65426" y="3682"/>
                  </a:lnTo>
                  <a:lnTo>
                    <a:pt x="64628" y="3355"/>
                  </a:lnTo>
                  <a:lnTo>
                    <a:pt x="63810" y="3027"/>
                  </a:lnTo>
                  <a:lnTo>
                    <a:pt x="62972" y="2741"/>
                  </a:lnTo>
                  <a:lnTo>
                    <a:pt x="62154" y="2455"/>
                  </a:lnTo>
                  <a:lnTo>
                    <a:pt x="61315" y="2168"/>
                  </a:lnTo>
                  <a:lnTo>
                    <a:pt x="60477" y="1923"/>
                  </a:lnTo>
                  <a:lnTo>
                    <a:pt x="59618" y="1678"/>
                  </a:lnTo>
                  <a:lnTo>
                    <a:pt x="58779" y="1453"/>
                  </a:lnTo>
                  <a:lnTo>
                    <a:pt x="57859" y="1228"/>
                  </a:lnTo>
                  <a:lnTo>
                    <a:pt x="56938" y="1023"/>
                  </a:lnTo>
                  <a:lnTo>
                    <a:pt x="55998" y="839"/>
                  </a:lnTo>
                  <a:lnTo>
                    <a:pt x="55077" y="675"/>
                  </a:lnTo>
                  <a:lnTo>
                    <a:pt x="54136" y="512"/>
                  </a:lnTo>
                  <a:lnTo>
                    <a:pt x="53196" y="389"/>
                  </a:lnTo>
                  <a:lnTo>
                    <a:pt x="52255" y="287"/>
                  </a:lnTo>
                  <a:lnTo>
                    <a:pt x="51314" y="185"/>
                  </a:lnTo>
                  <a:lnTo>
                    <a:pt x="50332" y="103"/>
                  </a:lnTo>
                  <a:lnTo>
                    <a:pt x="49351" y="62"/>
                  </a:lnTo>
                  <a:lnTo>
                    <a:pt x="48349" y="21"/>
                  </a:lnTo>
                  <a:lnTo>
                    <a:pt x="473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1"/>
            <p:cNvSpPr/>
            <p:nvPr/>
          </p:nvSpPr>
          <p:spPr>
            <a:xfrm>
              <a:off x="4046975" y="3000650"/>
              <a:ext cx="2359650" cy="2360175"/>
            </a:xfrm>
            <a:custGeom>
              <a:avLst/>
              <a:gdLst/>
              <a:ahLst/>
              <a:cxnLst/>
              <a:rect l="l" t="t" r="r" b="b"/>
              <a:pathLst>
                <a:path w="94386" h="94407" fill="none" extrusionOk="0">
                  <a:moveTo>
                    <a:pt x="84876" y="75632"/>
                  </a:moveTo>
                  <a:lnTo>
                    <a:pt x="84876" y="75632"/>
                  </a:lnTo>
                  <a:lnTo>
                    <a:pt x="84385" y="76245"/>
                  </a:lnTo>
                  <a:lnTo>
                    <a:pt x="83914" y="76879"/>
                  </a:lnTo>
                  <a:lnTo>
                    <a:pt x="83403" y="77472"/>
                  </a:lnTo>
                  <a:lnTo>
                    <a:pt x="82892" y="78086"/>
                  </a:lnTo>
                  <a:lnTo>
                    <a:pt x="82380" y="78679"/>
                  </a:lnTo>
                  <a:lnTo>
                    <a:pt x="81849" y="79252"/>
                  </a:lnTo>
                  <a:lnTo>
                    <a:pt x="81296" y="79824"/>
                  </a:lnTo>
                  <a:lnTo>
                    <a:pt x="80765" y="80397"/>
                  </a:lnTo>
                  <a:lnTo>
                    <a:pt x="80192" y="80949"/>
                  </a:lnTo>
                  <a:lnTo>
                    <a:pt x="79619" y="81501"/>
                  </a:lnTo>
                  <a:lnTo>
                    <a:pt x="79047" y="82053"/>
                  </a:lnTo>
                  <a:lnTo>
                    <a:pt x="78454" y="82585"/>
                  </a:lnTo>
                  <a:lnTo>
                    <a:pt x="77840" y="83097"/>
                  </a:lnTo>
                  <a:lnTo>
                    <a:pt x="77227" y="83608"/>
                  </a:lnTo>
                  <a:lnTo>
                    <a:pt x="76613" y="84119"/>
                  </a:lnTo>
                  <a:lnTo>
                    <a:pt x="75979" y="84610"/>
                  </a:lnTo>
                  <a:lnTo>
                    <a:pt x="75345" y="85101"/>
                  </a:lnTo>
                  <a:lnTo>
                    <a:pt x="74691" y="85571"/>
                  </a:lnTo>
                  <a:lnTo>
                    <a:pt x="74036" y="86042"/>
                  </a:lnTo>
                  <a:lnTo>
                    <a:pt x="73361" y="86492"/>
                  </a:lnTo>
                  <a:lnTo>
                    <a:pt x="72686" y="86941"/>
                  </a:lnTo>
                  <a:lnTo>
                    <a:pt x="71991" y="87371"/>
                  </a:lnTo>
                  <a:lnTo>
                    <a:pt x="71296" y="87780"/>
                  </a:lnTo>
                  <a:lnTo>
                    <a:pt x="70580" y="88189"/>
                  </a:lnTo>
                  <a:lnTo>
                    <a:pt x="69864" y="88598"/>
                  </a:lnTo>
                  <a:lnTo>
                    <a:pt x="69148" y="88987"/>
                  </a:lnTo>
                  <a:lnTo>
                    <a:pt x="68412" y="89355"/>
                  </a:lnTo>
                  <a:lnTo>
                    <a:pt x="67676" y="89723"/>
                  </a:lnTo>
                  <a:lnTo>
                    <a:pt x="66919" y="90071"/>
                  </a:lnTo>
                  <a:lnTo>
                    <a:pt x="66162" y="90418"/>
                  </a:lnTo>
                  <a:lnTo>
                    <a:pt x="65385" y="90746"/>
                  </a:lnTo>
                  <a:lnTo>
                    <a:pt x="64608" y="91073"/>
                  </a:lnTo>
                  <a:lnTo>
                    <a:pt x="64608" y="91073"/>
                  </a:lnTo>
                  <a:lnTo>
                    <a:pt x="63503" y="91482"/>
                  </a:lnTo>
                  <a:lnTo>
                    <a:pt x="62399" y="91891"/>
                  </a:lnTo>
                  <a:lnTo>
                    <a:pt x="61274" y="92259"/>
                  </a:lnTo>
                  <a:lnTo>
                    <a:pt x="60170" y="92586"/>
                  </a:lnTo>
                  <a:lnTo>
                    <a:pt x="59045" y="92893"/>
                  </a:lnTo>
                  <a:lnTo>
                    <a:pt x="57920" y="93159"/>
                  </a:lnTo>
                  <a:lnTo>
                    <a:pt x="56795" y="93425"/>
                  </a:lnTo>
                  <a:lnTo>
                    <a:pt x="55670" y="93629"/>
                  </a:lnTo>
                  <a:lnTo>
                    <a:pt x="54545" y="93834"/>
                  </a:lnTo>
                  <a:lnTo>
                    <a:pt x="53421" y="93997"/>
                  </a:lnTo>
                  <a:lnTo>
                    <a:pt x="52296" y="94141"/>
                  </a:lnTo>
                  <a:lnTo>
                    <a:pt x="51171" y="94243"/>
                  </a:lnTo>
                  <a:lnTo>
                    <a:pt x="50046" y="94325"/>
                  </a:lnTo>
                  <a:lnTo>
                    <a:pt x="48921" y="94386"/>
                  </a:lnTo>
                  <a:lnTo>
                    <a:pt x="47796" y="94406"/>
                  </a:lnTo>
                  <a:lnTo>
                    <a:pt x="46672" y="94406"/>
                  </a:lnTo>
                  <a:lnTo>
                    <a:pt x="46672" y="94406"/>
                  </a:lnTo>
                  <a:lnTo>
                    <a:pt x="45894" y="94386"/>
                  </a:lnTo>
                  <a:lnTo>
                    <a:pt x="45097" y="94366"/>
                  </a:lnTo>
                  <a:lnTo>
                    <a:pt x="44320" y="94325"/>
                  </a:lnTo>
                  <a:lnTo>
                    <a:pt x="43522" y="94263"/>
                  </a:lnTo>
                  <a:lnTo>
                    <a:pt x="42745" y="94202"/>
                  </a:lnTo>
                  <a:lnTo>
                    <a:pt x="41968" y="94120"/>
                  </a:lnTo>
                  <a:lnTo>
                    <a:pt x="41190" y="94018"/>
                  </a:lnTo>
                  <a:lnTo>
                    <a:pt x="40413" y="93916"/>
                  </a:lnTo>
                  <a:lnTo>
                    <a:pt x="39636" y="93793"/>
                  </a:lnTo>
                  <a:lnTo>
                    <a:pt x="38879" y="93670"/>
                  </a:lnTo>
                  <a:lnTo>
                    <a:pt x="38102" y="93507"/>
                  </a:lnTo>
                  <a:lnTo>
                    <a:pt x="37345" y="93363"/>
                  </a:lnTo>
                  <a:lnTo>
                    <a:pt x="36568" y="93179"/>
                  </a:lnTo>
                  <a:lnTo>
                    <a:pt x="35812" y="93016"/>
                  </a:lnTo>
                  <a:lnTo>
                    <a:pt x="35055" y="92811"/>
                  </a:lnTo>
                  <a:lnTo>
                    <a:pt x="34319" y="92607"/>
                  </a:lnTo>
                  <a:lnTo>
                    <a:pt x="33562" y="92382"/>
                  </a:lnTo>
                  <a:lnTo>
                    <a:pt x="32826" y="92157"/>
                  </a:lnTo>
                  <a:lnTo>
                    <a:pt x="32089" y="91911"/>
                  </a:lnTo>
                  <a:lnTo>
                    <a:pt x="31353" y="91645"/>
                  </a:lnTo>
                  <a:lnTo>
                    <a:pt x="30617" y="91380"/>
                  </a:lnTo>
                  <a:lnTo>
                    <a:pt x="29901" y="91114"/>
                  </a:lnTo>
                  <a:lnTo>
                    <a:pt x="29165" y="90807"/>
                  </a:lnTo>
                  <a:lnTo>
                    <a:pt x="28449" y="90521"/>
                  </a:lnTo>
                  <a:lnTo>
                    <a:pt x="27754" y="90193"/>
                  </a:lnTo>
                  <a:lnTo>
                    <a:pt x="27038" y="89866"/>
                  </a:lnTo>
                  <a:lnTo>
                    <a:pt x="26342" y="89539"/>
                  </a:lnTo>
                  <a:lnTo>
                    <a:pt x="25647" y="89191"/>
                  </a:lnTo>
                  <a:lnTo>
                    <a:pt x="24952" y="88823"/>
                  </a:lnTo>
                  <a:lnTo>
                    <a:pt x="24277" y="88455"/>
                  </a:lnTo>
                  <a:lnTo>
                    <a:pt x="23602" y="88066"/>
                  </a:lnTo>
                  <a:lnTo>
                    <a:pt x="22927" y="87678"/>
                  </a:lnTo>
                  <a:lnTo>
                    <a:pt x="22927" y="87678"/>
                  </a:lnTo>
                  <a:lnTo>
                    <a:pt x="22620" y="87494"/>
                  </a:lnTo>
                  <a:lnTo>
                    <a:pt x="22620" y="87494"/>
                  </a:lnTo>
                  <a:lnTo>
                    <a:pt x="21741" y="86941"/>
                  </a:lnTo>
                  <a:lnTo>
                    <a:pt x="20882" y="86369"/>
                  </a:lnTo>
                  <a:lnTo>
                    <a:pt x="20023" y="85776"/>
                  </a:lnTo>
                  <a:lnTo>
                    <a:pt x="19164" y="85162"/>
                  </a:lnTo>
                  <a:lnTo>
                    <a:pt x="18325" y="84549"/>
                  </a:lnTo>
                  <a:lnTo>
                    <a:pt x="17507" y="83894"/>
                  </a:lnTo>
                  <a:lnTo>
                    <a:pt x="16710" y="83219"/>
                  </a:lnTo>
                  <a:lnTo>
                    <a:pt x="15912" y="82544"/>
                  </a:lnTo>
                  <a:lnTo>
                    <a:pt x="15912" y="82544"/>
                  </a:lnTo>
                  <a:lnTo>
                    <a:pt x="15667" y="82319"/>
                  </a:lnTo>
                  <a:lnTo>
                    <a:pt x="15667" y="82319"/>
                  </a:lnTo>
                  <a:lnTo>
                    <a:pt x="14930" y="81644"/>
                  </a:lnTo>
                  <a:lnTo>
                    <a:pt x="14214" y="80970"/>
                  </a:lnTo>
                  <a:lnTo>
                    <a:pt x="13519" y="80274"/>
                  </a:lnTo>
                  <a:lnTo>
                    <a:pt x="12824" y="79538"/>
                  </a:lnTo>
                  <a:lnTo>
                    <a:pt x="12824" y="79538"/>
                  </a:lnTo>
                  <a:lnTo>
                    <a:pt x="12333" y="79006"/>
                  </a:lnTo>
                  <a:lnTo>
                    <a:pt x="11842" y="78454"/>
                  </a:lnTo>
                  <a:lnTo>
                    <a:pt x="11842" y="78454"/>
                  </a:lnTo>
                  <a:lnTo>
                    <a:pt x="11453" y="78024"/>
                  </a:lnTo>
                  <a:lnTo>
                    <a:pt x="11453" y="78024"/>
                  </a:lnTo>
                  <a:lnTo>
                    <a:pt x="11106" y="77615"/>
                  </a:lnTo>
                  <a:lnTo>
                    <a:pt x="11106" y="77615"/>
                  </a:lnTo>
                  <a:lnTo>
                    <a:pt x="10922" y="77390"/>
                  </a:lnTo>
                  <a:lnTo>
                    <a:pt x="10922" y="77390"/>
                  </a:lnTo>
                  <a:lnTo>
                    <a:pt x="9981" y="76245"/>
                  </a:lnTo>
                  <a:lnTo>
                    <a:pt x="9102" y="75059"/>
                  </a:lnTo>
                  <a:lnTo>
                    <a:pt x="8243" y="73873"/>
                  </a:lnTo>
                  <a:lnTo>
                    <a:pt x="7424" y="72625"/>
                  </a:lnTo>
                  <a:lnTo>
                    <a:pt x="7424" y="72625"/>
                  </a:lnTo>
                  <a:lnTo>
                    <a:pt x="7240" y="72318"/>
                  </a:lnTo>
                  <a:lnTo>
                    <a:pt x="7240" y="72318"/>
                  </a:lnTo>
                  <a:lnTo>
                    <a:pt x="6688" y="71419"/>
                  </a:lnTo>
                  <a:lnTo>
                    <a:pt x="6156" y="70498"/>
                  </a:lnTo>
                  <a:lnTo>
                    <a:pt x="5625" y="69557"/>
                  </a:lnTo>
                  <a:lnTo>
                    <a:pt x="5134" y="68596"/>
                  </a:lnTo>
                  <a:lnTo>
                    <a:pt x="4663" y="67635"/>
                  </a:lnTo>
                  <a:lnTo>
                    <a:pt x="4193" y="66633"/>
                  </a:lnTo>
                  <a:lnTo>
                    <a:pt x="3764" y="65631"/>
                  </a:lnTo>
                  <a:lnTo>
                    <a:pt x="3334" y="64608"/>
                  </a:lnTo>
                  <a:lnTo>
                    <a:pt x="3334" y="64608"/>
                  </a:lnTo>
                  <a:lnTo>
                    <a:pt x="2925" y="63504"/>
                  </a:lnTo>
                  <a:lnTo>
                    <a:pt x="2516" y="62399"/>
                  </a:lnTo>
                  <a:lnTo>
                    <a:pt x="2168" y="61295"/>
                  </a:lnTo>
                  <a:lnTo>
                    <a:pt x="1821" y="60190"/>
                  </a:lnTo>
                  <a:lnTo>
                    <a:pt x="1821" y="60190"/>
                  </a:lnTo>
                  <a:lnTo>
                    <a:pt x="1493" y="58963"/>
                  </a:lnTo>
                  <a:lnTo>
                    <a:pt x="1207" y="57736"/>
                  </a:lnTo>
                  <a:lnTo>
                    <a:pt x="1207" y="57736"/>
                  </a:lnTo>
                  <a:lnTo>
                    <a:pt x="1125" y="57450"/>
                  </a:lnTo>
                  <a:lnTo>
                    <a:pt x="1125" y="57450"/>
                  </a:lnTo>
                  <a:lnTo>
                    <a:pt x="982" y="56755"/>
                  </a:lnTo>
                  <a:lnTo>
                    <a:pt x="839" y="56059"/>
                  </a:lnTo>
                  <a:lnTo>
                    <a:pt x="839" y="56059"/>
                  </a:lnTo>
                  <a:lnTo>
                    <a:pt x="696" y="55323"/>
                  </a:lnTo>
                  <a:lnTo>
                    <a:pt x="573" y="54566"/>
                  </a:lnTo>
                  <a:lnTo>
                    <a:pt x="471" y="53830"/>
                  </a:lnTo>
                  <a:lnTo>
                    <a:pt x="369" y="53073"/>
                  </a:lnTo>
                  <a:lnTo>
                    <a:pt x="369" y="53073"/>
                  </a:lnTo>
                  <a:lnTo>
                    <a:pt x="225" y="51867"/>
                  </a:lnTo>
                  <a:lnTo>
                    <a:pt x="225" y="51867"/>
                  </a:lnTo>
                  <a:lnTo>
                    <a:pt x="205" y="51580"/>
                  </a:lnTo>
                  <a:lnTo>
                    <a:pt x="205" y="51580"/>
                  </a:lnTo>
                  <a:lnTo>
                    <a:pt x="123" y="50660"/>
                  </a:lnTo>
                  <a:lnTo>
                    <a:pt x="62" y="49719"/>
                  </a:lnTo>
                  <a:lnTo>
                    <a:pt x="21" y="48799"/>
                  </a:lnTo>
                  <a:lnTo>
                    <a:pt x="0" y="47858"/>
                  </a:lnTo>
                  <a:lnTo>
                    <a:pt x="0" y="47858"/>
                  </a:lnTo>
                  <a:lnTo>
                    <a:pt x="0" y="46692"/>
                  </a:lnTo>
                  <a:lnTo>
                    <a:pt x="41" y="45526"/>
                  </a:lnTo>
                  <a:lnTo>
                    <a:pt x="41" y="45526"/>
                  </a:lnTo>
                  <a:lnTo>
                    <a:pt x="41" y="45261"/>
                  </a:lnTo>
                  <a:lnTo>
                    <a:pt x="41" y="45261"/>
                  </a:lnTo>
                  <a:lnTo>
                    <a:pt x="103" y="44320"/>
                  </a:lnTo>
                  <a:lnTo>
                    <a:pt x="164" y="43399"/>
                  </a:lnTo>
                  <a:lnTo>
                    <a:pt x="246" y="42459"/>
                  </a:lnTo>
                  <a:lnTo>
                    <a:pt x="348" y="41538"/>
                  </a:lnTo>
                  <a:lnTo>
                    <a:pt x="471" y="40618"/>
                  </a:lnTo>
                  <a:lnTo>
                    <a:pt x="614" y="39698"/>
                  </a:lnTo>
                  <a:lnTo>
                    <a:pt x="757" y="38798"/>
                  </a:lnTo>
                  <a:lnTo>
                    <a:pt x="941" y="37877"/>
                  </a:lnTo>
                  <a:lnTo>
                    <a:pt x="941" y="37877"/>
                  </a:lnTo>
                  <a:lnTo>
                    <a:pt x="1003" y="37612"/>
                  </a:lnTo>
                  <a:lnTo>
                    <a:pt x="1003" y="37612"/>
                  </a:lnTo>
                  <a:lnTo>
                    <a:pt x="1166" y="36855"/>
                  </a:lnTo>
                  <a:lnTo>
                    <a:pt x="1166" y="36855"/>
                  </a:lnTo>
                  <a:lnTo>
                    <a:pt x="1473" y="35546"/>
                  </a:lnTo>
                  <a:lnTo>
                    <a:pt x="1821" y="34257"/>
                  </a:lnTo>
                  <a:lnTo>
                    <a:pt x="2209" y="32969"/>
                  </a:lnTo>
                  <a:lnTo>
                    <a:pt x="2639" y="31681"/>
                  </a:lnTo>
                  <a:lnTo>
                    <a:pt x="3089" y="30433"/>
                  </a:lnTo>
                  <a:lnTo>
                    <a:pt x="3580" y="29185"/>
                  </a:lnTo>
                  <a:lnTo>
                    <a:pt x="4111" y="27938"/>
                  </a:lnTo>
                  <a:lnTo>
                    <a:pt x="4684" y="26731"/>
                  </a:lnTo>
                  <a:lnTo>
                    <a:pt x="5277" y="25524"/>
                  </a:lnTo>
                  <a:lnTo>
                    <a:pt x="5911" y="24338"/>
                  </a:lnTo>
                  <a:lnTo>
                    <a:pt x="6586" y="23173"/>
                  </a:lnTo>
                  <a:lnTo>
                    <a:pt x="7281" y="22027"/>
                  </a:lnTo>
                  <a:lnTo>
                    <a:pt x="8018" y="20902"/>
                  </a:lnTo>
                  <a:lnTo>
                    <a:pt x="8774" y="19778"/>
                  </a:lnTo>
                  <a:lnTo>
                    <a:pt x="9592" y="18694"/>
                  </a:lnTo>
                  <a:lnTo>
                    <a:pt x="10410" y="17630"/>
                  </a:lnTo>
                  <a:lnTo>
                    <a:pt x="10410" y="17630"/>
                  </a:lnTo>
                  <a:lnTo>
                    <a:pt x="10983" y="16935"/>
                  </a:lnTo>
                  <a:lnTo>
                    <a:pt x="11597" y="16219"/>
                  </a:lnTo>
                  <a:lnTo>
                    <a:pt x="12190" y="15544"/>
                  </a:lnTo>
                  <a:lnTo>
                    <a:pt x="12824" y="14869"/>
                  </a:lnTo>
                  <a:lnTo>
                    <a:pt x="13458" y="14194"/>
                  </a:lnTo>
                  <a:lnTo>
                    <a:pt x="14112" y="13560"/>
                  </a:lnTo>
                  <a:lnTo>
                    <a:pt x="14767" y="12906"/>
                  </a:lnTo>
                  <a:lnTo>
                    <a:pt x="15442" y="12272"/>
                  </a:lnTo>
                  <a:lnTo>
                    <a:pt x="15442" y="12272"/>
                  </a:lnTo>
                  <a:lnTo>
                    <a:pt x="16137" y="11658"/>
                  </a:lnTo>
                  <a:lnTo>
                    <a:pt x="16853" y="11065"/>
                  </a:lnTo>
                  <a:lnTo>
                    <a:pt x="16853" y="11065"/>
                  </a:lnTo>
                  <a:lnTo>
                    <a:pt x="17569" y="10472"/>
                  </a:lnTo>
                  <a:lnTo>
                    <a:pt x="18284" y="9899"/>
                  </a:lnTo>
                  <a:lnTo>
                    <a:pt x="19021" y="9327"/>
                  </a:lnTo>
                  <a:lnTo>
                    <a:pt x="19777" y="8774"/>
                  </a:lnTo>
                  <a:lnTo>
                    <a:pt x="20555" y="8243"/>
                  </a:lnTo>
                  <a:lnTo>
                    <a:pt x="21332" y="7731"/>
                  </a:lnTo>
                  <a:lnTo>
                    <a:pt x="22109" y="7220"/>
                  </a:lnTo>
                  <a:lnTo>
                    <a:pt x="22927" y="6729"/>
                  </a:lnTo>
                  <a:lnTo>
                    <a:pt x="23745" y="6259"/>
                  </a:lnTo>
                  <a:lnTo>
                    <a:pt x="24563" y="5788"/>
                  </a:lnTo>
                  <a:lnTo>
                    <a:pt x="25402" y="5338"/>
                  </a:lnTo>
                  <a:lnTo>
                    <a:pt x="26261" y="4909"/>
                  </a:lnTo>
                  <a:lnTo>
                    <a:pt x="27120" y="4500"/>
                  </a:lnTo>
                  <a:lnTo>
                    <a:pt x="27999" y="4091"/>
                  </a:lnTo>
                  <a:lnTo>
                    <a:pt x="28878" y="3702"/>
                  </a:lnTo>
                  <a:lnTo>
                    <a:pt x="29778" y="3334"/>
                  </a:lnTo>
                  <a:lnTo>
                    <a:pt x="29778" y="3334"/>
                  </a:lnTo>
                  <a:lnTo>
                    <a:pt x="31189" y="2823"/>
                  </a:lnTo>
                  <a:lnTo>
                    <a:pt x="32580" y="2332"/>
                  </a:lnTo>
                  <a:lnTo>
                    <a:pt x="33991" y="1903"/>
                  </a:lnTo>
                  <a:lnTo>
                    <a:pt x="35403" y="1514"/>
                  </a:lnTo>
                  <a:lnTo>
                    <a:pt x="35403" y="1514"/>
                  </a:lnTo>
                  <a:lnTo>
                    <a:pt x="36405" y="1269"/>
                  </a:lnTo>
                  <a:lnTo>
                    <a:pt x="37386" y="1044"/>
                  </a:lnTo>
                  <a:lnTo>
                    <a:pt x="38389" y="839"/>
                  </a:lnTo>
                  <a:lnTo>
                    <a:pt x="39391" y="655"/>
                  </a:lnTo>
                  <a:lnTo>
                    <a:pt x="40393" y="491"/>
                  </a:lnTo>
                  <a:lnTo>
                    <a:pt x="41395" y="369"/>
                  </a:lnTo>
                  <a:lnTo>
                    <a:pt x="42377" y="246"/>
                  </a:lnTo>
                  <a:lnTo>
                    <a:pt x="43379" y="164"/>
                  </a:lnTo>
                  <a:lnTo>
                    <a:pt x="44381" y="82"/>
                  </a:lnTo>
                  <a:lnTo>
                    <a:pt x="45383" y="41"/>
                  </a:lnTo>
                  <a:lnTo>
                    <a:pt x="46365" y="1"/>
                  </a:lnTo>
                  <a:lnTo>
                    <a:pt x="47367" y="1"/>
                  </a:lnTo>
                  <a:lnTo>
                    <a:pt x="48349" y="21"/>
                  </a:lnTo>
                  <a:lnTo>
                    <a:pt x="49351" y="62"/>
                  </a:lnTo>
                  <a:lnTo>
                    <a:pt x="50332" y="103"/>
                  </a:lnTo>
                  <a:lnTo>
                    <a:pt x="51314" y="185"/>
                  </a:lnTo>
                  <a:lnTo>
                    <a:pt x="51314" y="185"/>
                  </a:lnTo>
                  <a:lnTo>
                    <a:pt x="52255" y="287"/>
                  </a:lnTo>
                  <a:lnTo>
                    <a:pt x="53196" y="389"/>
                  </a:lnTo>
                  <a:lnTo>
                    <a:pt x="54136" y="512"/>
                  </a:lnTo>
                  <a:lnTo>
                    <a:pt x="55077" y="675"/>
                  </a:lnTo>
                  <a:lnTo>
                    <a:pt x="55998" y="839"/>
                  </a:lnTo>
                  <a:lnTo>
                    <a:pt x="56938" y="1023"/>
                  </a:lnTo>
                  <a:lnTo>
                    <a:pt x="57859" y="1228"/>
                  </a:lnTo>
                  <a:lnTo>
                    <a:pt x="58779" y="1453"/>
                  </a:lnTo>
                  <a:lnTo>
                    <a:pt x="58779" y="1453"/>
                  </a:lnTo>
                  <a:lnTo>
                    <a:pt x="59618" y="1678"/>
                  </a:lnTo>
                  <a:lnTo>
                    <a:pt x="60477" y="1923"/>
                  </a:lnTo>
                  <a:lnTo>
                    <a:pt x="61315" y="2168"/>
                  </a:lnTo>
                  <a:lnTo>
                    <a:pt x="62154" y="2455"/>
                  </a:lnTo>
                  <a:lnTo>
                    <a:pt x="62972" y="2741"/>
                  </a:lnTo>
                  <a:lnTo>
                    <a:pt x="63810" y="3027"/>
                  </a:lnTo>
                  <a:lnTo>
                    <a:pt x="64628" y="3355"/>
                  </a:lnTo>
                  <a:lnTo>
                    <a:pt x="65426" y="3682"/>
                  </a:lnTo>
                  <a:lnTo>
                    <a:pt x="66244" y="4030"/>
                  </a:lnTo>
                  <a:lnTo>
                    <a:pt x="67042" y="4398"/>
                  </a:lnTo>
                  <a:lnTo>
                    <a:pt x="67839" y="4766"/>
                  </a:lnTo>
                  <a:lnTo>
                    <a:pt x="68616" y="5154"/>
                  </a:lnTo>
                  <a:lnTo>
                    <a:pt x="69394" y="5563"/>
                  </a:lnTo>
                  <a:lnTo>
                    <a:pt x="70171" y="5993"/>
                  </a:lnTo>
                  <a:lnTo>
                    <a:pt x="70948" y="6422"/>
                  </a:lnTo>
                  <a:lnTo>
                    <a:pt x="71705" y="6872"/>
                  </a:lnTo>
                  <a:lnTo>
                    <a:pt x="72441" y="7322"/>
                  </a:lnTo>
                  <a:lnTo>
                    <a:pt x="73177" y="7813"/>
                  </a:lnTo>
                  <a:lnTo>
                    <a:pt x="73913" y="8304"/>
                  </a:lnTo>
                  <a:lnTo>
                    <a:pt x="74629" y="8815"/>
                  </a:lnTo>
                  <a:lnTo>
                    <a:pt x="75345" y="9327"/>
                  </a:lnTo>
                  <a:lnTo>
                    <a:pt x="76061" y="9858"/>
                  </a:lnTo>
                  <a:lnTo>
                    <a:pt x="76756" y="10411"/>
                  </a:lnTo>
                  <a:lnTo>
                    <a:pt x="77431" y="10963"/>
                  </a:lnTo>
                  <a:lnTo>
                    <a:pt x="78106" y="11535"/>
                  </a:lnTo>
                  <a:lnTo>
                    <a:pt x="78781" y="12129"/>
                  </a:lnTo>
                  <a:lnTo>
                    <a:pt x="79435" y="12722"/>
                  </a:lnTo>
                  <a:lnTo>
                    <a:pt x="80069" y="13335"/>
                  </a:lnTo>
                  <a:lnTo>
                    <a:pt x="80703" y="13969"/>
                  </a:lnTo>
                  <a:lnTo>
                    <a:pt x="81337" y="14603"/>
                  </a:lnTo>
                  <a:lnTo>
                    <a:pt x="81951" y="15258"/>
                  </a:lnTo>
                  <a:lnTo>
                    <a:pt x="82544" y="15912"/>
                  </a:lnTo>
                  <a:lnTo>
                    <a:pt x="82544" y="15912"/>
                  </a:lnTo>
                  <a:lnTo>
                    <a:pt x="83403" y="16914"/>
                  </a:lnTo>
                  <a:lnTo>
                    <a:pt x="84242" y="17957"/>
                  </a:lnTo>
                  <a:lnTo>
                    <a:pt x="84242" y="17957"/>
                  </a:lnTo>
                  <a:lnTo>
                    <a:pt x="84385" y="18141"/>
                  </a:lnTo>
                  <a:lnTo>
                    <a:pt x="84385" y="18141"/>
                  </a:lnTo>
                  <a:lnTo>
                    <a:pt x="84978" y="18919"/>
                  </a:lnTo>
                  <a:lnTo>
                    <a:pt x="85571" y="19716"/>
                  </a:lnTo>
                  <a:lnTo>
                    <a:pt x="86123" y="20514"/>
                  </a:lnTo>
                  <a:lnTo>
                    <a:pt x="86675" y="21352"/>
                  </a:lnTo>
                  <a:lnTo>
                    <a:pt x="87228" y="22191"/>
                  </a:lnTo>
                  <a:lnTo>
                    <a:pt x="87739" y="23029"/>
                  </a:lnTo>
                  <a:lnTo>
                    <a:pt x="88250" y="23909"/>
                  </a:lnTo>
                  <a:lnTo>
                    <a:pt x="88720" y="24788"/>
                  </a:lnTo>
                  <a:lnTo>
                    <a:pt x="88720" y="24788"/>
                  </a:lnTo>
                  <a:lnTo>
                    <a:pt x="89211" y="25688"/>
                  </a:lnTo>
                  <a:lnTo>
                    <a:pt x="89661" y="26629"/>
                  </a:lnTo>
                  <a:lnTo>
                    <a:pt x="89661" y="26629"/>
                  </a:lnTo>
                  <a:lnTo>
                    <a:pt x="90193" y="27733"/>
                  </a:lnTo>
                  <a:lnTo>
                    <a:pt x="90663" y="28858"/>
                  </a:lnTo>
                  <a:lnTo>
                    <a:pt x="90663" y="28858"/>
                  </a:lnTo>
                  <a:lnTo>
                    <a:pt x="91052" y="29799"/>
                  </a:lnTo>
                  <a:lnTo>
                    <a:pt x="91052" y="29799"/>
                  </a:lnTo>
                  <a:lnTo>
                    <a:pt x="91481" y="30903"/>
                  </a:lnTo>
                  <a:lnTo>
                    <a:pt x="91870" y="32008"/>
                  </a:lnTo>
                  <a:lnTo>
                    <a:pt x="91870" y="32008"/>
                  </a:lnTo>
                  <a:lnTo>
                    <a:pt x="92259" y="33173"/>
                  </a:lnTo>
                  <a:lnTo>
                    <a:pt x="92606" y="34360"/>
                  </a:lnTo>
                  <a:lnTo>
                    <a:pt x="92934" y="35546"/>
                  </a:lnTo>
                  <a:lnTo>
                    <a:pt x="93220" y="36712"/>
                  </a:lnTo>
                  <a:lnTo>
                    <a:pt x="93220" y="36712"/>
                  </a:lnTo>
                  <a:lnTo>
                    <a:pt x="93506" y="38061"/>
                  </a:lnTo>
                  <a:lnTo>
                    <a:pt x="93752" y="39411"/>
                  </a:lnTo>
                  <a:lnTo>
                    <a:pt x="93752" y="39411"/>
                  </a:lnTo>
                  <a:lnTo>
                    <a:pt x="93956" y="40822"/>
                  </a:lnTo>
                  <a:lnTo>
                    <a:pt x="94058" y="41518"/>
                  </a:lnTo>
                  <a:lnTo>
                    <a:pt x="94140" y="42213"/>
                  </a:lnTo>
                  <a:lnTo>
                    <a:pt x="94140" y="42213"/>
                  </a:lnTo>
                  <a:lnTo>
                    <a:pt x="94242" y="43338"/>
                  </a:lnTo>
                  <a:lnTo>
                    <a:pt x="94324" y="44463"/>
                  </a:lnTo>
                  <a:lnTo>
                    <a:pt x="94365" y="45588"/>
                  </a:lnTo>
                  <a:lnTo>
                    <a:pt x="94386" y="46713"/>
                  </a:lnTo>
                  <a:lnTo>
                    <a:pt x="94386" y="47837"/>
                  </a:lnTo>
                  <a:lnTo>
                    <a:pt x="94365" y="48962"/>
                  </a:lnTo>
                  <a:lnTo>
                    <a:pt x="94304" y="50067"/>
                  </a:lnTo>
                  <a:lnTo>
                    <a:pt x="94222" y="51171"/>
                  </a:lnTo>
                  <a:lnTo>
                    <a:pt x="94120" y="52296"/>
                  </a:lnTo>
                  <a:lnTo>
                    <a:pt x="93997" y="53400"/>
                  </a:lnTo>
                  <a:lnTo>
                    <a:pt x="93833" y="54484"/>
                  </a:lnTo>
                  <a:lnTo>
                    <a:pt x="93649" y="55589"/>
                  </a:lnTo>
                  <a:lnTo>
                    <a:pt x="93424" y="56673"/>
                  </a:lnTo>
                  <a:lnTo>
                    <a:pt x="93199" y="57757"/>
                  </a:lnTo>
                  <a:lnTo>
                    <a:pt x="92934" y="58820"/>
                  </a:lnTo>
                  <a:lnTo>
                    <a:pt x="92647" y="59884"/>
                  </a:lnTo>
                  <a:lnTo>
                    <a:pt x="92340" y="60947"/>
                  </a:lnTo>
                  <a:lnTo>
                    <a:pt x="92013" y="62011"/>
                  </a:lnTo>
                  <a:lnTo>
                    <a:pt x="91645" y="63054"/>
                  </a:lnTo>
                  <a:lnTo>
                    <a:pt x="91277" y="64076"/>
                  </a:lnTo>
                  <a:lnTo>
                    <a:pt x="90868" y="65099"/>
                  </a:lnTo>
                  <a:lnTo>
                    <a:pt x="90438" y="66121"/>
                  </a:lnTo>
                  <a:lnTo>
                    <a:pt x="89968" y="67124"/>
                  </a:lnTo>
                  <a:lnTo>
                    <a:pt x="89498" y="68126"/>
                  </a:lnTo>
                  <a:lnTo>
                    <a:pt x="89007" y="69107"/>
                  </a:lnTo>
                  <a:lnTo>
                    <a:pt x="88475" y="70069"/>
                  </a:lnTo>
                  <a:lnTo>
                    <a:pt x="87923" y="71030"/>
                  </a:lnTo>
                  <a:lnTo>
                    <a:pt x="87371" y="71971"/>
                  </a:lnTo>
                  <a:lnTo>
                    <a:pt x="86778" y="72912"/>
                  </a:lnTo>
                  <a:lnTo>
                    <a:pt x="86164" y="73832"/>
                  </a:lnTo>
                  <a:lnTo>
                    <a:pt x="85530" y="74732"/>
                  </a:lnTo>
                  <a:lnTo>
                    <a:pt x="84876" y="75632"/>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1"/>
            <p:cNvSpPr/>
            <p:nvPr/>
          </p:nvSpPr>
          <p:spPr>
            <a:xfrm>
              <a:off x="4070500" y="3714425"/>
              <a:ext cx="1822775" cy="1478175"/>
            </a:xfrm>
            <a:custGeom>
              <a:avLst/>
              <a:gdLst/>
              <a:ahLst/>
              <a:cxnLst/>
              <a:rect l="l" t="t" r="r" b="b"/>
              <a:pathLst>
                <a:path w="72911" h="59127" extrusionOk="0">
                  <a:moveTo>
                    <a:pt x="38409" y="0"/>
                  </a:moveTo>
                  <a:lnTo>
                    <a:pt x="37243" y="21"/>
                  </a:lnTo>
                  <a:lnTo>
                    <a:pt x="36077" y="41"/>
                  </a:lnTo>
                  <a:lnTo>
                    <a:pt x="34891" y="103"/>
                  </a:lnTo>
                  <a:lnTo>
                    <a:pt x="33684" y="164"/>
                  </a:lnTo>
                  <a:lnTo>
                    <a:pt x="32478" y="266"/>
                  </a:lnTo>
                  <a:lnTo>
                    <a:pt x="31271" y="368"/>
                  </a:lnTo>
                  <a:lnTo>
                    <a:pt x="30064" y="491"/>
                  </a:lnTo>
                  <a:lnTo>
                    <a:pt x="28817" y="634"/>
                  </a:lnTo>
                  <a:lnTo>
                    <a:pt x="27590" y="798"/>
                  </a:lnTo>
                  <a:lnTo>
                    <a:pt x="26342" y="982"/>
                  </a:lnTo>
                  <a:lnTo>
                    <a:pt x="25095" y="1166"/>
                  </a:lnTo>
                  <a:lnTo>
                    <a:pt x="23847" y="1391"/>
                  </a:lnTo>
                  <a:lnTo>
                    <a:pt x="22579" y="1637"/>
                  </a:lnTo>
                  <a:lnTo>
                    <a:pt x="21311" y="1882"/>
                  </a:lnTo>
                  <a:lnTo>
                    <a:pt x="20043" y="2168"/>
                  </a:lnTo>
                  <a:lnTo>
                    <a:pt x="18775" y="2455"/>
                  </a:lnTo>
                  <a:lnTo>
                    <a:pt x="17487" y="2782"/>
                  </a:lnTo>
                  <a:lnTo>
                    <a:pt x="16198" y="3109"/>
                  </a:lnTo>
                  <a:lnTo>
                    <a:pt x="14910" y="3457"/>
                  </a:lnTo>
                  <a:lnTo>
                    <a:pt x="12946" y="4050"/>
                  </a:lnTo>
                  <a:lnTo>
                    <a:pt x="11003" y="4663"/>
                  </a:lnTo>
                  <a:lnTo>
                    <a:pt x="9081" y="5318"/>
                  </a:lnTo>
                  <a:lnTo>
                    <a:pt x="7220" y="5993"/>
                  </a:lnTo>
                  <a:lnTo>
                    <a:pt x="5359" y="6709"/>
                  </a:lnTo>
                  <a:lnTo>
                    <a:pt x="3559" y="7465"/>
                  </a:lnTo>
                  <a:lnTo>
                    <a:pt x="1780" y="8242"/>
                  </a:lnTo>
                  <a:lnTo>
                    <a:pt x="62" y="9061"/>
                  </a:lnTo>
                  <a:lnTo>
                    <a:pt x="0" y="9326"/>
                  </a:lnTo>
                  <a:lnTo>
                    <a:pt x="1739" y="8529"/>
                  </a:lnTo>
                  <a:lnTo>
                    <a:pt x="3518" y="7731"/>
                  </a:lnTo>
                  <a:lnTo>
                    <a:pt x="5338" y="6974"/>
                  </a:lnTo>
                  <a:lnTo>
                    <a:pt x="7199" y="6259"/>
                  </a:lnTo>
                  <a:lnTo>
                    <a:pt x="9101" y="5563"/>
                  </a:lnTo>
                  <a:lnTo>
                    <a:pt x="11024" y="4909"/>
                  </a:lnTo>
                  <a:lnTo>
                    <a:pt x="12987" y="4275"/>
                  </a:lnTo>
                  <a:lnTo>
                    <a:pt x="14971" y="3682"/>
                  </a:lnTo>
                  <a:lnTo>
                    <a:pt x="16525" y="3252"/>
                  </a:lnTo>
                  <a:lnTo>
                    <a:pt x="18080" y="2864"/>
                  </a:lnTo>
                  <a:lnTo>
                    <a:pt x="19634" y="2495"/>
                  </a:lnTo>
                  <a:lnTo>
                    <a:pt x="21168" y="2148"/>
                  </a:lnTo>
                  <a:lnTo>
                    <a:pt x="22702" y="1841"/>
                  </a:lnTo>
                  <a:lnTo>
                    <a:pt x="24215" y="1555"/>
                  </a:lnTo>
                  <a:lnTo>
                    <a:pt x="25729" y="1309"/>
                  </a:lnTo>
                  <a:lnTo>
                    <a:pt x="27242" y="1084"/>
                  </a:lnTo>
                  <a:lnTo>
                    <a:pt x="28735" y="880"/>
                  </a:lnTo>
                  <a:lnTo>
                    <a:pt x="30228" y="696"/>
                  </a:lnTo>
                  <a:lnTo>
                    <a:pt x="31701" y="553"/>
                  </a:lnTo>
                  <a:lnTo>
                    <a:pt x="33153" y="430"/>
                  </a:lnTo>
                  <a:lnTo>
                    <a:pt x="34605" y="348"/>
                  </a:lnTo>
                  <a:lnTo>
                    <a:pt x="36036" y="287"/>
                  </a:lnTo>
                  <a:lnTo>
                    <a:pt x="37448" y="246"/>
                  </a:lnTo>
                  <a:lnTo>
                    <a:pt x="38859" y="225"/>
                  </a:lnTo>
                  <a:lnTo>
                    <a:pt x="40433" y="246"/>
                  </a:lnTo>
                  <a:lnTo>
                    <a:pt x="42008" y="287"/>
                  </a:lnTo>
                  <a:lnTo>
                    <a:pt x="43542" y="368"/>
                  </a:lnTo>
                  <a:lnTo>
                    <a:pt x="45056" y="491"/>
                  </a:lnTo>
                  <a:lnTo>
                    <a:pt x="46549" y="655"/>
                  </a:lnTo>
                  <a:lnTo>
                    <a:pt x="48001" y="839"/>
                  </a:lnTo>
                  <a:lnTo>
                    <a:pt x="49432" y="1043"/>
                  </a:lnTo>
                  <a:lnTo>
                    <a:pt x="50823" y="1309"/>
                  </a:lnTo>
                  <a:lnTo>
                    <a:pt x="52193" y="1575"/>
                  </a:lnTo>
                  <a:lnTo>
                    <a:pt x="53523" y="1902"/>
                  </a:lnTo>
                  <a:lnTo>
                    <a:pt x="54832" y="2250"/>
                  </a:lnTo>
                  <a:lnTo>
                    <a:pt x="56100" y="2618"/>
                  </a:lnTo>
                  <a:lnTo>
                    <a:pt x="57327" y="3027"/>
                  </a:lnTo>
                  <a:lnTo>
                    <a:pt x="58513" y="3457"/>
                  </a:lnTo>
                  <a:lnTo>
                    <a:pt x="59658" y="3927"/>
                  </a:lnTo>
                  <a:lnTo>
                    <a:pt x="60783" y="4438"/>
                  </a:lnTo>
                  <a:lnTo>
                    <a:pt x="61847" y="4970"/>
                  </a:lnTo>
                  <a:lnTo>
                    <a:pt x="62869" y="5522"/>
                  </a:lnTo>
                  <a:lnTo>
                    <a:pt x="63851" y="6115"/>
                  </a:lnTo>
                  <a:lnTo>
                    <a:pt x="64342" y="6422"/>
                  </a:lnTo>
                  <a:lnTo>
                    <a:pt x="64792" y="6729"/>
                  </a:lnTo>
                  <a:lnTo>
                    <a:pt x="65242" y="7056"/>
                  </a:lnTo>
                  <a:lnTo>
                    <a:pt x="65692" y="7363"/>
                  </a:lnTo>
                  <a:lnTo>
                    <a:pt x="66121" y="7711"/>
                  </a:lnTo>
                  <a:lnTo>
                    <a:pt x="66530" y="8038"/>
                  </a:lnTo>
                  <a:lnTo>
                    <a:pt x="66939" y="8406"/>
                  </a:lnTo>
                  <a:lnTo>
                    <a:pt x="67328" y="8754"/>
                  </a:lnTo>
                  <a:lnTo>
                    <a:pt x="67716" y="9122"/>
                  </a:lnTo>
                  <a:lnTo>
                    <a:pt x="68084" y="9490"/>
                  </a:lnTo>
                  <a:lnTo>
                    <a:pt x="68432" y="9858"/>
                  </a:lnTo>
                  <a:lnTo>
                    <a:pt x="68780" y="10247"/>
                  </a:lnTo>
                  <a:lnTo>
                    <a:pt x="69107" y="10635"/>
                  </a:lnTo>
                  <a:lnTo>
                    <a:pt x="69414" y="11024"/>
                  </a:lnTo>
                  <a:lnTo>
                    <a:pt x="69721" y="11433"/>
                  </a:lnTo>
                  <a:lnTo>
                    <a:pt x="70007" y="11842"/>
                  </a:lnTo>
                  <a:lnTo>
                    <a:pt x="70273" y="12251"/>
                  </a:lnTo>
                  <a:lnTo>
                    <a:pt x="70539" y="12681"/>
                  </a:lnTo>
                  <a:lnTo>
                    <a:pt x="70784" y="13110"/>
                  </a:lnTo>
                  <a:lnTo>
                    <a:pt x="71009" y="13560"/>
                  </a:lnTo>
                  <a:lnTo>
                    <a:pt x="71234" y="13989"/>
                  </a:lnTo>
                  <a:lnTo>
                    <a:pt x="71438" y="14439"/>
                  </a:lnTo>
                  <a:lnTo>
                    <a:pt x="71623" y="14910"/>
                  </a:lnTo>
                  <a:lnTo>
                    <a:pt x="71786" y="15360"/>
                  </a:lnTo>
                  <a:lnTo>
                    <a:pt x="71950" y="15830"/>
                  </a:lnTo>
                  <a:lnTo>
                    <a:pt x="72093" y="16321"/>
                  </a:lnTo>
                  <a:lnTo>
                    <a:pt x="72277" y="16975"/>
                  </a:lnTo>
                  <a:lnTo>
                    <a:pt x="72400" y="17650"/>
                  </a:lnTo>
                  <a:lnTo>
                    <a:pt x="72522" y="18346"/>
                  </a:lnTo>
                  <a:lnTo>
                    <a:pt x="72604" y="19021"/>
                  </a:lnTo>
                  <a:lnTo>
                    <a:pt x="72645" y="19716"/>
                  </a:lnTo>
                  <a:lnTo>
                    <a:pt x="72666" y="20411"/>
                  </a:lnTo>
                  <a:lnTo>
                    <a:pt x="72666" y="21107"/>
                  </a:lnTo>
                  <a:lnTo>
                    <a:pt x="72625" y="21802"/>
                  </a:lnTo>
                  <a:lnTo>
                    <a:pt x="72543" y="22518"/>
                  </a:lnTo>
                  <a:lnTo>
                    <a:pt x="72461" y="23234"/>
                  </a:lnTo>
                  <a:lnTo>
                    <a:pt x="72318" y="23950"/>
                  </a:lnTo>
                  <a:lnTo>
                    <a:pt x="72154" y="24665"/>
                  </a:lnTo>
                  <a:lnTo>
                    <a:pt x="71970" y="25381"/>
                  </a:lnTo>
                  <a:lnTo>
                    <a:pt x="71766" y="26097"/>
                  </a:lnTo>
                  <a:lnTo>
                    <a:pt x="71500" y="26833"/>
                  </a:lnTo>
                  <a:lnTo>
                    <a:pt x="71234" y="27549"/>
                  </a:lnTo>
                  <a:lnTo>
                    <a:pt x="70927" y="28285"/>
                  </a:lnTo>
                  <a:lnTo>
                    <a:pt x="70600" y="29022"/>
                  </a:lnTo>
                  <a:lnTo>
                    <a:pt x="70232" y="29737"/>
                  </a:lnTo>
                  <a:lnTo>
                    <a:pt x="69843" y="30474"/>
                  </a:lnTo>
                  <a:lnTo>
                    <a:pt x="69414" y="31210"/>
                  </a:lnTo>
                  <a:lnTo>
                    <a:pt x="68964" y="31946"/>
                  </a:lnTo>
                  <a:lnTo>
                    <a:pt x="68493" y="32682"/>
                  </a:lnTo>
                  <a:lnTo>
                    <a:pt x="67982" y="33419"/>
                  </a:lnTo>
                  <a:lnTo>
                    <a:pt x="67450" y="34135"/>
                  </a:lnTo>
                  <a:lnTo>
                    <a:pt x="66878" y="34871"/>
                  </a:lnTo>
                  <a:lnTo>
                    <a:pt x="66285" y="35607"/>
                  </a:lnTo>
                  <a:lnTo>
                    <a:pt x="65671" y="36323"/>
                  </a:lnTo>
                  <a:lnTo>
                    <a:pt x="65037" y="37059"/>
                  </a:lnTo>
                  <a:lnTo>
                    <a:pt x="64362" y="37795"/>
                  </a:lnTo>
                  <a:lnTo>
                    <a:pt x="63646" y="38511"/>
                  </a:lnTo>
                  <a:lnTo>
                    <a:pt x="62931" y="39227"/>
                  </a:lnTo>
                  <a:lnTo>
                    <a:pt x="62174" y="39943"/>
                  </a:lnTo>
                  <a:lnTo>
                    <a:pt x="61397" y="40659"/>
                  </a:lnTo>
                  <a:lnTo>
                    <a:pt x="60599" y="41354"/>
                  </a:lnTo>
                  <a:lnTo>
                    <a:pt x="59781" y="42049"/>
                  </a:lnTo>
                  <a:lnTo>
                    <a:pt x="58942" y="42724"/>
                  </a:lnTo>
                  <a:lnTo>
                    <a:pt x="58083" y="43399"/>
                  </a:lnTo>
                  <a:lnTo>
                    <a:pt x="57204" y="44074"/>
                  </a:lnTo>
                  <a:lnTo>
                    <a:pt x="56304" y="44729"/>
                  </a:lnTo>
                  <a:lnTo>
                    <a:pt x="55384" y="45363"/>
                  </a:lnTo>
                  <a:lnTo>
                    <a:pt x="54443" y="45997"/>
                  </a:lnTo>
                  <a:lnTo>
                    <a:pt x="53502" y="46631"/>
                  </a:lnTo>
                  <a:lnTo>
                    <a:pt x="52521" y="47244"/>
                  </a:lnTo>
                  <a:lnTo>
                    <a:pt x="51539" y="47837"/>
                  </a:lnTo>
                  <a:lnTo>
                    <a:pt x="50537" y="48430"/>
                  </a:lnTo>
                  <a:lnTo>
                    <a:pt x="49514" y="49024"/>
                  </a:lnTo>
                  <a:lnTo>
                    <a:pt x="48471" y="49576"/>
                  </a:lnTo>
                  <a:lnTo>
                    <a:pt x="47428" y="50148"/>
                  </a:lnTo>
                  <a:lnTo>
                    <a:pt x="46365" y="50680"/>
                  </a:lnTo>
                  <a:lnTo>
                    <a:pt x="45281" y="51212"/>
                  </a:lnTo>
                  <a:lnTo>
                    <a:pt x="44176" y="51744"/>
                  </a:lnTo>
                  <a:lnTo>
                    <a:pt x="43072" y="52255"/>
                  </a:lnTo>
                  <a:lnTo>
                    <a:pt x="41947" y="52746"/>
                  </a:lnTo>
                  <a:lnTo>
                    <a:pt x="40802" y="53237"/>
                  </a:lnTo>
                  <a:lnTo>
                    <a:pt x="39656" y="53707"/>
                  </a:lnTo>
                  <a:lnTo>
                    <a:pt x="38491" y="54157"/>
                  </a:lnTo>
                  <a:lnTo>
                    <a:pt x="37325" y="54607"/>
                  </a:lnTo>
                  <a:lnTo>
                    <a:pt x="36139" y="55036"/>
                  </a:lnTo>
                  <a:lnTo>
                    <a:pt x="34952" y="55445"/>
                  </a:lnTo>
                  <a:lnTo>
                    <a:pt x="33725" y="55854"/>
                  </a:lnTo>
                  <a:lnTo>
                    <a:pt x="32519" y="56243"/>
                  </a:lnTo>
                  <a:lnTo>
                    <a:pt x="31292" y="56611"/>
                  </a:lnTo>
                  <a:lnTo>
                    <a:pt x="30044" y="56979"/>
                  </a:lnTo>
                  <a:lnTo>
                    <a:pt x="27958" y="57552"/>
                  </a:lnTo>
                  <a:lnTo>
                    <a:pt x="25851" y="58063"/>
                  </a:lnTo>
                  <a:lnTo>
                    <a:pt x="23765" y="58534"/>
                  </a:lnTo>
                  <a:lnTo>
                    <a:pt x="22722" y="58738"/>
                  </a:lnTo>
                  <a:lnTo>
                    <a:pt x="21679" y="58943"/>
                  </a:lnTo>
                  <a:lnTo>
                    <a:pt x="21986" y="59127"/>
                  </a:lnTo>
                  <a:lnTo>
                    <a:pt x="24011" y="58718"/>
                  </a:lnTo>
                  <a:lnTo>
                    <a:pt x="26035" y="58247"/>
                  </a:lnTo>
                  <a:lnTo>
                    <a:pt x="28081" y="57756"/>
                  </a:lnTo>
                  <a:lnTo>
                    <a:pt x="30105" y="57204"/>
                  </a:lnTo>
                  <a:lnTo>
                    <a:pt x="31353" y="56836"/>
                  </a:lnTo>
                  <a:lnTo>
                    <a:pt x="32580" y="56468"/>
                  </a:lnTo>
                  <a:lnTo>
                    <a:pt x="33807" y="56079"/>
                  </a:lnTo>
                  <a:lnTo>
                    <a:pt x="35014" y="55670"/>
                  </a:lnTo>
                  <a:lnTo>
                    <a:pt x="36220" y="55261"/>
                  </a:lnTo>
                  <a:lnTo>
                    <a:pt x="37407" y="54832"/>
                  </a:lnTo>
                  <a:lnTo>
                    <a:pt x="38593" y="54382"/>
                  </a:lnTo>
                  <a:lnTo>
                    <a:pt x="39759" y="53912"/>
                  </a:lnTo>
                  <a:lnTo>
                    <a:pt x="40904" y="53441"/>
                  </a:lnTo>
                  <a:lnTo>
                    <a:pt x="42049" y="52971"/>
                  </a:lnTo>
                  <a:lnTo>
                    <a:pt x="43174" y="52459"/>
                  </a:lnTo>
                  <a:lnTo>
                    <a:pt x="44278" y="51948"/>
                  </a:lnTo>
                  <a:lnTo>
                    <a:pt x="45383" y="51437"/>
                  </a:lnTo>
                  <a:lnTo>
                    <a:pt x="46467" y="50885"/>
                  </a:lnTo>
                  <a:lnTo>
                    <a:pt x="47530" y="50353"/>
                  </a:lnTo>
                  <a:lnTo>
                    <a:pt x="48594" y="49780"/>
                  </a:lnTo>
                  <a:lnTo>
                    <a:pt x="49637" y="49208"/>
                  </a:lnTo>
                  <a:lnTo>
                    <a:pt x="50659" y="48635"/>
                  </a:lnTo>
                  <a:lnTo>
                    <a:pt x="51662" y="48042"/>
                  </a:lnTo>
                  <a:lnTo>
                    <a:pt x="52643" y="47428"/>
                  </a:lnTo>
                  <a:lnTo>
                    <a:pt x="53625" y="46815"/>
                  </a:lnTo>
                  <a:lnTo>
                    <a:pt x="54586" y="46181"/>
                  </a:lnTo>
                  <a:lnTo>
                    <a:pt x="55527" y="45547"/>
                  </a:lnTo>
                  <a:lnTo>
                    <a:pt x="56447" y="44913"/>
                  </a:lnTo>
                  <a:lnTo>
                    <a:pt x="57347" y="44258"/>
                  </a:lnTo>
                  <a:lnTo>
                    <a:pt x="58227" y="43583"/>
                  </a:lnTo>
                  <a:lnTo>
                    <a:pt x="59086" y="42908"/>
                  </a:lnTo>
                  <a:lnTo>
                    <a:pt x="59924" y="42234"/>
                  </a:lnTo>
                  <a:lnTo>
                    <a:pt x="60742" y="41538"/>
                  </a:lnTo>
                  <a:lnTo>
                    <a:pt x="61540" y="40822"/>
                  </a:lnTo>
                  <a:lnTo>
                    <a:pt x="62317" y="40127"/>
                  </a:lnTo>
                  <a:lnTo>
                    <a:pt x="63074" y="39391"/>
                  </a:lnTo>
                  <a:lnTo>
                    <a:pt x="63810" y="38675"/>
                  </a:lnTo>
                  <a:lnTo>
                    <a:pt x="64526" y="37939"/>
                  </a:lnTo>
                  <a:lnTo>
                    <a:pt x="65201" y="37202"/>
                  </a:lnTo>
                  <a:lnTo>
                    <a:pt x="65855" y="36466"/>
                  </a:lnTo>
                  <a:lnTo>
                    <a:pt x="66489" y="35750"/>
                  </a:lnTo>
                  <a:lnTo>
                    <a:pt x="67082" y="35014"/>
                  </a:lnTo>
                  <a:lnTo>
                    <a:pt x="67634" y="34257"/>
                  </a:lnTo>
                  <a:lnTo>
                    <a:pt x="68187" y="33521"/>
                  </a:lnTo>
                  <a:lnTo>
                    <a:pt x="68698" y="32785"/>
                  </a:lnTo>
                  <a:lnTo>
                    <a:pt x="69168" y="32048"/>
                  </a:lnTo>
                  <a:lnTo>
                    <a:pt x="69618" y="31312"/>
                  </a:lnTo>
                  <a:lnTo>
                    <a:pt x="70048" y="30576"/>
                  </a:lnTo>
                  <a:lnTo>
                    <a:pt x="70457" y="29819"/>
                  </a:lnTo>
                  <a:lnTo>
                    <a:pt x="70804" y="29083"/>
                  </a:lnTo>
                  <a:lnTo>
                    <a:pt x="71152" y="28347"/>
                  </a:lnTo>
                  <a:lnTo>
                    <a:pt x="71459" y="27610"/>
                  </a:lnTo>
                  <a:lnTo>
                    <a:pt x="71745" y="26874"/>
                  </a:lnTo>
                  <a:lnTo>
                    <a:pt x="71991" y="26158"/>
                  </a:lnTo>
                  <a:lnTo>
                    <a:pt x="72216" y="25422"/>
                  </a:lnTo>
                  <a:lnTo>
                    <a:pt x="72400" y="24686"/>
                  </a:lnTo>
                  <a:lnTo>
                    <a:pt x="72563" y="23970"/>
                  </a:lnTo>
                  <a:lnTo>
                    <a:pt x="72686" y="23234"/>
                  </a:lnTo>
                  <a:lnTo>
                    <a:pt x="72788" y="22518"/>
                  </a:lnTo>
                  <a:lnTo>
                    <a:pt x="72850" y="21802"/>
                  </a:lnTo>
                  <a:lnTo>
                    <a:pt x="72891" y="21107"/>
                  </a:lnTo>
                  <a:lnTo>
                    <a:pt x="72911" y="20391"/>
                  </a:lnTo>
                  <a:lnTo>
                    <a:pt x="72891" y="19696"/>
                  </a:lnTo>
                  <a:lnTo>
                    <a:pt x="72829" y="18980"/>
                  </a:lnTo>
                  <a:lnTo>
                    <a:pt x="72747" y="18305"/>
                  </a:lnTo>
                  <a:lnTo>
                    <a:pt x="72645" y="17609"/>
                  </a:lnTo>
                  <a:lnTo>
                    <a:pt x="72502" y="16935"/>
                  </a:lnTo>
                  <a:lnTo>
                    <a:pt x="72318" y="16239"/>
                  </a:lnTo>
                  <a:lnTo>
                    <a:pt x="72113" y="15564"/>
                  </a:lnTo>
                  <a:lnTo>
                    <a:pt x="71868" y="14889"/>
                  </a:lnTo>
                  <a:lnTo>
                    <a:pt x="71582" y="14214"/>
                  </a:lnTo>
                  <a:lnTo>
                    <a:pt x="71275" y="13580"/>
                  </a:lnTo>
                  <a:lnTo>
                    <a:pt x="70948" y="12946"/>
                  </a:lnTo>
                  <a:lnTo>
                    <a:pt x="70580" y="12333"/>
                  </a:lnTo>
                  <a:lnTo>
                    <a:pt x="70191" y="11719"/>
                  </a:lnTo>
                  <a:lnTo>
                    <a:pt x="69782" y="11126"/>
                  </a:lnTo>
                  <a:lnTo>
                    <a:pt x="69332" y="10554"/>
                  </a:lnTo>
                  <a:lnTo>
                    <a:pt x="68841" y="9981"/>
                  </a:lnTo>
                  <a:lnTo>
                    <a:pt x="68350" y="9429"/>
                  </a:lnTo>
                  <a:lnTo>
                    <a:pt x="67819" y="8897"/>
                  </a:lnTo>
                  <a:lnTo>
                    <a:pt x="67266" y="8386"/>
                  </a:lnTo>
                  <a:lnTo>
                    <a:pt x="66673" y="7874"/>
                  </a:lnTo>
                  <a:lnTo>
                    <a:pt x="66080" y="7383"/>
                  </a:lnTo>
                  <a:lnTo>
                    <a:pt x="65446" y="6913"/>
                  </a:lnTo>
                  <a:lnTo>
                    <a:pt x="64792" y="6443"/>
                  </a:lnTo>
                  <a:lnTo>
                    <a:pt x="64117" y="5993"/>
                  </a:lnTo>
                  <a:lnTo>
                    <a:pt x="63401" y="5563"/>
                  </a:lnTo>
                  <a:lnTo>
                    <a:pt x="62685" y="5154"/>
                  </a:lnTo>
                  <a:lnTo>
                    <a:pt x="61928" y="4745"/>
                  </a:lnTo>
                  <a:lnTo>
                    <a:pt x="61151" y="4377"/>
                  </a:lnTo>
                  <a:lnTo>
                    <a:pt x="60374" y="3988"/>
                  </a:lnTo>
                  <a:lnTo>
                    <a:pt x="59556" y="3641"/>
                  </a:lnTo>
                  <a:lnTo>
                    <a:pt x="58717" y="3314"/>
                  </a:lnTo>
                  <a:lnTo>
                    <a:pt x="57858" y="2986"/>
                  </a:lnTo>
                  <a:lnTo>
                    <a:pt x="56999" y="2680"/>
                  </a:lnTo>
                  <a:lnTo>
                    <a:pt x="56100" y="2393"/>
                  </a:lnTo>
                  <a:lnTo>
                    <a:pt x="55200" y="2107"/>
                  </a:lnTo>
                  <a:lnTo>
                    <a:pt x="54259" y="1861"/>
                  </a:lnTo>
                  <a:lnTo>
                    <a:pt x="53318" y="1616"/>
                  </a:lnTo>
                  <a:lnTo>
                    <a:pt x="52336" y="1391"/>
                  </a:lnTo>
                  <a:lnTo>
                    <a:pt x="51355" y="1187"/>
                  </a:lnTo>
                  <a:lnTo>
                    <a:pt x="50373" y="982"/>
                  </a:lnTo>
                  <a:lnTo>
                    <a:pt x="49350" y="818"/>
                  </a:lnTo>
                  <a:lnTo>
                    <a:pt x="48307" y="655"/>
                  </a:lnTo>
                  <a:lnTo>
                    <a:pt x="47264" y="512"/>
                  </a:lnTo>
                  <a:lnTo>
                    <a:pt x="46201" y="389"/>
                  </a:lnTo>
                  <a:lnTo>
                    <a:pt x="45137" y="287"/>
                  </a:lnTo>
                  <a:lnTo>
                    <a:pt x="44053" y="184"/>
                  </a:lnTo>
                  <a:lnTo>
                    <a:pt x="42949" y="123"/>
                  </a:lnTo>
                  <a:lnTo>
                    <a:pt x="41824" y="62"/>
                  </a:lnTo>
                  <a:lnTo>
                    <a:pt x="40699" y="21"/>
                  </a:lnTo>
                  <a:lnTo>
                    <a:pt x="395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1"/>
            <p:cNvSpPr/>
            <p:nvPr/>
          </p:nvSpPr>
          <p:spPr>
            <a:xfrm>
              <a:off x="4048000" y="3876000"/>
              <a:ext cx="1576350" cy="1188275"/>
            </a:xfrm>
            <a:custGeom>
              <a:avLst/>
              <a:gdLst/>
              <a:ahLst/>
              <a:cxnLst/>
              <a:rect l="l" t="t" r="r" b="b"/>
              <a:pathLst>
                <a:path w="63054" h="47531" extrusionOk="0">
                  <a:moveTo>
                    <a:pt x="34993" y="0"/>
                  </a:moveTo>
                  <a:lnTo>
                    <a:pt x="34073" y="41"/>
                  </a:lnTo>
                  <a:lnTo>
                    <a:pt x="33132" y="82"/>
                  </a:lnTo>
                  <a:lnTo>
                    <a:pt x="32212" y="123"/>
                  </a:lnTo>
                  <a:lnTo>
                    <a:pt x="31251" y="205"/>
                  </a:lnTo>
                  <a:lnTo>
                    <a:pt x="30310" y="286"/>
                  </a:lnTo>
                  <a:lnTo>
                    <a:pt x="29349" y="389"/>
                  </a:lnTo>
                  <a:lnTo>
                    <a:pt x="28367" y="491"/>
                  </a:lnTo>
                  <a:lnTo>
                    <a:pt x="27406" y="614"/>
                  </a:lnTo>
                  <a:lnTo>
                    <a:pt x="26424" y="757"/>
                  </a:lnTo>
                  <a:lnTo>
                    <a:pt x="25442" y="920"/>
                  </a:lnTo>
                  <a:lnTo>
                    <a:pt x="24461" y="1084"/>
                  </a:lnTo>
                  <a:lnTo>
                    <a:pt x="23459" y="1268"/>
                  </a:lnTo>
                  <a:lnTo>
                    <a:pt x="22456" y="1473"/>
                  </a:lnTo>
                  <a:lnTo>
                    <a:pt x="21475" y="1698"/>
                  </a:lnTo>
                  <a:lnTo>
                    <a:pt x="20452" y="1923"/>
                  </a:lnTo>
                  <a:lnTo>
                    <a:pt x="19450" y="2168"/>
                  </a:lnTo>
                  <a:lnTo>
                    <a:pt x="18448" y="2434"/>
                  </a:lnTo>
                  <a:lnTo>
                    <a:pt x="17425" y="2720"/>
                  </a:lnTo>
                  <a:lnTo>
                    <a:pt x="16219" y="3068"/>
                  </a:lnTo>
                  <a:lnTo>
                    <a:pt x="15012" y="3436"/>
                  </a:lnTo>
                  <a:lnTo>
                    <a:pt x="13826" y="3845"/>
                  </a:lnTo>
                  <a:lnTo>
                    <a:pt x="12660" y="4234"/>
                  </a:lnTo>
                  <a:lnTo>
                    <a:pt x="11494" y="4663"/>
                  </a:lnTo>
                  <a:lnTo>
                    <a:pt x="10369" y="5093"/>
                  </a:lnTo>
                  <a:lnTo>
                    <a:pt x="9245" y="5563"/>
                  </a:lnTo>
                  <a:lnTo>
                    <a:pt x="8140" y="6013"/>
                  </a:lnTo>
                  <a:lnTo>
                    <a:pt x="7056" y="6504"/>
                  </a:lnTo>
                  <a:lnTo>
                    <a:pt x="5993" y="6995"/>
                  </a:lnTo>
                  <a:lnTo>
                    <a:pt x="4950" y="7506"/>
                  </a:lnTo>
                  <a:lnTo>
                    <a:pt x="3907" y="8038"/>
                  </a:lnTo>
                  <a:lnTo>
                    <a:pt x="2904" y="8569"/>
                  </a:lnTo>
                  <a:lnTo>
                    <a:pt x="1923" y="9101"/>
                  </a:lnTo>
                  <a:lnTo>
                    <a:pt x="941" y="9674"/>
                  </a:lnTo>
                  <a:lnTo>
                    <a:pt x="0" y="10247"/>
                  </a:lnTo>
                  <a:lnTo>
                    <a:pt x="0" y="10512"/>
                  </a:lnTo>
                  <a:lnTo>
                    <a:pt x="941" y="9940"/>
                  </a:lnTo>
                  <a:lnTo>
                    <a:pt x="1902" y="9388"/>
                  </a:lnTo>
                  <a:lnTo>
                    <a:pt x="2904" y="8835"/>
                  </a:lnTo>
                  <a:lnTo>
                    <a:pt x="3907" y="8283"/>
                  </a:lnTo>
                  <a:lnTo>
                    <a:pt x="4950" y="7772"/>
                  </a:lnTo>
                  <a:lnTo>
                    <a:pt x="5993" y="7261"/>
                  </a:lnTo>
                  <a:lnTo>
                    <a:pt x="7056" y="6749"/>
                  </a:lnTo>
                  <a:lnTo>
                    <a:pt x="8161" y="6258"/>
                  </a:lnTo>
                  <a:lnTo>
                    <a:pt x="9265" y="5788"/>
                  </a:lnTo>
                  <a:lnTo>
                    <a:pt x="10390" y="5338"/>
                  </a:lnTo>
                  <a:lnTo>
                    <a:pt x="11535" y="4909"/>
                  </a:lnTo>
                  <a:lnTo>
                    <a:pt x="12701" y="4479"/>
                  </a:lnTo>
                  <a:lnTo>
                    <a:pt x="13867" y="4070"/>
                  </a:lnTo>
                  <a:lnTo>
                    <a:pt x="15073" y="3681"/>
                  </a:lnTo>
                  <a:lnTo>
                    <a:pt x="16280" y="3293"/>
                  </a:lnTo>
                  <a:lnTo>
                    <a:pt x="17507" y="2945"/>
                  </a:lnTo>
                  <a:lnTo>
                    <a:pt x="18714" y="2618"/>
                  </a:lnTo>
                  <a:lnTo>
                    <a:pt x="19941" y="2291"/>
                  </a:lnTo>
                  <a:lnTo>
                    <a:pt x="21148" y="2004"/>
                  </a:lnTo>
                  <a:lnTo>
                    <a:pt x="22354" y="1739"/>
                  </a:lnTo>
                  <a:lnTo>
                    <a:pt x="23561" y="1493"/>
                  </a:lnTo>
                  <a:lnTo>
                    <a:pt x="24768" y="1268"/>
                  </a:lnTo>
                  <a:lnTo>
                    <a:pt x="25954" y="1064"/>
                  </a:lnTo>
                  <a:lnTo>
                    <a:pt x="27140" y="900"/>
                  </a:lnTo>
                  <a:lnTo>
                    <a:pt x="28306" y="736"/>
                  </a:lnTo>
                  <a:lnTo>
                    <a:pt x="29471" y="593"/>
                  </a:lnTo>
                  <a:lnTo>
                    <a:pt x="30637" y="491"/>
                  </a:lnTo>
                  <a:lnTo>
                    <a:pt x="31782" y="389"/>
                  </a:lnTo>
                  <a:lnTo>
                    <a:pt x="32928" y="327"/>
                  </a:lnTo>
                  <a:lnTo>
                    <a:pt x="34053" y="266"/>
                  </a:lnTo>
                  <a:lnTo>
                    <a:pt x="35157" y="246"/>
                  </a:lnTo>
                  <a:lnTo>
                    <a:pt x="36261" y="225"/>
                  </a:lnTo>
                  <a:lnTo>
                    <a:pt x="37509" y="246"/>
                  </a:lnTo>
                  <a:lnTo>
                    <a:pt x="38736" y="286"/>
                  </a:lnTo>
                  <a:lnTo>
                    <a:pt x="39943" y="348"/>
                  </a:lnTo>
                  <a:lnTo>
                    <a:pt x="41129" y="430"/>
                  </a:lnTo>
                  <a:lnTo>
                    <a:pt x="42295" y="552"/>
                  </a:lnTo>
                  <a:lnTo>
                    <a:pt x="43440" y="696"/>
                  </a:lnTo>
                  <a:lnTo>
                    <a:pt x="44565" y="880"/>
                  </a:lnTo>
                  <a:lnTo>
                    <a:pt x="45669" y="1064"/>
                  </a:lnTo>
                  <a:lnTo>
                    <a:pt x="46753" y="1289"/>
                  </a:lnTo>
                  <a:lnTo>
                    <a:pt x="47796" y="1534"/>
                  </a:lnTo>
                  <a:lnTo>
                    <a:pt x="48819" y="1800"/>
                  </a:lnTo>
                  <a:lnTo>
                    <a:pt x="49801" y="2107"/>
                  </a:lnTo>
                  <a:lnTo>
                    <a:pt x="50762" y="2413"/>
                  </a:lnTo>
                  <a:lnTo>
                    <a:pt x="51703" y="2761"/>
                  </a:lnTo>
                  <a:lnTo>
                    <a:pt x="52602" y="3129"/>
                  </a:lnTo>
                  <a:lnTo>
                    <a:pt x="53482" y="3518"/>
                  </a:lnTo>
                  <a:lnTo>
                    <a:pt x="54320" y="3947"/>
                  </a:lnTo>
                  <a:lnTo>
                    <a:pt x="55138" y="4377"/>
                  </a:lnTo>
                  <a:lnTo>
                    <a:pt x="55895" y="4847"/>
                  </a:lnTo>
                  <a:lnTo>
                    <a:pt x="56631" y="5318"/>
                  </a:lnTo>
                  <a:lnTo>
                    <a:pt x="57347" y="5829"/>
                  </a:lnTo>
                  <a:lnTo>
                    <a:pt x="58002" y="6361"/>
                  </a:lnTo>
                  <a:lnTo>
                    <a:pt x="58636" y="6913"/>
                  </a:lnTo>
                  <a:lnTo>
                    <a:pt x="59208" y="7486"/>
                  </a:lnTo>
                  <a:lnTo>
                    <a:pt x="59761" y="8079"/>
                  </a:lnTo>
                  <a:lnTo>
                    <a:pt x="60272" y="8713"/>
                  </a:lnTo>
                  <a:lnTo>
                    <a:pt x="60722" y="9347"/>
                  </a:lnTo>
                  <a:lnTo>
                    <a:pt x="61151" y="10001"/>
                  </a:lnTo>
                  <a:lnTo>
                    <a:pt x="61335" y="10349"/>
                  </a:lnTo>
                  <a:lnTo>
                    <a:pt x="61519" y="10676"/>
                  </a:lnTo>
                  <a:lnTo>
                    <a:pt x="61683" y="11024"/>
                  </a:lnTo>
                  <a:lnTo>
                    <a:pt x="61847" y="11392"/>
                  </a:lnTo>
                  <a:lnTo>
                    <a:pt x="61990" y="11740"/>
                  </a:lnTo>
                  <a:lnTo>
                    <a:pt x="62133" y="12108"/>
                  </a:lnTo>
                  <a:lnTo>
                    <a:pt x="62256" y="12476"/>
                  </a:lnTo>
                  <a:lnTo>
                    <a:pt x="62378" y="12844"/>
                  </a:lnTo>
                  <a:lnTo>
                    <a:pt x="62501" y="13376"/>
                  </a:lnTo>
                  <a:lnTo>
                    <a:pt x="62624" y="13907"/>
                  </a:lnTo>
                  <a:lnTo>
                    <a:pt x="62706" y="14439"/>
                  </a:lnTo>
                  <a:lnTo>
                    <a:pt x="62767" y="14971"/>
                  </a:lnTo>
                  <a:lnTo>
                    <a:pt x="62808" y="15523"/>
                  </a:lnTo>
                  <a:lnTo>
                    <a:pt x="62828" y="16075"/>
                  </a:lnTo>
                  <a:lnTo>
                    <a:pt x="62808" y="16607"/>
                  </a:lnTo>
                  <a:lnTo>
                    <a:pt x="62787" y="17159"/>
                  </a:lnTo>
                  <a:lnTo>
                    <a:pt x="62726" y="17732"/>
                  </a:lnTo>
                  <a:lnTo>
                    <a:pt x="62644" y="18284"/>
                  </a:lnTo>
                  <a:lnTo>
                    <a:pt x="62542" y="18836"/>
                  </a:lnTo>
                  <a:lnTo>
                    <a:pt x="62419" y="19409"/>
                  </a:lnTo>
                  <a:lnTo>
                    <a:pt x="62276" y="19982"/>
                  </a:lnTo>
                  <a:lnTo>
                    <a:pt x="62113" y="20534"/>
                  </a:lnTo>
                  <a:lnTo>
                    <a:pt x="61908" y="21107"/>
                  </a:lnTo>
                  <a:lnTo>
                    <a:pt x="61683" y="21679"/>
                  </a:lnTo>
                  <a:lnTo>
                    <a:pt x="61458" y="22252"/>
                  </a:lnTo>
                  <a:lnTo>
                    <a:pt x="61192" y="22824"/>
                  </a:lnTo>
                  <a:lnTo>
                    <a:pt x="60906" y="23397"/>
                  </a:lnTo>
                  <a:lnTo>
                    <a:pt x="60599" y="23970"/>
                  </a:lnTo>
                  <a:lnTo>
                    <a:pt x="60272" y="24542"/>
                  </a:lnTo>
                  <a:lnTo>
                    <a:pt x="59904" y="25136"/>
                  </a:lnTo>
                  <a:lnTo>
                    <a:pt x="59536" y="25708"/>
                  </a:lnTo>
                  <a:lnTo>
                    <a:pt x="59147" y="26281"/>
                  </a:lnTo>
                  <a:lnTo>
                    <a:pt x="58718" y="26853"/>
                  </a:lnTo>
                  <a:lnTo>
                    <a:pt x="58268" y="27426"/>
                  </a:lnTo>
                  <a:lnTo>
                    <a:pt x="57818" y="27999"/>
                  </a:lnTo>
                  <a:lnTo>
                    <a:pt x="57327" y="28571"/>
                  </a:lnTo>
                  <a:lnTo>
                    <a:pt x="56816" y="29144"/>
                  </a:lnTo>
                  <a:lnTo>
                    <a:pt x="56284" y="29717"/>
                  </a:lnTo>
                  <a:lnTo>
                    <a:pt x="55732" y="30289"/>
                  </a:lnTo>
                  <a:lnTo>
                    <a:pt x="55159" y="30842"/>
                  </a:lnTo>
                  <a:lnTo>
                    <a:pt x="54566" y="31414"/>
                  </a:lnTo>
                  <a:lnTo>
                    <a:pt x="53952" y="31966"/>
                  </a:lnTo>
                  <a:lnTo>
                    <a:pt x="53339" y="32519"/>
                  </a:lnTo>
                  <a:lnTo>
                    <a:pt x="52684" y="33071"/>
                  </a:lnTo>
                  <a:lnTo>
                    <a:pt x="52030" y="33603"/>
                  </a:lnTo>
                  <a:lnTo>
                    <a:pt x="51355" y="34134"/>
                  </a:lnTo>
                  <a:lnTo>
                    <a:pt x="50660" y="34646"/>
                  </a:lnTo>
                  <a:lnTo>
                    <a:pt x="49964" y="35157"/>
                  </a:lnTo>
                  <a:lnTo>
                    <a:pt x="49248" y="35668"/>
                  </a:lnTo>
                  <a:lnTo>
                    <a:pt x="48512" y="36159"/>
                  </a:lnTo>
                  <a:lnTo>
                    <a:pt x="47755" y="36650"/>
                  </a:lnTo>
                  <a:lnTo>
                    <a:pt x="46999" y="37141"/>
                  </a:lnTo>
                  <a:lnTo>
                    <a:pt x="46221" y="37611"/>
                  </a:lnTo>
                  <a:lnTo>
                    <a:pt x="45424" y="38082"/>
                  </a:lnTo>
                  <a:lnTo>
                    <a:pt x="44626" y="38532"/>
                  </a:lnTo>
                  <a:lnTo>
                    <a:pt x="43808" y="38981"/>
                  </a:lnTo>
                  <a:lnTo>
                    <a:pt x="42990" y="39411"/>
                  </a:lnTo>
                  <a:lnTo>
                    <a:pt x="42152" y="39840"/>
                  </a:lnTo>
                  <a:lnTo>
                    <a:pt x="41293" y="40270"/>
                  </a:lnTo>
                  <a:lnTo>
                    <a:pt x="40434" y="40679"/>
                  </a:lnTo>
                  <a:lnTo>
                    <a:pt x="39575" y="41088"/>
                  </a:lnTo>
                  <a:lnTo>
                    <a:pt x="38675" y="41477"/>
                  </a:lnTo>
                  <a:lnTo>
                    <a:pt x="37795" y="41845"/>
                  </a:lnTo>
                  <a:lnTo>
                    <a:pt x="36875" y="42213"/>
                  </a:lnTo>
                  <a:lnTo>
                    <a:pt x="35975" y="42581"/>
                  </a:lnTo>
                  <a:lnTo>
                    <a:pt x="35055" y="42929"/>
                  </a:lnTo>
                  <a:lnTo>
                    <a:pt x="34114" y="43256"/>
                  </a:lnTo>
                  <a:lnTo>
                    <a:pt x="33173" y="43604"/>
                  </a:lnTo>
                  <a:lnTo>
                    <a:pt x="32232" y="43910"/>
                  </a:lnTo>
                  <a:lnTo>
                    <a:pt x="31271" y="44217"/>
                  </a:lnTo>
                  <a:lnTo>
                    <a:pt x="30310" y="44503"/>
                  </a:lnTo>
                  <a:lnTo>
                    <a:pt x="29328" y="44790"/>
                  </a:lnTo>
                  <a:lnTo>
                    <a:pt x="27590" y="45260"/>
                  </a:lnTo>
                  <a:lnTo>
                    <a:pt x="25872" y="45690"/>
                  </a:lnTo>
                  <a:lnTo>
                    <a:pt x="24134" y="46058"/>
                  </a:lnTo>
                  <a:lnTo>
                    <a:pt x="22416" y="46405"/>
                  </a:lnTo>
                  <a:lnTo>
                    <a:pt x="20698" y="46692"/>
                  </a:lnTo>
                  <a:lnTo>
                    <a:pt x="19000" y="46937"/>
                  </a:lnTo>
                  <a:lnTo>
                    <a:pt x="17303" y="47142"/>
                  </a:lnTo>
                  <a:lnTo>
                    <a:pt x="15626" y="47305"/>
                  </a:lnTo>
                  <a:lnTo>
                    <a:pt x="15871" y="47530"/>
                  </a:lnTo>
                  <a:lnTo>
                    <a:pt x="17528" y="47367"/>
                  </a:lnTo>
                  <a:lnTo>
                    <a:pt x="19205" y="47162"/>
                  </a:lnTo>
                  <a:lnTo>
                    <a:pt x="20882" y="46896"/>
                  </a:lnTo>
                  <a:lnTo>
                    <a:pt x="22579" y="46610"/>
                  </a:lnTo>
                  <a:lnTo>
                    <a:pt x="24277" y="46283"/>
                  </a:lnTo>
                  <a:lnTo>
                    <a:pt x="25974" y="45894"/>
                  </a:lnTo>
                  <a:lnTo>
                    <a:pt x="27692" y="45485"/>
                  </a:lnTo>
                  <a:lnTo>
                    <a:pt x="29390" y="45015"/>
                  </a:lnTo>
                  <a:lnTo>
                    <a:pt x="30371" y="44728"/>
                  </a:lnTo>
                  <a:lnTo>
                    <a:pt x="31333" y="44442"/>
                  </a:lnTo>
                  <a:lnTo>
                    <a:pt x="32294" y="44135"/>
                  </a:lnTo>
                  <a:lnTo>
                    <a:pt x="33255" y="43808"/>
                  </a:lnTo>
                  <a:lnTo>
                    <a:pt x="34196" y="43481"/>
                  </a:lnTo>
                  <a:lnTo>
                    <a:pt x="35137" y="43154"/>
                  </a:lnTo>
                  <a:lnTo>
                    <a:pt x="36057" y="42786"/>
                  </a:lnTo>
                  <a:lnTo>
                    <a:pt x="36977" y="42438"/>
                  </a:lnTo>
                  <a:lnTo>
                    <a:pt x="37877" y="42070"/>
                  </a:lnTo>
                  <a:lnTo>
                    <a:pt x="38777" y="41681"/>
                  </a:lnTo>
                  <a:lnTo>
                    <a:pt x="39677" y="41293"/>
                  </a:lnTo>
                  <a:lnTo>
                    <a:pt x="40536" y="40883"/>
                  </a:lnTo>
                  <a:lnTo>
                    <a:pt x="41415" y="40474"/>
                  </a:lnTo>
                  <a:lnTo>
                    <a:pt x="42254" y="40065"/>
                  </a:lnTo>
                  <a:lnTo>
                    <a:pt x="43113" y="39615"/>
                  </a:lnTo>
                  <a:lnTo>
                    <a:pt x="43931" y="39186"/>
                  </a:lnTo>
                  <a:lnTo>
                    <a:pt x="44749" y="38736"/>
                  </a:lnTo>
                  <a:lnTo>
                    <a:pt x="45547" y="38286"/>
                  </a:lnTo>
                  <a:lnTo>
                    <a:pt x="46344" y="37816"/>
                  </a:lnTo>
                  <a:lnTo>
                    <a:pt x="47121" y="37325"/>
                  </a:lnTo>
                  <a:lnTo>
                    <a:pt x="47899" y="36854"/>
                  </a:lnTo>
                  <a:lnTo>
                    <a:pt x="48635" y="36364"/>
                  </a:lnTo>
                  <a:lnTo>
                    <a:pt x="49371" y="35852"/>
                  </a:lnTo>
                  <a:lnTo>
                    <a:pt x="50107" y="35341"/>
                  </a:lnTo>
                  <a:lnTo>
                    <a:pt x="50803" y="34830"/>
                  </a:lnTo>
                  <a:lnTo>
                    <a:pt x="51498" y="34318"/>
                  </a:lnTo>
                  <a:lnTo>
                    <a:pt x="52173" y="33787"/>
                  </a:lnTo>
                  <a:lnTo>
                    <a:pt x="52848" y="33234"/>
                  </a:lnTo>
                  <a:lnTo>
                    <a:pt x="53482" y="32703"/>
                  </a:lnTo>
                  <a:lnTo>
                    <a:pt x="54116" y="32151"/>
                  </a:lnTo>
                  <a:lnTo>
                    <a:pt x="54729" y="31578"/>
                  </a:lnTo>
                  <a:lnTo>
                    <a:pt x="55323" y="31026"/>
                  </a:lnTo>
                  <a:lnTo>
                    <a:pt x="55916" y="30453"/>
                  </a:lnTo>
                  <a:lnTo>
                    <a:pt x="56468" y="29880"/>
                  </a:lnTo>
                  <a:lnTo>
                    <a:pt x="57000" y="29287"/>
                  </a:lnTo>
                  <a:lnTo>
                    <a:pt x="57511" y="28715"/>
                  </a:lnTo>
                  <a:lnTo>
                    <a:pt x="58002" y="28142"/>
                  </a:lnTo>
                  <a:lnTo>
                    <a:pt x="58472" y="27549"/>
                  </a:lnTo>
                  <a:lnTo>
                    <a:pt x="58922" y="26976"/>
                  </a:lnTo>
                  <a:lnTo>
                    <a:pt x="59331" y="26404"/>
                  </a:lnTo>
                  <a:lnTo>
                    <a:pt x="59740" y="25810"/>
                  </a:lnTo>
                  <a:lnTo>
                    <a:pt x="60129" y="25238"/>
                  </a:lnTo>
                  <a:lnTo>
                    <a:pt x="60476" y="24645"/>
                  </a:lnTo>
                  <a:lnTo>
                    <a:pt x="60804" y="24072"/>
                  </a:lnTo>
                  <a:lnTo>
                    <a:pt x="61131" y="23479"/>
                  </a:lnTo>
                  <a:lnTo>
                    <a:pt x="61417" y="22906"/>
                  </a:lnTo>
                  <a:lnTo>
                    <a:pt x="61683" y="22313"/>
                  </a:lnTo>
                  <a:lnTo>
                    <a:pt x="61928" y="21741"/>
                  </a:lnTo>
                  <a:lnTo>
                    <a:pt x="62133" y="21168"/>
                  </a:lnTo>
                  <a:lnTo>
                    <a:pt x="62338" y="20595"/>
                  </a:lnTo>
                  <a:lnTo>
                    <a:pt x="62501" y="20023"/>
                  </a:lnTo>
                  <a:lnTo>
                    <a:pt x="62665" y="19429"/>
                  </a:lnTo>
                  <a:lnTo>
                    <a:pt x="62787" y="18877"/>
                  </a:lnTo>
                  <a:lnTo>
                    <a:pt x="62890" y="18305"/>
                  </a:lnTo>
                  <a:lnTo>
                    <a:pt x="62972" y="17732"/>
                  </a:lnTo>
                  <a:lnTo>
                    <a:pt x="63012" y="17180"/>
                  </a:lnTo>
                  <a:lnTo>
                    <a:pt x="63053" y="16607"/>
                  </a:lnTo>
                  <a:lnTo>
                    <a:pt x="63053" y="16055"/>
                  </a:lnTo>
                  <a:lnTo>
                    <a:pt x="63033" y="15503"/>
                  </a:lnTo>
                  <a:lnTo>
                    <a:pt x="62992" y="14950"/>
                  </a:lnTo>
                  <a:lnTo>
                    <a:pt x="62931" y="14398"/>
                  </a:lnTo>
                  <a:lnTo>
                    <a:pt x="62849" y="13867"/>
                  </a:lnTo>
                  <a:lnTo>
                    <a:pt x="62726" y="13314"/>
                  </a:lnTo>
                  <a:lnTo>
                    <a:pt x="62603" y="12783"/>
                  </a:lnTo>
                  <a:lnTo>
                    <a:pt x="62419" y="12251"/>
                  </a:lnTo>
                  <a:lnTo>
                    <a:pt x="62235" y="11719"/>
                  </a:lnTo>
                  <a:lnTo>
                    <a:pt x="62031" y="11208"/>
                  </a:lnTo>
                  <a:lnTo>
                    <a:pt x="61785" y="10696"/>
                  </a:lnTo>
                  <a:lnTo>
                    <a:pt x="61519" y="10185"/>
                  </a:lnTo>
                  <a:lnTo>
                    <a:pt x="61233" y="9694"/>
                  </a:lnTo>
                  <a:lnTo>
                    <a:pt x="60926" y="9224"/>
                  </a:lnTo>
                  <a:lnTo>
                    <a:pt x="60599" y="8754"/>
                  </a:lnTo>
                  <a:lnTo>
                    <a:pt x="60231" y="8304"/>
                  </a:lnTo>
                  <a:lnTo>
                    <a:pt x="59863" y="7854"/>
                  </a:lnTo>
                  <a:lnTo>
                    <a:pt x="59474" y="7424"/>
                  </a:lnTo>
                  <a:lnTo>
                    <a:pt x="59045" y="7015"/>
                  </a:lnTo>
                  <a:lnTo>
                    <a:pt x="58615" y="6606"/>
                  </a:lnTo>
                  <a:lnTo>
                    <a:pt x="58165" y="6197"/>
                  </a:lnTo>
                  <a:lnTo>
                    <a:pt x="57675" y="5808"/>
                  </a:lnTo>
                  <a:lnTo>
                    <a:pt x="57184" y="5440"/>
                  </a:lnTo>
                  <a:lnTo>
                    <a:pt x="56672" y="5072"/>
                  </a:lnTo>
                  <a:lnTo>
                    <a:pt x="56141" y="4725"/>
                  </a:lnTo>
                  <a:lnTo>
                    <a:pt x="55588" y="4377"/>
                  </a:lnTo>
                  <a:lnTo>
                    <a:pt x="55016" y="4050"/>
                  </a:lnTo>
                  <a:lnTo>
                    <a:pt x="54423" y="3743"/>
                  </a:lnTo>
                  <a:lnTo>
                    <a:pt x="53809" y="3436"/>
                  </a:lnTo>
                  <a:lnTo>
                    <a:pt x="53196" y="3150"/>
                  </a:lnTo>
                  <a:lnTo>
                    <a:pt x="52562" y="2863"/>
                  </a:lnTo>
                  <a:lnTo>
                    <a:pt x="51887" y="2598"/>
                  </a:lnTo>
                  <a:lnTo>
                    <a:pt x="51232" y="2352"/>
                  </a:lnTo>
                  <a:lnTo>
                    <a:pt x="50537" y="2107"/>
                  </a:lnTo>
                  <a:lnTo>
                    <a:pt x="49841" y="1882"/>
                  </a:lnTo>
                  <a:lnTo>
                    <a:pt x="49126" y="1657"/>
                  </a:lnTo>
                  <a:lnTo>
                    <a:pt x="48389" y="1452"/>
                  </a:lnTo>
                  <a:lnTo>
                    <a:pt x="47633" y="1268"/>
                  </a:lnTo>
                  <a:lnTo>
                    <a:pt x="46876" y="1084"/>
                  </a:lnTo>
                  <a:lnTo>
                    <a:pt x="46099" y="920"/>
                  </a:lnTo>
                  <a:lnTo>
                    <a:pt x="45322" y="777"/>
                  </a:lnTo>
                  <a:lnTo>
                    <a:pt x="44524" y="634"/>
                  </a:lnTo>
                  <a:lnTo>
                    <a:pt x="43706" y="511"/>
                  </a:lnTo>
                  <a:lnTo>
                    <a:pt x="42888" y="389"/>
                  </a:lnTo>
                  <a:lnTo>
                    <a:pt x="42049" y="307"/>
                  </a:lnTo>
                  <a:lnTo>
                    <a:pt x="41211" y="225"/>
                  </a:lnTo>
                  <a:lnTo>
                    <a:pt x="40352" y="143"/>
                  </a:lnTo>
                  <a:lnTo>
                    <a:pt x="39472" y="82"/>
                  </a:lnTo>
                  <a:lnTo>
                    <a:pt x="38593" y="41"/>
                  </a:lnTo>
                  <a:lnTo>
                    <a:pt x="37714" y="21"/>
                  </a:lnTo>
                  <a:lnTo>
                    <a:pt x="368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1"/>
            <p:cNvSpPr/>
            <p:nvPr/>
          </p:nvSpPr>
          <p:spPr>
            <a:xfrm>
              <a:off x="4052075" y="4002800"/>
              <a:ext cx="1361100" cy="939775"/>
            </a:xfrm>
            <a:custGeom>
              <a:avLst/>
              <a:gdLst/>
              <a:ahLst/>
              <a:cxnLst/>
              <a:rect l="l" t="t" r="r" b="b"/>
              <a:pathLst>
                <a:path w="54444" h="37591" extrusionOk="0">
                  <a:moveTo>
                    <a:pt x="33787" y="0"/>
                  </a:moveTo>
                  <a:lnTo>
                    <a:pt x="32356" y="21"/>
                  </a:lnTo>
                  <a:lnTo>
                    <a:pt x="30904" y="62"/>
                  </a:lnTo>
                  <a:lnTo>
                    <a:pt x="29411" y="164"/>
                  </a:lnTo>
                  <a:lnTo>
                    <a:pt x="27918" y="307"/>
                  </a:lnTo>
                  <a:lnTo>
                    <a:pt x="26384" y="491"/>
                  </a:lnTo>
                  <a:lnTo>
                    <a:pt x="24850" y="736"/>
                  </a:lnTo>
                  <a:lnTo>
                    <a:pt x="23296" y="1002"/>
                  </a:lnTo>
                  <a:lnTo>
                    <a:pt x="21721" y="1350"/>
                  </a:lnTo>
                  <a:lnTo>
                    <a:pt x="20126" y="1718"/>
                  </a:lnTo>
                  <a:lnTo>
                    <a:pt x="18551" y="2148"/>
                  </a:lnTo>
                  <a:lnTo>
                    <a:pt x="17201" y="2536"/>
                  </a:lnTo>
                  <a:lnTo>
                    <a:pt x="15872" y="2966"/>
                  </a:lnTo>
                  <a:lnTo>
                    <a:pt x="14563" y="3416"/>
                  </a:lnTo>
                  <a:lnTo>
                    <a:pt x="13274" y="3907"/>
                  </a:lnTo>
                  <a:lnTo>
                    <a:pt x="12006" y="4418"/>
                  </a:lnTo>
                  <a:lnTo>
                    <a:pt x="10759" y="4950"/>
                  </a:lnTo>
                  <a:lnTo>
                    <a:pt x="9552" y="5502"/>
                  </a:lnTo>
                  <a:lnTo>
                    <a:pt x="8366" y="6074"/>
                  </a:lnTo>
                  <a:lnTo>
                    <a:pt x="7200" y="6688"/>
                  </a:lnTo>
                  <a:lnTo>
                    <a:pt x="6075" y="7302"/>
                  </a:lnTo>
                  <a:lnTo>
                    <a:pt x="4971" y="7956"/>
                  </a:lnTo>
                  <a:lnTo>
                    <a:pt x="3907" y="8631"/>
                  </a:lnTo>
                  <a:lnTo>
                    <a:pt x="2885" y="9306"/>
                  </a:lnTo>
                  <a:lnTo>
                    <a:pt x="1883" y="10022"/>
                  </a:lnTo>
                  <a:lnTo>
                    <a:pt x="921" y="10758"/>
                  </a:lnTo>
                  <a:lnTo>
                    <a:pt x="1" y="11494"/>
                  </a:lnTo>
                  <a:lnTo>
                    <a:pt x="21" y="11781"/>
                  </a:lnTo>
                  <a:lnTo>
                    <a:pt x="942" y="11024"/>
                  </a:lnTo>
                  <a:lnTo>
                    <a:pt x="1903" y="10308"/>
                  </a:lnTo>
                  <a:lnTo>
                    <a:pt x="2905" y="9592"/>
                  </a:lnTo>
                  <a:lnTo>
                    <a:pt x="3928" y="8897"/>
                  </a:lnTo>
                  <a:lnTo>
                    <a:pt x="4991" y="8222"/>
                  </a:lnTo>
                  <a:lnTo>
                    <a:pt x="6096" y="7567"/>
                  </a:lnTo>
                  <a:lnTo>
                    <a:pt x="7220" y="6933"/>
                  </a:lnTo>
                  <a:lnTo>
                    <a:pt x="8386" y="6320"/>
                  </a:lnTo>
                  <a:lnTo>
                    <a:pt x="9572" y="5747"/>
                  </a:lnTo>
                  <a:lnTo>
                    <a:pt x="10800" y="5175"/>
                  </a:lnTo>
                  <a:lnTo>
                    <a:pt x="12047" y="4643"/>
                  </a:lnTo>
                  <a:lnTo>
                    <a:pt x="13315" y="4132"/>
                  </a:lnTo>
                  <a:lnTo>
                    <a:pt x="14604" y="3661"/>
                  </a:lnTo>
                  <a:lnTo>
                    <a:pt x="15912" y="3191"/>
                  </a:lnTo>
                  <a:lnTo>
                    <a:pt x="17242" y="2761"/>
                  </a:lnTo>
                  <a:lnTo>
                    <a:pt x="18612" y="2373"/>
                  </a:lnTo>
                  <a:lnTo>
                    <a:pt x="19573" y="2107"/>
                  </a:lnTo>
                  <a:lnTo>
                    <a:pt x="20514" y="1861"/>
                  </a:lnTo>
                  <a:lnTo>
                    <a:pt x="21475" y="1636"/>
                  </a:lnTo>
                  <a:lnTo>
                    <a:pt x="22437" y="1432"/>
                  </a:lnTo>
                  <a:lnTo>
                    <a:pt x="23377" y="1227"/>
                  </a:lnTo>
                  <a:lnTo>
                    <a:pt x="24318" y="1064"/>
                  </a:lnTo>
                  <a:lnTo>
                    <a:pt x="25259" y="900"/>
                  </a:lnTo>
                  <a:lnTo>
                    <a:pt x="26179" y="757"/>
                  </a:lnTo>
                  <a:lnTo>
                    <a:pt x="27100" y="634"/>
                  </a:lnTo>
                  <a:lnTo>
                    <a:pt x="28020" y="532"/>
                  </a:lnTo>
                  <a:lnTo>
                    <a:pt x="28940" y="430"/>
                  </a:lnTo>
                  <a:lnTo>
                    <a:pt x="29840" y="368"/>
                  </a:lnTo>
                  <a:lnTo>
                    <a:pt x="30720" y="307"/>
                  </a:lnTo>
                  <a:lnTo>
                    <a:pt x="31619" y="266"/>
                  </a:lnTo>
                  <a:lnTo>
                    <a:pt x="32499" y="246"/>
                  </a:lnTo>
                  <a:lnTo>
                    <a:pt x="33358" y="225"/>
                  </a:lnTo>
                  <a:lnTo>
                    <a:pt x="34340" y="246"/>
                  </a:lnTo>
                  <a:lnTo>
                    <a:pt x="35301" y="266"/>
                  </a:lnTo>
                  <a:lnTo>
                    <a:pt x="36242" y="327"/>
                  </a:lnTo>
                  <a:lnTo>
                    <a:pt x="37182" y="409"/>
                  </a:lnTo>
                  <a:lnTo>
                    <a:pt x="38103" y="491"/>
                  </a:lnTo>
                  <a:lnTo>
                    <a:pt x="39003" y="614"/>
                  </a:lnTo>
                  <a:lnTo>
                    <a:pt x="39882" y="736"/>
                  </a:lnTo>
                  <a:lnTo>
                    <a:pt x="40741" y="900"/>
                  </a:lnTo>
                  <a:lnTo>
                    <a:pt x="41580" y="1064"/>
                  </a:lnTo>
                  <a:lnTo>
                    <a:pt x="42418" y="1268"/>
                  </a:lnTo>
                  <a:lnTo>
                    <a:pt x="43216" y="1473"/>
                  </a:lnTo>
                  <a:lnTo>
                    <a:pt x="43993" y="1698"/>
                  </a:lnTo>
                  <a:lnTo>
                    <a:pt x="44750" y="1964"/>
                  </a:lnTo>
                  <a:lnTo>
                    <a:pt x="45486" y="2229"/>
                  </a:lnTo>
                  <a:lnTo>
                    <a:pt x="46202" y="2516"/>
                  </a:lnTo>
                  <a:lnTo>
                    <a:pt x="46877" y="2823"/>
                  </a:lnTo>
                  <a:lnTo>
                    <a:pt x="47531" y="3150"/>
                  </a:lnTo>
                  <a:lnTo>
                    <a:pt x="48165" y="3497"/>
                  </a:lnTo>
                  <a:lnTo>
                    <a:pt x="48779" y="3845"/>
                  </a:lnTo>
                  <a:lnTo>
                    <a:pt x="49351" y="4234"/>
                  </a:lnTo>
                  <a:lnTo>
                    <a:pt x="49903" y="4643"/>
                  </a:lnTo>
                  <a:lnTo>
                    <a:pt x="50435" y="5052"/>
                  </a:lnTo>
                  <a:lnTo>
                    <a:pt x="50926" y="5481"/>
                  </a:lnTo>
                  <a:lnTo>
                    <a:pt x="51376" y="5931"/>
                  </a:lnTo>
                  <a:lnTo>
                    <a:pt x="51805" y="6402"/>
                  </a:lnTo>
                  <a:lnTo>
                    <a:pt x="52194" y="6893"/>
                  </a:lnTo>
                  <a:lnTo>
                    <a:pt x="52562" y="7383"/>
                  </a:lnTo>
                  <a:lnTo>
                    <a:pt x="52889" y="7895"/>
                  </a:lnTo>
                  <a:lnTo>
                    <a:pt x="53196" y="8447"/>
                  </a:lnTo>
                  <a:lnTo>
                    <a:pt x="53442" y="8999"/>
                  </a:lnTo>
                  <a:lnTo>
                    <a:pt x="53667" y="9551"/>
                  </a:lnTo>
                  <a:lnTo>
                    <a:pt x="53851" y="10144"/>
                  </a:lnTo>
                  <a:lnTo>
                    <a:pt x="53973" y="10574"/>
                  </a:lnTo>
                  <a:lnTo>
                    <a:pt x="54055" y="11003"/>
                  </a:lnTo>
                  <a:lnTo>
                    <a:pt x="54117" y="11433"/>
                  </a:lnTo>
                  <a:lnTo>
                    <a:pt x="54178" y="11862"/>
                  </a:lnTo>
                  <a:lnTo>
                    <a:pt x="54198" y="12292"/>
                  </a:lnTo>
                  <a:lnTo>
                    <a:pt x="54198" y="12742"/>
                  </a:lnTo>
                  <a:lnTo>
                    <a:pt x="54198" y="13171"/>
                  </a:lnTo>
                  <a:lnTo>
                    <a:pt x="54157" y="13621"/>
                  </a:lnTo>
                  <a:lnTo>
                    <a:pt x="54117" y="14071"/>
                  </a:lnTo>
                  <a:lnTo>
                    <a:pt x="54055" y="14521"/>
                  </a:lnTo>
                  <a:lnTo>
                    <a:pt x="53953" y="14971"/>
                  </a:lnTo>
                  <a:lnTo>
                    <a:pt x="53851" y="15400"/>
                  </a:lnTo>
                  <a:lnTo>
                    <a:pt x="53728" y="15850"/>
                  </a:lnTo>
                  <a:lnTo>
                    <a:pt x="53585" y="16300"/>
                  </a:lnTo>
                  <a:lnTo>
                    <a:pt x="53421" y="16750"/>
                  </a:lnTo>
                  <a:lnTo>
                    <a:pt x="53258" y="17200"/>
                  </a:lnTo>
                  <a:lnTo>
                    <a:pt x="53053" y="17671"/>
                  </a:lnTo>
                  <a:lnTo>
                    <a:pt x="52848" y="18121"/>
                  </a:lnTo>
                  <a:lnTo>
                    <a:pt x="52624" y="18571"/>
                  </a:lnTo>
                  <a:lnTo>
                    <a:pt x="52358" y="19020"/>
                  </a:lnTo>
                  <a:lnTo>
                    <a:pt x="52112" y="19450"/>
                  </a:lnTo>
                  <a:lnTo>
                    <a:pt x="51826" y="19900"/>
                  </a:lnTo>
                  <a:lnTo>
                    <a:pt x="51519" y="20350"/>
                  </a:lnTo>
                  <a:lnTo>
                    <a:pt x="51212" y="20800"/>
                  </a:lnTo>
                  <a:lnTo>
                    <a:pt x="50885" y="21250"/>
                  </a:lnTo>
                  <a:lnTo>
                    <a:pt x="50537" y="21679"/>
                  </a:lnTo>
                  <a:lnTo>
                    <a:pt x="50190" y="22129"/>
                  </a:lnTo>
                  <a:lnTo>
                    <a:pt x="49801" y="22559"/>
                  </a:lnTo>
                  <a:lnTo>
                    <a:pt x="49413" y="22988"/>
                  </a:lnTo>
                  <a:lnTo>
                    <a:pt x="49024" y="23438"/>
                  </a:lnTo>
                  <a:lnTo>
                    <a:pt x="48595" y="23868"/>
                  </a:lnTo>
                  <a:lnTo>
                    <a:pt x="48165" y="24297"/>
                  </a:lnTo>
                  <a:lnTo>
                    <a:pt x="47245" y="25136"/>
                  </a:lnTo>
                  <a:lnTo>
                    <a:pt x="46283" y="25974"/>
                  </a:lnTo>
                  <a:lnTo>
                    <a:pt x="45281" y="26772"/>
                  </a:lnTo>
                  <a:lnTo>
                    <a:pt x="44197" y="27569"/>
                  </a:lnTo>
                  <a:lnTo>
                    <a:pt x="43073" y="28347"/>
                  </a:lnTo>
                  <a:lnTo>
                    <a:pt x="41907" y="29124"/>
                  </a:lnTo>
                  <a:lnTo>
                    <a:pt x="40700" y="29860"/>
                  </a:lnTo>
                  <a:lnTo>
                    <a:pt x="39432" y="30555"/>
                  </a:lnTo>
                  <a:lnTo>
                    <a:pt x="38123" y="31251"/>
                  </a:lnTo>
                  <a:lnTo>
                    <a:pt x="36773" y="31905"/>
                  </a:lnTo>
                  <a:lnTo>
                    <a:pt x="35383" y="32539"/>
                  </a:lnTo>
                  <a:lnTo>
                    <a:pt x="33971" y="33153"/>
                  </a:lnTo>
                  <a:lnTo>
                    <a:pt x="32499" y="33725"/>
                  </a:lnTo>
                  <a:lnTo>
                    <a:pt x="31006" y="34257"/>
                  </a:lnTo>
                  <a:lnTo>
                    <a:pt x="29472" y="34748"/>
                  </a:lnTo>
                  <a:lnTo>
                    <a:pt x="27897" y="35218"/>
                  </a:lnTo>
                  <a:lnTo>
                    <a:pt x="26772" y="35525"/>
                  </a:lnTo>
                  <a:lnTo>
                    <a:pt x="25627" y="35811"/>
                  </a:lnTo>
                  <a:lnTo>
                    <a:pt x="24502" y="36077"/>
                  </a:lnTo>
                  <a:lnTo>
                    <a:pt x="23398" y="36302"/>
                  </a:lnTo>
                  <a:lnTo>
                    <a:pt x="22273" y="36527"/>
                  </a:lnTo>
                  <a:lnTo>
                    <a:pt x="21169" y="36711"/>
                  </a:lnTo>
                  <a:lnTo>
                    <a:pt x="20085" y="36875"/>
                  </a:lnTo>
                  <a:lnTo>
                    <a:pt x="18980" y="37018"/>
                  </a:lnTo>
                  <a:lnTo>
                    <a:pt x="17917" y="37120"/>
                  </a:lnTo>
                  <a:lnTo>
                    <a:pt x="16853" y="37223"/>
                  </a:lnTo>
                  <a:lnTo>
                    <a:pt x="15790" y="37284"/>
                  </a:lnTo>
                  <a:lnTo>
                    <a:pt x="14747" y="37325"/>
                  </a:lnTo>
                  <a:lnTo>
                    <a:pt x="13704" y="37366"/>
                  </a:lnTo>
                  <a:lnTo>
                    <a:pt x="12702" y="37366"/>
                  </a:lnTo>
                  <a:lnTo>
                    <a:pt x="11699" y="37345"/>
                  </a:lnTo>
                  <a:lnTo>
                    <a:pt x="10718" y="37304"/>
                  </a:lnTo>
                  <a:lnTo>
                    <a:pt x="10902" y="37529"/>
                  </a:lnTo>
                  <a:lnTo>
                    <a:pt x="12027" y="37570"/>
                  </a:lnTo>
                  <a:lnTo>
                    <a:pt x="13172" y="37591"/>
                  </a:lnTo>
                  <a:lnTo>
                    <a:pt x="14051" y="37591"/>
                  </a:lnTo>
                  <a:lnTo>
                    <a:pt x="14931" y="37550"/>
                  </a:lnTo>
                  <a:lnTo>
                    <a:pt x="15810" y="37509"/>
                  </a:lnTo>
                  <a:lnTo>
                    <a:pt x="16710" y="37468"/>
                  </a:lnTo>
                  <a:lnTo>
                    <a:pt x="17610" y="37386"/>
                  </a:lnTo>
                  <a:lnTo>
                    <a:pt x="18530" y="37304"/>
                  </a:lnTo>
                  <a:lnTo>
                    <a:pt x="19451" y="37182"/>
                  </a:lnTo>
                  <a:lnTo>
                    <a:pt x="20371" y="37059"/>
                  </a:lnTo>
                  <a:lnTo>
                    <a:pt x="21291" y="36916"/>
                  </a:lnTo>
                  <a:lnTo>
                    <a:pt x="22232" y="36773"/>
                  </a:lnTo>
                  <a:lnTo>
                    <a:pt x="23173" y="36589"/>
                  </a:lnTo>
                  <a:lnTo>
                    <a:pt x="24134" y="36405"/>
                  </a:lnTo>
                  <a:lnTo>
                    <a:pt x="25075" y="36180"/>
                  </a:lnTo>
                  <a:lnTo>
                    <a:pt x="26036" y="35955"/>
                  </a:lnTo>
                  <a:lnTo>
                    <a:pt x="26997" y="35709"/>
                  </a:lnTo>
                  <a:lnTo>
                    <a:pt x="27959" y="35443"/>
                  </a:lnTo>
                  <a:lnTo>
                    <a:pt x="29533" y="34973"/>
                  </a:lnTo>
                  <a:lnTo>
                    <a:pt x="31088" y="34462"/>
                  </a:lnTo>
                  <a:lnTo>
                    <a:pt x="32601" y="33930"/>
                  </a:lnTo>
                  <a:lnTo>
                    <a:pt x="34074" y="33357"/>
                  </a:lnTo>
                  <a:lnTo>
                    <a:pt x="35505" y="32744"/>
                  </a:lnTo>
                  <a:lnTo>
                    <a:pt x="36896" y="32110"/>
                  </a:lnTo>
                  <a:lnTo>
                    <a:pt x="38266" y="31435"/>
                  </a:lnTo>
                  <a:lnTo>
                    <a:pt x="39575" y="30739"/>
                  </a:lnTo>
                  <a:lnTo>
                    <a:pt x="40843" y="30024"/>
                  </a:lnTo>
                  <a:lnTo>
                    <a:pt x="42070" y="29287"/>
                  </a:lnTo>
                  <a:lnTo>
                    <a:pt x="43257" y="28510"/>
                  </a:lnTo>
                  <a:lnTo>
                    <a:pt x="44381" y="27733"/>
                  </a:lnTo>
                  <a:lnTo>
                    <a:pt x="45465" y="26915"/>
                  </a:lnTo>
                  <a:lnTo>
                    <a:pt x="46488" y="26097"/>
                  </a:lnTo>
                  <a:lnTo>
                    <a:pt x="47449" y="25258"/>
                  </a:lnTo>
                  <a:lnTo>
                    <a:pt x="48370" y="24399"/>
                  </a:lnTo>
                  <a:lnTo>
                    <a:pt x="48799" y="23970"/>
                  </a:lnTo>
                  <a:lnTo>
                    <a:pt x="49229" y="23540"/>
                  </a:lnTo>
                  <a:lnTo>
                    <a:pt x="49638" y="23090"/>
                  </a:lnTo>
                  <a:lnTo>
                    <a:pt x="50026" y="22661"/>
                  </a:lnTo>
                  <a:lnTo>
                    <a:pt x="50394" y="22211"/>
                  </a:lnTo>
                  <a:lnTo>
                    <a:pt x="50762" y="21761"/>
                  </a:lnTo>
                  <a:lnTo>
                    <a:pt x="51110" y="21332"/>
                  </a:lnTo>
                  <a:lnTo>
                    <a:pt x="51437" y="20882"/>
                  </a:lnTo>
                  <a:lnTo>
                    <a:pt x="51744" y="20432"/>
                  </a:lnTo>
                  <a:lnTo>
                    <a:pt x="52051" y="19961"/>
                  </a:lnTo>
                  <a:lnTo>
                    <a:pt x="52337" y="19511"/>
                  </a:lnTo>
                  <a:lnTo>
                    <a:pt x="52603" y="19061"/>
                  </a:lnTo>
                  <a:lnTo>
                    <a:pt x="52848" y="18611"/>
                  </a:lnTo>
                  <a:lnTo>
                    <a:pt x="53073" y="18161"/>
                  </a:lnTo>
                  <a:lnTo>
                    <a:pt x="53278" y="17691"/>
                  </a:lnTo>
                  <a:lnTo>
                    <a:pt x="53483" y="17241"/>
                  </a:lnTo>
                  <a:lnTo>
                    <a:pt x="53667" y="16791"/>
                  </a:lnTo>
                  <a:lnTo>
                    <a:pt x="53830" y="16321"/>
                  </a:lnTo>
                  <a:lnTo>
                    <a:pt x="53973" y="15871"/>
                  </a:lnTo>
                  <a:lnTo>
                    <a:pt x="54096" y="15421"/>
                  </a:lnTo>
                  <a:lnTo>
                    <a:pt x="54198" y="14971"/>
                  </a:lnTo>
                  <a:lnTo>
                    <a:pt x="54280" y="14521"/>
                  </a:lnTo>
                  <a:lnTo>
                    <a:pt x="54341" y="14051"/>
                  </a:lnTo>
                  <a:lnTo>
                    <a:pt x="54403" y="13601"/>
                  </a:lnTo>
                  <a:lnTo>
                    <a:pt x="54423" y="13151"/>
                  </a:lnTo>
                  <a:lnTo>
                    <a:pt x="54444" y="12721"/>
                  </a:lnTo>
                  <a:lnTo>
                    <a:pt x="54423" y="12271"/>
                  </a:lnTo>
                  <a:lnTo>
                    <a:pt x="54403" y="11821"/>
                  </a:lnTo>
                  <a:lnTo>
                    <a:pt x="54341" y="11392"/>
                  </a:lnTo>
                  <a:lnTo>
                    <a:pt x="54280" y="10942"/>
                  </a:lnTo>
                  <a:lnTo>
                    <a:pt x="54198" y="10512"/>
                  </a:lnTo>
                  <a:lnTo>
                    <a:pt x="54076" y="10083"/>
                  </a:lnTo>
                  <a:lnTo>
                    <a:pt x="53953" y="9654"/>
                  </a:lnTo>
                  <a:lnTo>
                    <a:pt x="53789" y="9244"/>
                  </a:lnTo>
                  <a:lnTo>
                    <a:pt x="53626" y="8835"/>
                  </a:lnTo>
                  <a:lnTo>
                    <a:pt x="53442" y="8426"/>
                  </a:lnTo>
                  <a:lnTo>
                    <a:pt x="53237" y="8038"/>
                  </a:lnTo>
                  <a:lnTo>
                    <a:pt x="53012" y="7649"/>
                  </a:lnTo>
                  <a:lnTo>
                    <a:pt x="52767" y="7281"/>
                  </a:lnTo>
                  <a:lnTo>
                    <a:pt x="52501" y="6913"/>
                  </a:lnTo>
                  <a:lnTo>
                    <a:pt x="52235" y="6545"/>
                  </a:lnTo>
                  <a:lnTo>
                    <a:pt x="51928" y="6197"/>
                  </a:lnTo>
                  <a:lnTo>
                    <a:pt x="51621" y="5849"/>
                  </a:lnTo>
                  <a:lnTo>
                    <a:pt x="51294" y="5522"/>
                  </a:lnTo>
                  <a:lnTo>
                    <a:pt x="50946" y="5195"/>
                  </a:lnTo>
                  <a:lnTo>
                    <a:pt x="50578" y="4888"/>
                  </a:lnTo>
                  <a:lnTo>
                    <a:pt x="50210" y="4581"/>
                  </a:lnTo>
                  <a:lnTo>
                    <a:pt x="49822" y="4295"/>
                  </a:lnTo>
                  <a:lnTo>
                    <a:pt x="49413" y="4009"/>
                  </a:lnTo>
                  <a:lnTo>
                    <a:pt x="49004" y="3722"/>
                  </a:lnTo>
                  <a:lnTo>
                    <a:pt x="48554" y="3457"/>
                  </a:lnTo>
                  <a:lnTo>
                    <a:pt x="48104" y="3211"/>
                  </a:lnTo>
                  <a:lnTo>
                    <a:pt x="47654" y="2945"/>
                  </a:lnTo>
                  <a:lnTo>
                    <a:pt x="47163" y="2720"/>
                  </a:lnTo>
                  <a:lnTo>
                    <a:pt x="46672" y="2495"/>
                  </a:lnTo>
                  <a:lnTo>
                    <a:pt x="46181" y="2270"/>
                  </a:lnTo>
                  <a:lnTo>
                    <a:pt x="45670" y="2066"/>
                  </a:lnTo>
                  <a:lnTo>
                    <a:pt x="45138" y="1861"/>
                  </a:lnTo>
                  <a:lnTo>
                    <a:pt x="44586" y="1677"/>
                  </a:lnTo>
                  <a:lnTo>
                    <a:pt x="44034" y="1493"/>
                  </a:lnTo>
                  <a:lnTo>
                    <a:pt x="43482" y="1309"/>
                  </a:lnTo>
                  <a:lnTo>
                    <a:pt x="42888" y="1166"/>
                  </a:lnTo>
                  <a:lnTo>
                    <a:pt x="42316" y="1002"/>
                  </a:lnTo>
                  <a:lnTo>
                    <a:pt x="41723" y="859"/>
                  </a:lnTo>
                  <a:lnTo>
                    <a:pt x="40496" y="614"/>
                  </a:lnTo>
                  <a:lnTo>
                    <a:pt x="39228" y="409"/>
                  </a:lnTo>
                  <a:lnTo>
                    <a:pt x="37919" y="246"/>
                  </a:lnTo>
                  <a:lnTo>
                    <a:pt x="36569" y="123"/>
                  </a:lnTo>
                  <a:lnTo>
                    <a:pt x="35199" y="41"/>
                  </a:lnTo>
                  <a:lnTo>
                    <a:pt x="337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1"/>
            <p:cNvSpPr/>
            <p:nvPr/>
          </p:nvSpPr>
          <p:spPr>
            <a:xfrm>
              <a:off x="4075100" y="4102500"/>
              <a:ext cx="1171900" cy="740375"/>
            </a:xfrm>
            <a:custGeom>
              <a:avLst/>
              <a:gdLst/>
              <a:ahLst/>
              <a:cxnLst/>
              <a:rect l="l" t="t" r="r" b="b"/>
              <a:pathLst>
                <a:path w="46876" h="29615" extrusionOk="0">
                  <a:moveTo>
                    <a:pt x="29328" y="0"/>
                  </a:moveTo>
                  <a:lnTo>
                    <a:pt x="28183" y="62"/>
                  </a:lnTo>
                  <a:lnTo>
                    <a:pt x="27017" y="144"/>
                  </a:lnTo>
                  <a:lnTo>
                    <a:pt x="25831" y="246"/>
                  </a:lnTo>
                  <a:lnTo>
                    <a:pt x="24645" y="409"/>
                  </a:lnTo>
                  <a:lnTo>
                    <a:pt x="23459" y="593"/>
                  </a:lnTo>
                  <a:lnTo>
                    <a:pt x="22252" y="818"/>
                  </a:lnTo>
                  <a:lnTo>
                    <a:pt x="21045" y="1064"/>
                  </a:lnTo>
                  <a:lnTo>
                    <a:pt x="19839" y="1371"/>
                  </a:lnTo>
                  <a:lnTo>
                    <a:pt x="18632" y="1698"/>
                  </a:lnTo>
                  <a:lnTo>
                    <a:pt x="17834" y="1923"/>
                  </a:lnTo>
                  <a:lnTo>
                    <a:pt x="17057" y="2168"/>
                  </a:lnTo>
                  <a:lnTo>
                    <a:pt x="16280" y="2414"/>
                  </a:lnTo>
                  <a:lnTo>
                    <a:pt x="15523" y="2680"/>
                  </a:lnTo>
                  <a:lnTo>
                    <a:pt x="14787" y="2966"/>
                  </a:lnTo>
                  <a:lnTo>
                    <a:pt x="14051" y="3252"/>
                  </a:lnTo>
                  <a:lnTo>
                    <a:pt x="13314" y="3539"/>
                  </a:lnTo>
                  <a:lnTo>
                    <a:pt x="12599" y="3845"/>
                  </a:lnTo>
                  <a:lnTo>
                    <a:pt x="11903" y="4173"/>
                  </a:lnTo>
                  <a:lnTo>
                    <a:pt x="11208" y="4500"/>
                  </a:lnTo>
                  <a:lnTo>
                    <a:pt x="10553" y="4827"/>
                  </a:lnTo>
                  <a:lnTo>
                    <a:pt x="9879" y="5175"/>
                  </a:lnTo>
                  <a:lnTo>
                    <a:pt x="9245" y="5522"/>
                  </a:lnTo>
                  <a:lnTo>
                    <a:pt x="8611" y="5890"/>
                  </a:lnTo>
                  <a:lnTo>
                    <a:pt x="7997" y="6259"/>
                  </a:lnTo>
                  <a:lnTo>
                    <a:pt x="7383" y="6627"/>
                  </a:lnTo>
                  <a:lnTo>
                    <a:pt x="6790" y="7015"/>
                  </a:lnTo>
                  <a:lnTo>
                    <a:pt x="6218" y="7404"/>
                  </a:lnTo>
                  <a:lnTo>
                    <a:pt x="5665" y="7793"/>
                  </a:lnTo>
                  <a:lnTo>
                    <a:pt x="5134" y="8202"/>
                  </a:lnTo>
                  <a:lnTo>
                    <a:pt x="4602" y="8611"/>
                  </a:lnTo>
                  <a:lnTo>
                    <a:pt x="4091" y="9020"/>
                  </a:lnTo>
                  <a:lnTo>
                    <a:pt x="3600" y="9429"/>
                  </a:lnTo>
                  <a:lnTo>
                    <a:pt x="3129" y="9858"/>
                  </a:lnTo>
                  <a:lnTo>
                    <a:pt x="2679" y="10288"/>
                  </a:lnTo>
                  <a:lnTo>
                    <a:pt x="2230" y="10717"/>
                  </a:lnTo>
                  <a:lnTo>
                    <a:pt x="1820" y="11147"/>
                  </a:lnTo>
                  <a:lnTo>
                    <a:pt x="1411" y="11597"/>
                  </a:lnTo>
                  <a:lnTo>
                    <a:pt x="1043" y="12026"/>
                  </a:lnTo>
                  <a:lnTo>
                    <a:pt x="675" y="12476"/>
                  </a:lnTo>
                  <a:lnTo>
                    <a:pt x="328" y="12926"/>
                  </a:lnTo>
                  <a:lnTo>
                    <a:pt x="0" y="13376"/>
                  </a:lnTo>
                  <a:lnTo>
                    <a:pt x="82" y="13662"/>
                  </a:lnTo>
                  <a:lnTo>
                    <a:pt x="389" y="13212"/>
                  </a:lnTo>
                  <a:lnTo>
                    <a:pt x="716" y="12762"/>
                  </a:lnTo>
                  <a:lnTo>
                    <a:pt x="1084" y="12312"/>
                  </a:lnTo>
                  <a:lnTo>
                    <a:pt x="1452" y="11883"/>
                  </a:lnTo>
                  <a:lnTo>
                    <a:pt x="1861" y="11433"/>
                  </a:lnTo>
                  <a:lnTo>
                    <a:pt x="2270" y="11003"/>
                  </a:lnTo>
                  <a:lnTo>
                    <a:pt x="2700" y="10574"/>
                  </a:lnTo>
                  <a:lnTo>
                    <a:pt x="3150" y="10144"/>
                  </a:lnTo>
                  <a:lnTo>
                    <a:pt x="3620" y="9715"/>
                  </a:lnTo>
                  <a:lnTo>
                    <a:pt x="4111" y="9285"/>
                  </a:lnTo>
                  <a:lnTo>
                    <a:pt x="4622" y="8876"/>
                  </a:lnTo>
                  <a:lnTo>
                    <a:pt x="5134" y="8467"/>
                  </a:lnTo>
                  <a:lnTo>
                    <a:pt x="5686" y="8058"/>
                  </a:lnTo>
                  <a:lnTo>
                    <a:pt x="6238" y="7670"/>
                  </a:lnTo>
                  <a:lnTo>
                    <a:pt x="6811" y="7281"/>
                  </a:lnTo>
                  <a:lnTo>
                    <a:pt x="7404" y="6893"/>
                  </a:lnTo>
                  <a:lnTo>
                    <a:pt x="7997" y="6504"/>
                  </a:lnTo>
                  <a:lnTo>
                    <a:pt x="8631" y="6136"/>
                  </a:lnTo>
                  <a:lnTo>
                    <a:pt x="9265" y="5788"/>
                  </a:lnTo>
                  <a:lnTo>
                    <a:pt x="9899" y="5420"/>
                  </a:lnTo>
                  <a:lnTo>
                    <a:pt x="10574" y="5072"/>
                  </a:lnTo>
                  <a:lnTo>
                    <a:pt x="11249" y="4745"/>
                  </a:lnTo>
                  <a:lnTo>
                    <a:pt x="11944" y="4418"/>
                  </a:lnTo>
                  <a:lnTo>
                    <a:pt x="12640" y="4091"/>
                  </a:lnTo>
                  <a:lnTo>
                    <a:pt x="13355" y="3784"/>
                  </a:lnTo>
                  <a:lnTo>
                    <a:pt x="14071" y="3477"/>
                  </a:lnTo>
                  <a:lnTo>
                    <a:pt x="14828" y="3191"/>
                  </a:lnTo>
                  <a:lnTo>
                    <a:pt x="15564" y="2925"/>
                  </a:lnTo>
                  <a:lnTo>
                    <a:pt x="16341" y="2639"/>
                  </a:lnTo>
                  <a:lnTo>
                    <a:pt x="17118" y="2393"/>
                  </a:lnTo>
                  <a:lnTo>
                    <a:pt x="17896" y="2148"/>
                  </a:lnTo>
                  <a:lnTo>
                    <a:pt x="18693" y="1923"/>
                  </a:lnTo>
                  <a:lnTo>
                    <a:pt x="19430" y="1718"/>
                  </a:lnTo>
                  <a:lnTo>
                    <a:pt x="20166" y="1514"/>
                  </a:lnTo>
                  <a:lnTo>
                    <a:pt x="20902" y="1350"/>
                  </a:lnTo>
                  <a:lnTo>
                    <a:pt x="21659" y="1187"/>
                  </a:lnTo>
                  <a:lnTo>
                    <a:pt x="22395" y="1023"/>
                  </a:lnTo>
                  <a:lnTo>
                    <a:pt x="23131" y="900"/>
                  </a:lnTo>
                  <a:lnTo>
                    <a:pt x="23868" y="757"/>
                  </a:lnTo>
                  <a:lnTo>
                    <a:pt x="24583" y="655"/>
                  </a:lnTo>
                  <a:lnTo>
                    <a:pt x="25320" y="553"/>
                  </a:lnTo>
                  <a:lnTo>
                    <a:pt x="26035" y="471"/>
                  </a:lnTo>
                  <a:lnTo>
                    <a:pt x="26751" y="389"/>
                  </a:lnTo>
                  <a:lnTo>
                    <a:pt x="27467" y="328"/>
                  </a:lnTo>
                  <a:lnTo>
                    <a:pt x="28183" y="287"/>
                  </a:lnTo>
                  <a:lnTo>
                    <a:pt x="28899" y="266"/>
                  </a:lnTo>
                  <a:lnTo>
                    <a:pt x="29594" y="246"/>
                  </a:lnTo>
                  <a:lnTo>
                    <a:pt x="30289" y="225"/>
                  </a:lnTo>
                  <a:lnTo>
                    <a:pt x="31128" y="246"/>
                  </a:lnTo>
                  <a:lnTo>
                    <a:pt x="31987" y="266"/>
                  </a:lnTo>
                  <a:lnTo>
                    <a:pt x="32825" y="328"/>
                  </a:lnTo>
                  <a:lnTo>
                    <a:pt x="33644" y="389"/>
                  </a:lnTo>
                  <a:lnTo>
                    <a:pt x="34441" y="491"/>
                  </a:lnTo>
                  <a:lnTo>
                    <a:pt x="35239" y="614"/>
                  </a:lnTo>
                  <a:lnTo>
                    <a:pt x="36016" y="737"/>
                  </a:lnTo>
                  <a:lnTo>
                    <a:pt x="36793" y="900"/>
                  </a:lnTo>
                  <a:lnTo>
                    <a:pt x="37734" y="1125"/>
                  </a:lnTo>
                  <a:lnTo>
                    <a:pt x="38654" y="1391"/>
                  </a:lnTo>
                  <a:lnTo>
                    <a:pt x="39513" y="1698"/>
                  </a:lnTo>
                  <a:lnTo>
                    <a:pt x="40352" y="2005"/>
                  </a:lnTo>
                  <a:lnTo>
                    <a:pt x="41129" y="2373"/>
                  </a:lnTo>
                  <a:lnTo>
                    <a:pt x="41845" y="2761"/>
                  </a:lnTo>
                  <a:lnTo>
                    <a:pt x="42540" y="3170"/>
                  </a:lnTo>
                  <a:lnTo>
                    <a:pt x="42847" y="3375"/>
                  </a:lnTo>
                  <a:lnTo>
                    <a:pt x="43174" y="3600"/>
                  </a:lnTo>
                  <a:lnTo>
                    <a:pt x="43460" y="3825"/>
                  </a:lnTo>
                  <a:lnTo>
                    <a:pt x="43747" y="4070"/>
                  </a:lnTo>
                  <a:lnTo>
                    <a:pt x="44013" y="4316"/>
                  </a:lnTo>
                  <a:lnTo>
                    <a:pt x="44279" y="4561"/>
                  </a:lnTo>
                  <a:lnTo>
                    <a:pt x="44524" y="4807"/>
                  </a:lnTo>
                  <a:lnTo>
                    <a:pt x="44769" y="5072"/>
                  </a:lnTo>
                  <a:lnTo>
                    <a:pt x="44994" y="5338"/>
                  </a:lnTo>
                  <a:lnTo>
                    <a:pt x="45199" y="5625"/>
                  </a:lnTo>
                  <a:lnTo>
                    <a:pt x="45383" y="5890"/>
                  </a:lnTo>
                  <a:lnTo>
                    <a:pt x="45567" y="6177"/>
                  </a:lnTo>
                  <a:lnTo>
                    <a:pt x="45731" y="6463"/>
                  </a:lnTo>
                  <a:lnTo>
                    <a:pt x="45894" y="6770"/>
                  </a:lnTo>
                  <a:lnTo>
                    <a:pt x="46037" y="7077"/>
                  </a:lnTo>
                  <a:lnTo>
                    <a:pt x="46160" y="7383"/>
                  </a:lnTo>
                  <a:lnTo>
                    <a:pt x="46262" y="7690"/>
                  </a:lnTo>
                  <a:lnTo>
                    <a:pt x="46365" y="8017"/>
                  </a:lnTo>
                  <a:lnTo>
                    <a:pt x="46446" y="8345"/>
                  </a:lnTo>
                  <a:lnTo>
                    <a:pt x="46528" y="8672"/>
                  </a:lnTo>
                  <a:lnTo>
                    <a:pt x="46569" y="9020"/>
                  </a:lnTo>
                  <a:lnTo>
                    <a:pt x="46610" y="9367"/>
                  </a:lnTo>
                  <a:lnTo>
                    <a:pt x="46630" y="9695"/>
                  </a:lnTo>
                  <a:lnTo>
                    <a:pt x="46651" y="10042"/>
                  </a:lnTo>
                  <a:lnTo>
                    <a:pt x="46630" y="10390"/>
                  </a:lnTo>
                  <a:lnTo>
                    <a:pt x="46610" y="10738"/>
                  </a:lnTo>
                  <a:lnTo>
                    <a:pt x="46569" y="11085"/>
                  </a:lnTo>
                  <a:lnTo>
                    <a:pt x="46528" y="11433"/>
                  </a:lnTo>
                  <a:lnTo>
                    <a:pt x="46446" y="11801"/>
                  </a:lnTo>
                  <a:lnTo>
                    <a:pt x="46365" y="12149"/>
                  </a:lnTo>
                  <a:lnTo>
                    <a:pt x="46262" y="12496"/>
                  </a:lnTo>
                  <a:lnTo>
                    <a:pt x="46160" y="12844"/>
                  </a:lnTo>
                  <a:lnTo>
                    <a:pt x="46037" y="13212"/>
                  </a:lnTo>
                  <a:lnTo>
                    <a:pt x="45894" y="13560"/>
                  </a:lnTo>
                  <a:lnTo>
                    <a:pt x="45731" y="13908"/>
                  </a:lnTo>
                  <a:lnTo>
                    <a:pt x="45567" y="14255"/>
                  </a:lnTo>
                  <a:lnTo>
                    <a:pt x="45199" y="14971"/>
                  </a:lnTo>
                  <a:lnTo>
                    <a:pt x="44769" y="15666"/>
                  </a:lnTo>
                  <a:lnTo>
                    <a:pt x="44299" y="16382"/>
                  </a:lnTo>
                  <a:lnTo>
                    <a:pt x="43767" y="17078"/>
                  </a:lnTo>
                  <a:lnTo>
                    <a:pt x="43195" y="17753"/>
                  </a:lnTo>
                  <a:lnTo>
                    <a:pt x="42561" y="18448"/>
                  </a:lnTo>
                  <a:lnTo>
                    <a:pt x="41886" y="19123"/>
                  </a:lnTo>
                  <a:lnTo>
                    <a:pt x="41190" y="19777"/>
                  </a:lnTo>
                  <a:lnTo>
                    <a:pt x="40434" y="20432"/>
                  </a:lnTo>
                  <a:lnTo>
                    <a:pt x="39615" y="21066"/>
                  </a:lnTo>
                  <a:lnTo>
                    <a:pt x="38777" y="21700"/>
                  </a:lnTo>
                  <a:lnTo>
                    <a:pt x="37898" y="22313"/>
                  </a:lnTo>
                  <a:lnTo>
                    <a:pt x="36977" y="22906"/>
                  </a:lnTo>
                  <a:lnTo>
                    <a:pt x="36036" y="23479"/>
                  </a:lnTo>
                  <a:lnTo>
                    <a:pt x="35034" y="24031"/>
                  </a:lnTo>
                  <a:lnTo>
                    <a:pt x="34012" y="24584"/>
                  </a:lnTo>
                  <a:lnTo>
                    <a:pt x="32948" y="25095"/>
                  </a:lnTo>
                  <a:lnTo>
                    <a:pt x="31864" y="25586"/>
                  </a:lnTo>
                  <a:lnTo>
                    <a:pt x="30739" y="26076"/>
                  </a:lnTo>
                  <a:lnTo>
                    <a:pt x="29594" y="26506"/>
                  </a:lnTo>
                  <a:lnTo>
                    <a:pt x="28408" y="26935"/>
                  </a:lnTo>
                  <a:lnTo>
                    <a:pt x="27201" y="27324"/>
                  </a:lnTo>
                  <a:lnTo>
                    <a:pt x="25974" y="27692"/>
                  </a:lnTo>
                  <a:lnTo>
                    <a:pt x="24767" y="28019"/>
                  </a:lnTo>
                  <a:lnTo>
                    <a:pt x="23561" y="28306"/>
                  </a:lnTo>
                  <a:lnTo>
                    <a:pt x="22375" y="28572"/>
                  </a:lnTo>
                  <a:lnTo>
                    <a:pt x="21168" y="28797"/>
                  </a:lnTo>
                  <a:lnTo>
                    <a:pt x="19982" y="28981"/>
                  </a:lnTo>
                  <a:lnTo>
                    <a:pt x="18796" y="29124"/>
                  </a:lnTo>
                  <a:lnTo>
                    <a:pt x="17630" y="29247"/>
                  </a:lnTo>
                  <a:lnTo>
                    <a:pt x="16484" y="29328"/>
                  </a:lnTo>
                  <a:lnTo>
                    <a:pt x="15339" y="29369"/>
                  </a:lnTo>
                  <a:lnTo>
                    <a:pt x="14214" y="29390"/>
                  </a:lnTo>
                  <a:lnTo>
                    <a:pt x="13110" y="29369"/>
                  </a:lnTo>
                  <a:lnTo>
                    <a:pt x="12006" y="29308"/>
                  </a:lnTo>
                  <a:lnTo>
                    <a:pt x="10942" y="29206"/>
                  </a:lnTo>
                  <a:lnTo>
                    <a:pt x="9899" y="29083"/>
                  </a:lnTo>
                  <a:lnTo>
                    <a:pt x="8876" y="28919"/>
                  </a:lnTo>
                  <a:lnTo>
                    <a:pt x="7874" y="28715"/>
                  </a:lnTo>
                  <a:lnTo>
                    <a:pt x="6974" y="28490"/>
                  </a:lnTo>
                  <a:lnTo>
                    <a:pt x="6115" y="28244"/>
                  </a:lnTo>
                  <a:lnTo>
                    <a:pt x="6299" y="28551"/>
                  </a:lnTo>
                  <a:lnTo>
                    <a:pt x="7056" y="28756"/>
                  </a:lnTo>
                  <a:lnTo>
                    <a:pt x="7833" y="28940"/>
                  </a:lnTo>
                  <a:lnTo>
                    <a:pt x="8611" y="29103"/>
                  </a:lnTo>
                  <a:lnTo>
                    <a:pt x="9388" y="29247"/>
                  </a:lnTo>
                  <a:lnTo>
                    <a:pt x="10185" y="29349"/>
                  </a:lnTo>
                  <a:lnTo>
                    <a:pt x="11003" y="29451"/>
                  </a:lnTo>
                  <a:lnTo>
                    <a:pt x="11821" y="29533"/>
                  </a:lnTo>
                  <a:lnTo>
                    <a:pt x="12660" y="29574"/>
                  </a:lnTo>
                  <a:lnTo>
                    <a:pt x="13519" y="29615"/>
                  </a:lnTo>
                  <a:lnTo>
                    <a:pt x="15073" y="29615"/>
                  </a:lnTo>
                  <a:lnTo>
                    <a:pt x="15789" y="29594"/>
                  </a:lnTo>
                  <a:lnTo>
                    <a:pt x="16484" y="29553"/>
                  </a:lnTo>
                  <a:lnTo>
                    <a:pt x="17200" y="29512"/>
                  </a:lnTo>
                  <a:lnTo>
                    <a:pt x="17916" y="29451"/>
                  </a:lnTo>
                  <a:lnTo>
                    <a:pt x="18652" y="29390"/>
                  </a:lnTo>
                  <a:lnTo>
                    <a:pt x="19368" y="29287"/>
                  </a:lnTo>
                  <a:lnTo>
                    <a:pt x="20104" y="29185"/>
                  </a:lnTo>
                  <a:lnTo>
                    <a:pt x="20841" y="29083"/>
                  </a:lnTo>
                  <a:lnTo>
                    <a:pt x="21577" y="28960"/>
                  </a:lnTo>
                  <a:lnTo>
                    <a:pt x="22313" y="28817"/>
                  </a:lnTo>
                  <a:lnTo>
                    <a:pt x="23070" y="28653"/>
                  </a:lnTo>
                  <a:lnTo>
                    <a:pt x="23806" y="28490"/>
                  </a:lnTo>
                  <a:lnTo>
                    <a:pt x="24542" y="28326"/>
                  </a:lnTo>
                  <a:lnTo>
                    <a:pt x="25299" y="28122"/>
                  </a:lnTo>
                  <a:lnTo>
                    <a:pt x="26035" y="27917"/>
                  </a:lnTo>
                  <a:lnTo>
                    <a:pt x="27160" y="27590"/>
                  </a:lnTo>
                  <a:lnTo>
                    <a:pt x="28265" y="27222"/>
                  </a:lnTo>
                  <a:lnTo>
                    <a:pt x="29349" y="26854"/>
                  </a:lnTo>
                  <a:lnTo>
                    <a:pt x="30412" y="26445"/>
                  </a:lnTo>
                  <a:lnTo>
                    <a:pt x="31455" y="26015"/>
                  </a:lnTo>
                  <a:lnTo>
                    <a:pt x="32457" y="25586"/>
                  </a:lnTo>
                  <a:lnTo>
                    <a:pt x="33459" y="25115"/>
                  </a:lnTo>
                  <a:lnTo>
                    <a:pt x="34400" y="24624"/>
                  </a:lnTo>
                  <a:lnTo>
                    <a:pt x="35341" y="24134"/>
                  </a:lnTo>
                  <a:lnTo>
                    <a:pt x="36241" y="23622"/>
                  </a:lnTo>
                  <a:lnTo>
                    <a:pt x="37120" y="23091"/>
                  </a:lnTo>
                  <a:lnTo>
                    <a:pt x="37959" y="22538"/>
                  </a:lnTo>
                  <a:lnTo>
                    <a:pt x="38777" y="21986"/>
                  </a:lnTo>
                  <a:lnTo>
                    <a:pt x="39554" y="21413"/>
                  </a:lnTo>
                  <a:lnTo>
                    <a:pt x="40290" y="20820"/>
                  </a:lnTo>
                  <a:lnTo>
                    <a:pt x="41006" y="20227"/>
                  </a:lnTo>
                  <a:lnTo>
                    <a:pt x="41681" y="19634"/>
                  </a:lnTo>
                  <a:lnTo>
                    <a:pt x="42315" y="19021"/>
                  </a:lnTo>
                  <a:lnTo>
                    <a:pt x="42908" y="18387"/>
                  </a:lnTo>
                  <a:lnTo>
                    <a:pt x="43481" y="17753"/>
                  </a:lnTo>
                  <a:lnTo>
                    <a:pt x="43992" y="17119"/>
                  </a:lnTo>
                  <a:lnTo>
                    <a:pt x="44483" y="16485"/>
                  </a:lnTo>
                  <a:lnTo>
                    <a:pt x="44933" y="15851"/>
                  </a:lnTo>
                  <a:lnTo>
                    <a:pt x="45322" y="15196"/>
                  </a:lnTo>
                  <a:lnTo>
                    <a:pt x="45690" y="14542"/>
                  </a:lnTo>
                  <a:lnTo>
                    <a:pt x="45996" y="13887"/>
                  </a:lnTo>
                  <a:lnTo>
                    <a:pt x="46262" y="13253"/>
                  </a:lnTo>
                  <a:lnTo>
                    <a:pt x="46467" y="12599"/>
                  </a:lnTo>
                  <a:lnTo>
                    <a:pt x="46651" y="11944"/>
                  </a:lnTo>
                  <a:lnTo>
                    <a:pt x="46774" y="11290"/>
                  </a:lnTo>
                  <a:lnTo>
                    <a:pt x="46855" y="10656"/>
                  </a:lnTo>
                  <a:lnTo>
                    <a:pt x="46876" y="10329"/>
                  </a:lnTo>
                  <a:lnTo>
                    <a:pt x="46876" y="10022"/>
                  </a:lnTo>
                  <a:lnTo>
                    <a:pt x="46855" y="9490"/>
                  </a:lnTo>
                  <a:lnTo>
                    <a:pt x="46794" y="8979"/>
                  </a:lnTo>
                  <a:lnTo>
                    <a:pt x="46712" y="8447"/>
                  </a:lnTo>
                  <a:lnTo>
                    <a:pt x="46590" y="7936"/>
                  </a:lnTo>
                  <a:lnTo>
                    <a:pt x="46487" y="7608"/>
                  </a:lnTo>
                  <a:lnTo>
                    <a:pt x="46365" y="7302"/>
                  </a:lnTo>
                  <a:lnTo>
                    <a:pt x="46242" y="6974"/>
                  </a:lnTo>
                  <a:lnTo>
                    <a:pt x="46099" y="6668"/>
                  </a:lnTo>
                  <a:lnTo>
                    <a:pt x="45956" y="6361"/>
                  </a:lnTo>
                  <a:lnTo>
                    <a:pt x="45771" y="6075"/>
                  </a:lnTo>
                  <a:lnTo>
                    <a:pt x="45587" y="5768"/>
                  </a:lnTo>
                  <a:lnTo>
                    <a:pt x="45383" y="5481"/>
                  </a:lnTo>
                  <a:lnTo>
                    <a:pt x="45178" y="5216"/>
                  </a:lnTo>
                  <a:lnTo>
                    <a:pt x="44953" y="4929"/>
                  </a:lnTo>
                  <a:lnTo>
                    <a:pt x="44708" y="4663"/>
                  </a:lnTo>
                  <a:lnTo>
                    <a:pt x="44463" y="4418"/>
                  </a:lnTo>
                  <a:lnTo>
                    <a:pt x="44197" y="4152"/>
                  </a:lnTo>
                  <a:lnTo>
                    <a:pt x="43910" y="3907"/>
                  </a:lnTo>
                  <a:lnTo>
                    <a:pt x="43624" y="3661"/>
                  </a:lnTo>
                  <a:lnTo>
                    <a:pt x="43317" y="3436"/>
                  </a:lnTo>
                  <a:lnTo>
                    <a:pt x="43010" y="3211"/>
                  </a:lnTo>
                  <a:lnTo>
                    <a:pt x="42683" y="2986"/>
                  </a:lnTo>
                  <a:lnTo>
                    <a:pt x="42336" y="2761"/>
                  </a:lnTo>
                  <a:lnTo>
                    <a:pt x="41988" y="2557"/>
                  </a:lnTo>
                  <a:lnTo>
                    <a:pt x="41252" y="2168"/>
                  </a:lnTo>
                  <a:lnTo>
                    <a:pt x="40454" y="1800"/>
                  </a:lnTo>
                  <a:lnTo>
                    <a:pt x="39615" y="1473"/>
                  </a:lnTo>
                  <a:lnTo>
                    <a:pt x="38736" y="1166"/>
                  </a:lnTo>
                  <a:lnTo>
                    <a:pt x="37795" y="900"/>
                  </a:lnTo>
                  <a:lnTo>
                    <a:pt x="36834" y="675"/>
                  </a:lnTo>
                  <a:lnTo>
                    <a:pt x="35832" y="471"/>
                  </a:lnTo>
                  <a:lnTo>
                    <a:pt x="34789" y="307"/>
                  </a:lnTo>
                  <a:lnTo>
                    <a:pt x="33746" y="164"/>
                  </a:lnTo>
                  <a:lnTo>
                    <a:pt x="32662" y="82"/>
                  </a:lnTo>
                  <a:lnTo>
                    <a:pt x="31578" y="21"/>
                  </a:lnTo>
                  <a:lnTo>
                    <a:pt x="30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1"/>
            <p:cNvSpPr/>
            <p:nvPr/>
          </p:nvSpPr>
          <p:spPr>
            <a:xfrm>
              <a:off x="4343525" y="4238500"/>
              <a:ext cx="468375" cy="468375"/>
            </a:xfrm>
            <a:custGeom>
              <a:avLst/>
              <a:gdLst/>
              <a:ahLst/>
              <a:cxnLst/>
              <a:rect l="l" t="t" r="r" b="b"/>
              <a:pathLst>
                <a:path w="18735" h="18735" extrusionOk="0">
                  <a:moveTo>
                    <a:pt x="8897" y="1"/>
                  </a:moveTo>
                  <a:lnTo>
                    <a:pt x="8406" y="41"/>
                  </a:lnTo>
                  <a:lnTo>
                    <a:pt x="7936" y="103"/>
                  </a:lnTo>
                  <a:lnTo>
                    <a:pt x="7486" y="185"/>
                  </a:lnTo>
                  <a:lnTo>
                    <a:pt x="7036" y="287"/>
                  </a:lnTo>
                  <a:lnTo>
                    <a:pt x="6586" y="410"/>
                  </a:lnTo>
                  <a:lnTo>
                    <a:pt x="6157" y="553"/>
                  </a:lnTo>
                  <a:lnTo>
                    <a:pt x="5727" y="737"/>
                  </a:lnTo>
                  <a:lnTo>
                    <a:pt x="5298" y="921"/>
                  </a:lnTo>
                  <a:lnTo>
                    <a:pt x="4909" y="1125"/>
                  </a:lnTo>
                  <a:lnTo>
                    <a:pt x="4500" y="1350"/>
                  </a:lnTo>
                  <a:lnTo>
                    <a:pt x="4132" y="1596"/>
                  </a:lnTo>
                  <a:lnTo>
                    <a:pt x="3764" y="1862"/>
                  </a:lnTo>
                  <a:lnTo>
                    <a:pt x="3416" y="2128"/>
                  </a:lnTo>
                  <a:lnTo>
                    <a:pt x="3068" y="2434"/>
                  </a:lnTo>
                  <a:lnTo>
                    <a:pt x="2741" y="2741"/>
                  </a:lnTo>
                  <a:lnTo>
                    <a:pt x="2434" y="3068"/>
                  </a:lnTo>
                  <a:lnTo>
                    <a:pt x="2127" y="3396"/>
                  </a:lnTo>
                  <a:lnTo>
                    <a:pt x="1862" y="3764"/>
                  </a:lnTo>
                  <a:lnTo>
                    <a:pt x="1596" y="4132"/>
                  </a:lnTo>
                  <a:lnTo>
                    <a:pt x="1350" y="4500"/>
                  </a:lnTo>
                  <a:lnTo>
                    <a:pt x="1125" y="4909"/>
                  </a:lnTo>
                  <a:lnTo>
                    <a:pt x="921" y="5298"/>
                  </a:lnTo>
                  <a:lnTo>
                    <a:pt x="737" y="5727"/>
                  </a:lnTo>
                  <a:lnTo>
                    <a:pt x="573" y="6136"/>
                  </a:lnTo>
                  <a:lnTo>
                    <a:pt x="410" y="6586"/>
                  </a:lnTo>
                  <a:lnTo>
                    <a:pt x="287" y="7016"/>
                  </a:lnTo>
                  <a:lnTo>
                    <a:pt x="185" y="7486"/>
                  </a:lnTo>
                  <a:lnTo>
                    <a:pt x="103" y="7936"/>
                  </a:lnTo>
                  <a:lnTo>
                    <a:pt x="41" y="8406"/>
                  </a:lnTo>
                  <a:lnTo>
                    <a:pt x="0" y="8877"/>
                  </a:lnTo>
                  <a:lnTo>
                    <a:pt x="0" y="9368"/>
                  </a:lnTo>
                  <a:lnTo>
                    <a:pt x="0" y="9858"/>
                  </a:lnTo>
                  <a:lnTo>
                    <a:pt x="41" y="10329"/>
                  </a:lnTo>
                  <a:lnTo>
                    <a:pt x="103" y="10799"/>
                  </a:lnTo>
                  <a:lnTo>
                    <a:pt x="185" y="11249"/>
                  </a:lnTo>
                  <a:lnTo>
                    <a:pt x="287" y="11719"/>
                  </a:lnTo>
                  <a:lnTo>
                    <a:pt x="410" y="12149"/>
                  </a:lnTo>
                  <a:lnTo>
                    <a:pt x="573" y="12599"/>
                  </a:lnTo>
                  <a:lnTo>
                    <a:pt x="737" y="13008"/>
                  </a:lnTo>
                  <a:lnTo>
                    <a:pt x="921" y="13437"/>
                  </a:lnTo>
                  <a:lnTo>
                    <a:pt x="1125" y="13826"/>
                  </a:lnTo>
                  <a:lnTo>
                    <a:pt x="1350" y="14235"/>
                  </a:lnTo>
                  <a:lnTo>
                    <a:pt x="1596" y="14603"/>
                  </a:lnTo>
                  <a:lnTo>
                    <a:pt x="1862" y="14971"/>
                  </a:lnTo>
                  <a:lnTo>
                    <a:pt x="2127" y="15339"/>
                  </a:lnTo>
                  <a:lnTo>
                    <a:pt x="2434" y="15667"/>
                  </a:lnTo>
                  <a:lnTo>
                    <a:pt x="2741" y="15994"/>
                  </a:lnTo>
                  <a:lnTo>
                    <a:pt x="3068" y="16301"/>
                  </a:lnTo>
                  <a:lnTo>
                    <a:pt x="3416" y="16607"/>
                  </a:lnTo>
                  <a:lnTo>
                    <a:pt x="3764" y="16873"/>
                  </a:lnTo>
                  <a:lnTo>
                    <a:pt x="4132" y="17139"/>
                  </a:lnTo>
                  <a:lnTo>
                    <a:pt x="4500" y="17385"/>
                  </a:lnTo>
                  <a:lnTo>
                    <a:pt x="4909" y="17610"/>
                  </a:lnTo>
                  <a:lnTo>
                    <a:pt x="5298" y="17814"/>
                  </a:lnTo>
                  <a:lnTo>
                    <a:pt x="5727" y="17998"/>
                  </a:lnTo>
                  <a:lnTo>
                    <a:pt x="6157" y="18182"/>
                  </a:lnTo>
                  <a:lnTo>
                    <a:pt x="6586" y="18325"/>
                  </a:lnTo>
                  <a:lnTo>
                    <a:pt x="7036" y="18448"/>
                  </a:lnTo>
                  <a:lnTo>
                    <a:pt x="7486" y="18550"/>
                  </a:lnTo>
                  <a:lnTo>
                    <a:pt x="7936" y="18632"/>
                  </a:lnTo>
                  <a:lnTo>
                    <a:pt x="8406" y="18694"/>
                  </a:lnTo>
                  <a:lnTo>
                    <a:pt x="8897" y="18734"/>
                  </a:lnTo>
                  <a:lnTo>
                    <a:pt x="9858" y="18734"/>
                  </a:lnTo>
                  <a:lnTo>
                    <a:pt x="10329" y="18694"/>
                  </a:lnTo>
                  <a:lnTo>
                    <a:pt x="10799" y="18632"/>
                  </a:lnTo>
                  <a:lnTo>
                    <a:pt x="11269" y="18550"/>
                  </a:lnTo>
                  <a:lnTo>
                    <a:pt x="11719" y="18448"/>
                  </a:lnTo>
                  <a:lnTo>
                    <a:pt x="12149" y="18325"/>
                  </a:lnTo>
                  <a:lnTo>
                    <a:pt x="12599" y="18182"/>
                  </a:lnTo>
                  <a:lnTo>
                    <a:pt x="13028" y="17998"/>
                  </a:lnTo>
                  <a:lnTo>
                    <a:pt x="13437" y="17814"/>
                  </a:lnTo>
                  <a:lnTo>
                    <a:pt x="13846" y="17610"/>
                  </a:lnTo>
                  <a:lnTo>
                    <a:pt x="14235" y="17385"/>
                  </a:lnTo>
                  <a:lnTo>
                    <a:pt x="14603" y="17139"/>
                  </a:lnTo>
                  <a:lnTo>
                    <a:pt x="14971" y="16873"/>
                  </a:lnTo>
                  <a:lnTo>
                    <a:pt x="15339" y="16607"/>
                  </a:lnTo>
                  <a:lnTo>
                    <a:pt x="15667" y="16301"/>
                  </a:lnTo>
                  <a:lnTo>
                    <a:pt x="15994" y="15994"/>
                  </a:lnTo>
                  <a:lnTo>
                    <a:pt x="16301" y="15667"/>
                  </a:lnTo>
                  <a:lnTo>
                    <a:pt x="16607" y="15339"/>
                  </a:lnTo>
                  <a:lnTo>
                    <a:pt x="16873" y="14971"/>
                  </a:lnTo>
                  <a:lnTo>
                    <a:pt x="17139" y="14603"/>
                  </a:lnTo>
                  <a:lnTo>
                    <a:pt x="17385" y="14235"/>
                  </a:lnTo>
                  <a:lnTo>
                    <a:pt x="17610" y="13826"/>
                  </a:lnTo>
                  <a:lnTo>
                    <a:pt x="17814" y="13437"/>
                  </a:lnTo>
                  <a:lnTo>
                    <a:pt x="17998" y="13008"/>
                  </a:lnTo>
                  <a:lnTo>
                    <a:pt x="18182" y="12599"/>
                  </a:lnTo>
                  <a:lnTo>
                    <a:pt x="18325" y="12149"/>
                  </a:lnTo>
                  <a:lnTo>
                    <a:pt x="18448" y="11719"/>
                  </a:lnTo>
                  <a:lnTo>
                    <a:pt x="18550" y="11249"/>
                  </a:lnTo>
                  <a:lnTo>
                    <a:pt x="18632" y="10799"/>
                  </a:lnTo>
                  <a:lnTo>
                    <a:pt x="18693" y="10329"/>
                  </a:lnTo>
                  <a:lnTo>
                    <a:pt x="18734" y="9858"/>
                  </a:lnTo>
                  <a:lnTo>
                    <a:pt x="18734" y="9368"/>
                  </a:lnTo>
                  <a:lnTo>
                    <a:pt x="18734" y="8877"/>
                  </a:lnTo>
                  <a:lnTo>
                    <a:pt x="18693" y="8406"/>
                  </a:lnTo>
                  <a:lnTo>
                    <a:pt x="18632" y="7936"/>
                  </a:lnTo>
                  <a:lnTo>
                    <a:pt x="18550" y="7486"/>
                  </a:lnTo>
                  <a:lnTo>
                    <a:pt x="18448" y="7016"/>
                  </a:lnTo>
                  <a:lnTo>
                    <a:pt x="18325" y="6586"/>
                  </a:lnTo>
                  <a:lnTo>
                    <a:pt x="18182" y="6136"/>
                  </a:lnTo>
                  <a:lnTo>
                    <a:pt x="17998" y="5727"/>
                  </a:lnTo>
                  <a:lnTo>
                    <a:pt x="17814" y="5298"/>
                  </a:lnTo>
                  <a:lnTo>
                    <a:pt x="17610" y="4909"/>
                  </a:lnTo>
                  <a:lnTo>
                    <a:pt x="17385" y="4500"/>
                  </a:lnTo>
                  <a:lnTo>
                    <a:pt x="17139" y="4132"/>
                  </a:lnTo>
                  <a:lnTo>
                    <a:pt x="16873" y="3764"/>
                  </a:lnTo>
                  <a:lnTo>
                    <a:pt x="16607" y="3396"/>
                  </a:lnTo>
                  <a:lnTo>
                    <a:pt x="16301" y="3068"/>
                  </a:lnTo>
                  <a:lnTo>
                    <a:pt x="15994" y="2741"/>
                  </a:lnTo>
                  <a:lnTo>
                    <a:pt x="15667" y="2434"/>
                  </a:lnTo>
                  <a:lnTo>
                    <a:pt x="15339" y="2128"/>
                  </a:lnTo>
                  <a:lnTo>
                    <a:pt x="14971" y="1862"/>
                  </a:lnTo>
                  <a:lnTo>
                    <a:pt x="14603" y="1596"/>
                  </a:lnTo>
                  <a:lnTo>
                    <a:pt x="14235" y="1350"/>
                  </a:lnTo>
                  <a:lnTo>
                    <a:pt x="13846" y="1125"/>
                  </a:lnTo>
                  <a:lnTo>
                    <a:pt x="13437" y="921"/>
                  </a:lnTo>
                  <a:lnTo>
                    <a:pt x="13028" y="737"/>
                  </a:lnTo>
                  <a:lnTo>
                    <a:pt x="12599" y="553"/>
                  </a:lnTo>
                  <a:lnTo>
                    <a:pt x="12149" y="410"/>
                  </a:lnTo>
                  <a:lnTo>
                    <a:pt x="11719" y="287"/>
                  </a:lnTo>
                  <a:lnTo>
                    <a:pt x="11269" y="185"/>
                  </a:lnTo>
                  <a:lnTo>
                    <a:pt x="10799" y="103"/>
                  </a:lnTo>
                  <a:lnTo>
                    <a:pt x="10329" y="41"/>
                  </a:lnTo>
                  <a:lnTo>
                    <a:pt x="98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1"/>
            <p:cNvSpPr/>
            <p:nvPr/>
          </p:nvSpPr>
          <p:spPr>
            <a:xfrm>
              <a:off x="4386975" y="4201175"/>
              <a:ext cx="364600" cy="523075"/>
            </a:xfrm>
            <a:custGeom>
              <a:avLst/>
              <a:gdLst/>
              <a:ahLst/>
              <a:cxnLst/>
              <a:rect l="l" t="t" r="r" b="b"/>
              <a:pathLst>
                <a:path w="14584" h="20923" extrusionOk="0">
                  <a:moveTo>
                    <a:pt x="14072" y="246"/>
                  </a:moveTo>
                  <a:lnTo>
                    <a:pt x="14154" y="287"/>
                  </a:lnTo>
                  <a:lnTo>
                    <a:pt x="14215" y="328"/>
                  </a:lnTo>
                  <a:lnTo>
                    <a:pt x="14256" y="410"/>
                  </a:lnTo>
                  <a:lnTo>
                    <a:pt x="14276" y="491"/>
                  </a:lnTo>
                  <a:lnTo>
                    <a:pt x="14297" y="594"/>
                  </a:lnTo>
                  <a:lnTo>
                    <a:pt x="14317" y="716"/>
                  </a:lnTo>
                  <a:lnTo>
                    <a:pt x="14317" y="860"/>
                  </a:lnTo>
                  <a:lnTo>
                    <a:pt x="14276" y="1207"/>
                  </a:lnTo>
                  <a:lnTo>
                    <a:pt x="14174" y="1657"/>
                  </a:lnTo>
                  <a:lnTo>
                    <a:pt x="14031" y="2189"/>
                  </a:lnTo>
                  <a:lnTo>
                    <a:pt x="13806" y="2823"/>
                  </a:lnTo>
                  <a:lnTo>
                    <a:pt x="13499" y="3559"/>
                  </a:lnTo>
                  <a:lnTo>
                    <a:pt x="13315" y="3968"/>
                  </a:lnTo>
                  <a:lnTo>
                    <a:pt x="13029" y="4602"/>
                  </a:lnTo>
                  <a:lnTo>
                    <a:pt x="12701" y="5236"/>
                  </a:lnTo>
                  <a:lnTo>
                    <a:pt x="12354" y="5911"/>
                  </a:lnTo>
                  <a:lnTo>
                    <a:pt x="11986" y="6586"/>
                  </a:lnTo>
                  <a:lnTo>
                    <a:pt x="11597" y="7302"/>
                  </a:lnTo>
                  <a:lnTo>
                    <a:pt x="11168" y="8018"/>
                  </a:lnTo>
                  <a:lnTo>
                    <a:pt x="10268" y="9511"/>
                  </a:lnTo>
                  <a:lnTo>
                    <a:pt x="10125" y="9715"/>
                  </a:lnTo>
                  <a:lnTo>
                    <a:pt x="9552" y="10636"/>
                  </a:lnTo>
                  <a:lnTo>
                    <a:pt x="8938" y="11576"/>
                  </a:lnTo>
                  <a:lnTo>
                    <a:pt x="7936" y="12988"/>
                  </a:lnTo>
                  <a:lnTo>
                    <a:pt x="7793" y="13192"/>
                  </a:lnTo>
                  <a:lnTo>
                    <a:pt x="7118" y="14112"/>
                  </a:lnTo>
                  <a:lnTo>
                    <a:pt x="6464" y="14992"/>
                  </a:lnTo>
                  <a:lnTo>
                    <a:pt x="5830" y="15810"/>
                  </a:lnTo>
                  <a:lnTo>
                    <a:pt x="5216" y="16567"/>
                  </a:lnTo>
                  <a:lnTo>
                    <a:pt x="4603" y="17262"/>
                  </a:lnTo>
                  <a:lnTo>
                    <a:pt x="4050" y="17916"/>
                  </a:lnTo>
                  <a:lnTo>
                    <a:pt x="3498" y="18489"/>
                  </a:lnTo>
                  <a:lnTo>
                    <a:pt x="2987" y="19000"/>
                  </a:lnTo>
                  <a:lnTo>
                    <a:pt x="2516" y="19450"/>
                  </a:lnTo>
                  <a:lnTo>
                    <a:pt x="2087" y="19818"/>
                  </a:lnTo>
                  <a:lnTo>
                    <a:pt x="1698" y="20146"/>
                  </a:lnTo>
                  <a:lnTo>
                    <a:pt x="1351" y="20391"/>
                  </a:lnTo>
                  <a:lnTo>
                    <a:pt x="1044" y="20555"/>
                  </a:lnTo>
                  <a:lnTo>
                    <a:pt x="901" y="20616"/>
                  </a:lnTo>
                  <a:lnTo>
                    <a:pt x="778" y="20657"/>
                  </a:lnTo>
                  <a:lnTo>
                    <a:pt x="676" y="20677"/>
                  </a:lnTo>
                  <a:lnTo>
                    <a:pt x="574" y="20677"/>
                  </a:lnTo>
                  <a:lnTo>
                    <a:pt x="492" y="20657"/>
                  </a:lnTo>
                  <a:lnTo>
                    <a:pt x="430" y="20637"/>
                  </a:lnTo>
                  <a:lnTo>
                    <a:pt x="369" y="20575"/>
                  </a:lnTo>
                  <a:lnTo>
                    <a:pt x="328" y="20514"/>
                  </a:lnTo>
                  <a:lnTo>
                    <a:pt x="287" y="20452"/>
                  </a:lnTo>
                  <a:lnTo>
                    <a:pt x="267" y="20350"/>
                  </a:lnTo>
                  <a:lnTo>
                    <a:pt x="267" y="20227"/>
                  </a:lnTo>
                  <a:lnTo>
                    <a:pt x="267" y="20084"/>
                  </a:lnTo>
                  <a:lnTo>
                    <a:pt x="287" y="19757"/>
                  </a:lnTo>
                  <a:lnTo>
                    <a:pt x="369" y="19328"/>
                  </a:lnTo>
                  <a:lnTo>
                    <a:pt x="533" y="18816"/>
                  </a:lnTo>
                  <a:lnTo>
                    <a:pt x="737" y="18203"/>
                  </a:lnTo>
                  <a:lnTo>
                    <a:pt x="1023" y="17507"/>
                  </a:lnTo>
                  <a:lnTo>
                    <a:pt x="1269" y="16955"/>
                  </a:lnTo>
                  <a:lnTo>
                    <a:pt x="1555" y="16321"/>
                  </a:lnTo>
                  <a:lnTo>
                    <a:pt x="1862" y="15687"/>
                  </a:lnTo>
                  <a:lnTo>
                    <a:pt x="2210" y="15012"/>
                  </a:lnTo>
                  <a:lnTo>
                    <a:pt x="2578" y="14317"/>
                  </a:lnTo>
                  <a:lnTo>
                    <a:pt x="2987" y="13622"/>
                  </a:lnTo>
                  <a:lnTo>
                    <a:pt x="3396" y="12885"/>
                  </a:lnTo>
                  <a:lnTo>
                    <a:pt x="4296" y="11413"/>
                  </a:lnTo>
                  <a:lnTo>
                    <a:pt x="4439" y="11208"/>
                  </a:lnTo>
                  <a:lnTo>
                    <a:pt x="5032" y="10288"/>
                  </a:lnTo>
                  <a:lnTo>
                    <a:pt x="5646" y="9347"/>
                  </a:lnTo>
                  <a:lnTo>
                    <a:pt x="6627" y="7936"/>
                  </a:lnTo>
                  <a:lnTo>
                    <a:pt x="6791" y="7731"/>
                  </a:lnTo>
                  <a:lnTo>
                    <a:pt x="7404" y="6872"/>
                  </a:lnTo>
                  <a:lnTo>
                    <a:pt x="8018" y="6054"/>
                  </a:lnTo>
                  <a:lnTo>
                    <a:pt x="8611" y="5298"/>
                  </a:lnTo>
                  <a:lnTo>
                    <a:pt x="9184" y="4582"/>
                  </a:lnTo>
                  <a:lnTo>
                    <a:pt x="9736" y="3907"/>
                  </a:lnTo>
                  <a:lnTo>
                    <a:pt x="10288" y="3293"/>
                  </a:lnTo>
                  <a:lnTo>
                    <a:pt x="10799" y="2741"/>
                  </a:lnTo>
                  <a:lnTo>
                    <a:pt x="11290" y="2230"/>
                  </a:lnTo>
                  <a:lnTo>
                    <a:pt x="11740" y="1780"/>
                  </a:lnTo>
                  <a:lnTo>
                    <a:pt x="12170" y="1371"/>
                  </a:lnTo>
                  <a:lnTo>
                    <a:pt x="12558" y="1044"/>
                  </a:lnTo>
                  <a:lnTo>
                    <a:pt x="12926" y="757"/>
                  </a:lnTo>
                  <a:lnTo>
                    <a:pt x="13233" y="532"/>
                  </a:lnTo>
                  <a:lnTo>
                    <a:pt x="13520" y="369"/>
                  </a:lnTo>
                  <a:lnTo>
                    <a:pt x="13765" y="266"/>
                  </a:lnTo>
                  <a:lnTo>
                    <a:pt x="13888" y="246"/>
                  </a:lnTo>
                  <a:close/>
                  <a:moveTo>
                    <a:pt x="13929" y="1"/>
                  </a:moveTo>
                  <a:lnTo>
                    <a:pt x="13765" y="21"/>
                  </a:lnTo>
                  <a:lnTo>
                    <a:pt x="13601" y="82"/>
                  </a:lnTo>
                  <a:lnTo>
                    <a:pt x="13417" y="144"/>
                  </a:lnTo>
                  <a:lnTo>
                    <a:pt x="13213" y="246"/>
                  </a:lnTo>
                  <a:lnTo>
                    <a:pt x="13008" y="389"/>
                  </a:lnTo>
                  <a:lnTo>
                    <a:pt x="12558" y="696"/>
                  </a:lnTo>
                  <a:lnTo>
                    <a:pt x="12088" y="1105"/>
                  </a:lnTo>
                  <a:lnTo>
                    <a:pt x="11556" y="1575"/>
                  </a:lnTo>
                  <a:lnTo>
                    <a:pt x="11024" y="2128"/>
                  </a:lnTo>
                  <a:lnTo>
                    <a:pt x="10493" y="2680"/>
                  </a:lnTo>
                  <a:lnTo>
                    <a:pt x="9961" y="3273"/>
                  </a:lnTo>
                  <a:lnTo>
                    <a:pt x="9409" y="3927"/>
                  </a:lnTo>
                  <a:lnTo>
                    <a:pt x="8836" y="4602"/>
                  </a:lnTo>
                  <a:lnTo>
                    <a:pt x="8263" y="5318"/>
                  </a:lnTo>
                  <a:lnTo>
                    <a:pt x="7691" y="6075"/>
                  </a:lnTo>
                  <a:lnTo>
                    <a:pt x="7118" y="6831"/>
                  </a:lnTo>
                  <a:lnTo>
                    <a:pt x="6545" y="7609"/>
                  </a:lnTo>
                  <a:lnTo>
                    <a:pt x="6402" y="7834"/>
                  </a:lnTo>
                  <a:lnTo>
                    <a:pt x="5441" y="9204"/>
                  </a:lnTo>
                  <a:lnTo>
                    <a:pt x="4828" y="10145"/>
                  </a:lnTo>
                  <a:lnTo>
                    <a:pt x="4214" y="11085"/>
                  </a:lnTo>
                  <a:lnTo>
                    <a:pt x="4091" y="11290"/>
                  </a:lnTo>
                  <a:lnTo>
                    <a:pt x="3191" y="12783"/>
                  </a:lnTo>
                  <a:lnTo>
                    <a:pt x="2762" y="13499"/>
                  </a:lnTo>
                  <a:lnTo>
                    <a:pt x="2353" y="14215"/>
                  </a:lnTo>
                  <a:lnTo>
                    <a:pt x="1985" y="14910"/>
                  </a:lnTo>
                  <a:lnTo>
                    <a:pt x="1637" y="15564"/>
                  </a:lnTo>
                  <a:lnTo>
                    <a:pt x="1330" y="16219"/>
                  </a:lnTo>
                  <a:lnTo>
                    <a:pt x="1023" y="16832"/>
                  </a:lnTo>
                  <a:lnTo>
                    <a:pt x="819" y="17303"/>
                  </a:lnTo>
                  <a:lnTo>
                    <a:pt x="533" y="18019"/>
                  </a:lnTo>
                  <a:lnTo>
                    <a:pt x="308" y="18653"/>
                  </a:lnTo>
                  <a:lnTo>
                    <a:pt x="144" y="19205"/>
                  </a:lnTo>
                  <a:lnTo>
                    <a:pt x="42" y="19696"/>
                  </a:lnTo>
                  <a:lnTo>
                    <a:pt x="21" y="19900"/>
                  </a:lnTo>
                  <a:lnTo>
                    <a:pt x="1" y="20105"/>
                  </a:lnTo>
                  <a:lnTo>
                    <a:pt x="1" y="20268"/>
                  </a:lnTo>
                  <a:lnTo>
                    <a:pt x="21" y="20432"/>
                  </a:lnTo>
                  <a:lnTo>
                    <a:pt x="62" y="20555"/>
                  </a:lnTo>
                  <a:lnTo>
                    <a:pt x="124" y="20677"/>
                  </a:lnTo>
                  <a:lnTo>
                    <a:pt x="185" y="20759"/>
                  </a:lnTo>
                  <a:lnTo>
                    <a:pt x="267" y="20841"/>
                  </a:lnTo>
                  <a:lnTo>
                    <a:pt x="349" y="20882"/>
                  </a:lnTo>
                  <a:lnTo>
                    <a:pt x="430" y="20902"/>
                  </a:lnTo>
                  <a:lnTo>
                    <a:pt x="594" y="20923"/>
                  </a:lnTo>
                  <a:lnTo>
                    <a:pt x="717" y="20923"/>
                  </a:lnTo>
                  <a:lnTo>
                    <a:pt x="819" y="20902"/>
                  </a:lnTo>
                  <a:lnTo>
                    <a:pt x="1085" y="20800"/>
                  </a:lnTo>
                  <a:lnTo>
                    <a:pt x="1392" y="20657"/>
                  </a:lnTo>
                  <a:lnTo>
                    <a:pt x="1719" y="20452"/>
                  </a:lnTo>
                  <a:lnTo>
                    <a:pt x="2067" y="20187"/>
                  </a:lnTo>
                  <a:lnTo>
                    <a:pt x="2435" y="19880"/>
                  </a:lnTo>
                  <a:lnTo>
                    <a:pt x="2823" y="19532"/>
                  </a:lnTo>
                  <a:lnTo>
                    <a:pt x="3232" y="19144"/>
                  </a:lnTo>
                  <a:lnTo>
                    <a:pt x="3784" y="18571"/>
                  </a:lnTo>
                  <a:lnTo>
                    <a:pt x="4357" y="17957"/>
                  </a:lnTo>
                  <a:lnTo>
                    <a:pt x="4950" y="17262"/>
                  </a:lnTo>
                  <a:lnTo>
                    <a:pt x="5564" y="16546"/>
                  </a:lnTo>
                  <a:lnTo>
                    <a:pt x="6177" y="15769"/>
                  </a:lnTo>
                  <a:lnTo>
                    <a:pt x="6791" y="14971"/>
                  </a:lnTo>
                  <a:lnTo>
                    <a:pt x="7404" y="14153"/>
                  </a:lnTo>
                  <a:lnTo>
                    <a:pt x="8038" y="13315"/>
                  </a:lnTo>
                  <a:lnTo>
                    <a:pt x="8182" y="13090"/>
                  </a:lnTo>
                  <a:lnTo>
                    <a:pt x="9143" y="11699"/>
                  </a:lnTo>
                  <a:lnTo>
                    <a:pt x="9756" y="10779"/>
                  </a:lnTo>
                  <a:lnTo>
                    <a:pt x="10370" y="9838"/>
                  </a:lnTo>
                  <a:lnTo>
                    <a:pt x="10493" y="9633"/>
                  </a:lnTo>
                  <a:lnTo>
                    <a:pt x="11393" y="8140"/>
                  </a:lnTo>
                  <a:lnTo>
                    <a:pt x="11822" y="7425"/>
                  </a:lnTo>
                  <a:lnTo>
                    <a:pt x="12211" y="6709"/>
                  </a:lnTo>
                  <a:lnTo>
                    <a:pt x="12599" y="6013"/>
                  </a:lnTo>
                  <a:lnTo>
                    <a:pt x="12947" y="5359"/>
                  </a:lnTo>
                  <a:lnTo>
                    <a:pt x="13254" y="4704"/>
                  </a:lnTo>
                  <a:lnTo>
                    <a:pt x="13540" y="4091"/>
                  </a:lnTo>
                  <a:lnTo>
                    <a:pt x="13704" y="3723"/>
                  </a:lnTo>
                  <a:lnTo>
                    <a:pt x="14010" y="2987"/>
                  </a:lnTo>
                  <a:lnTo>
                    <a:pt x="14256" y="2332"/>
                  </a:lnTo>
                  <a:lnTo>
                    <a:pt x="14419" y="1759"/>
                  </a:lnTo>
                  <a:lnTo>
                    <a:pt x="14542" y="1248"/>
                  </a:lnTo>
                  <a:lnTo>
                    <a:pt x="14563" y="1044"/>
                  </a:lnTo>
                  <a:lnTo>
                    <a:pt x="14583" y="839"/>
                  </a:lnTo>
                  <a:lnTo>
                    <a:pt x="14583" y="655"/>
                  </a:lnTo>
                  <a:lnTo>
                    <a:pt x="14542" y="512"/>
                  </a:lnTo>
                  <a:lnTo>
                    <a:pt x="14522" y="369"/>
                  </a:lnTo>
                  <a:lnTo>
                    <a:pt x="14460" y="246"/>
                  </a:lnTo>
                  <a:lnTo>
                    <a:pt x="14399" y="164"/>
                  </a:lnTo>
                  <a:lnTo>
                    <a:pt x="14297" y="82"/>
                  </a:lnTo>
                  <a:lnTo>
                    <a:pt x="14194" y="21"/>
                  </a:lnTo>
                  <a:lnTo>
                    <a:pt x="14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1"/>
            <p:cNvSpPr/>
            <p:nvPr/>
          </p:nvSpPr>
          <p:spPr>
            <a:xfrm>
              <a:off x="4288300" y="4311625"/>
              <a:ext cx="561425" cy="302200"/>
            </a:xfrm>
            <a:custGeom>
              <a:avLst/>
              <a:gdLst/>
              <a:ahLst/>
              <a:cxnLst/>
              <a:rect l="l" t="t" r="r" b="b"/>
              <a:pathLst>
                <a:path w="22457" h="12088" extrusionOk="0">
                  <a:moveTo>
                    <a:pt x="1289" y="266"/>
                  </a:moveTo>
                  <a:lnTo>
                    <a:pt x="1800" y="327"/>
                  </a:lnTo>
                  <a:lnTo>
                    <a:pt x="2414" y="450"/>
                  </a:lnTo>
                  <a:lnTo>
                    <a:pt x="3171" y="614"/>
                  </a:lnTo>
                  <a:lnTo>
                    <a:pt x="4030" y="880"/>
                  </a:lnTo>
                  <a:lnTo>
                    <a:pt x="4050" y="880"/>
                  </a:lnTo>
                  <a:lnTo>
                    <a:pt x="4746" y="1105"/>
                  </a:lnTo>
                  <a:lnTo>
                    <a:pt x="5461" y="1350"/>
                  </a:lnTo>
                  <a:lnTo>
                    <a:pt x="6218" y="1636"/>
                  </a:lnTo>
                  <a:lnTo>
                    <a:pt x="7016" y="1943"/>
                  </a:lnTo>
                  <a:lnTo>
                    <a:pt x="7813" y="2270"/>
                  </a:lnTo>
                  <a:lnTo>
                    <a:pt x="8652" y="2638"/>
                  </a:lnTo>
                  <a:lnTo>
                    <a:pt x="9490" y="3007"/>
                  </a:lnTo>
                  <a:lnTo>
                    <a:pt x="10349" y="3416"/>
                  </a:lnTo>
                  <a:lnTo>
                    <a:pt x="10574" y="3518"/>
                  </a:lnTo>
                  <a:lnTo>
                    <a:pt x="11351" y="3886"/>
                  </a:lnTo>
                  <a:lnTo>
                    <a:pt x="12129" y="4275"/>
                  </a:lnTo>
                  <a:lnTo>
                    <a:pt x="13110" y="4786"/>
                  </a:lnTo>
                  <a:lnTo>
                    <a:pt x="14072" y="5297"/>
                  </a:lnTo>
                  <a:lnTo>
                    <a:pt x="14317" y="5420"/>
                  </a:lnTo>
                  <a:lnTo>
                    <a:pt x="15830" y="6279"/>
                  </a:lnTo>
                  <a:lnTo>
                    <a:pt x="17221" y="7138"/>
                  </a:lnTo>
                  <a:lnTo>
                    <a:pt x="17896" y="7547"/>
                  </a:lnTo>
                  <a:lnTo>
                    <a:pt x="18510" y="7976"/>
                  </a:lnTo>
                  <a:lnTo>
                    <a:pt x="19103" y="8385"/>
                  </a:lnTo>
                  <a:lnTo>
                    <a:pt x="19655" y="8774"/>
                  </a:lnTo>
                  <a:lnTo>
                    <a:pt x="20084" y="9101"/>
                  </a:lnTo>
                  <a:lnTo>
                    <a:pt x="20473" y="9408"/>
                  </a:lnTo>
                  <a:lnTo>
                    <a:pt x="20964" y="9838"/>
                  </a:lnTo>
                  <a:lnTo>
                    <a:pt x="21373" y="10206"/>
                  </a:lnTo>
                  <a:lnTo>
                    <a:pt x="21700" y="10533"/>
                  </a:lnTo>
                  <a:lnTo>
                    <a:pt x="21925" y="10840"/>
                  </a:lnTo>
                  <a:lnTo>
                    <a:pt x="22089" y="11085"/>
                  </a:lnTo>
                  <a:lnTo>
                    <a:pt x="22191" y="11290"/>
                  </a:lnTo>
                  <a:lnTo>
                    <a:pt x="22211" y="11371"/>
                  </a:lnTo>
                  <a:lnTo>
                    <a:pt x="22211" y="11453"/>
                  </a:lnTo>
                  <a:lnTo>
                    <a:pt x="22211" y="11535"/>
                  </a:lnTo>
                  <a:lnTo>
                    <a:pt x="22191" y="11576"/>
                  </a:lnTo>
                  <a:lnTo>
                    <a:pt x="22150" y="11637"/>
                  </a:lnTo>
                  <a:lnTo>
                    <a:pt x="22109" y="11678"/>
                  </a:lnTo>
                  <a:lnTo>
                    <a:pt x="22027" y="11719"/>
                  </a:lnTo>
                  <a:lnTo>
                    <a:pt x="21946" y="11760"/>
                  </a:lnTo>
                  <a:lnTo>
                    <a:pt x="21741" y="11801"/>
                  </a:lnTo>
                  <a:lnTo>
                    <a:pt x="21434" y="11821"/>
                  </a:lnTo>
                  <a:lnTo>
                    <a:pt x="21066" y="11801"/>
                  </a:lnTo>
                  <a:lnTo>
                    <a:pt x="20616" y="11760"/>
                  </a:lnTo>
                  <a:lnTo>
                    <a:pt x="20084" y="11658"/>
                  </a:lnTo>
                  <a:lnTo>
                    <a:pt x="19471" y="11515"/>
                  </a:lnTo>
                  <a:lnTo>
                    <a:pt x="18980" y="11371"/>
                  </a:lnTo>
                  <a:lnTo>
                    <a:pt x="18428" y="11208"/>
                  </a:lnTo>
                  <a:lnTo>
                    <a:pt x="17732" y="10983"/>
                  </a:lnTo>
                  <a:lnTo>
                    <a:pt x="16996" y="10737"/>
                  </a:lnTo>
                  <a:lnTo>
                    <a:pt x="16239" y="10451"/>
                  </a:lnTo>
                  <a:lnTo>
                    <a:pt x="15462" y="10144"/>
                  </a:lnTo>
                  <a:lnTo>
                    <a:pt x="14665" y="9817"/>
                  </a:lnTo>
                  <a:lnTo>
                    <a:pt x="13826" y="9449"/>
                  </a:lnTo>
                  <a:lnTo>
                    <a:pt x="12988" y="9081"/>
                  </a:lnTo>
                  <a:lnTo>
                    <a:pt x="12129" y="8672"/>
                  </a:lnTo>
                  <a:lnTo>
                    <a:pt x="11883" y="8570"/>
                  </a:lnTo>
                  <a:lnTo>
                    <a:pt x="11126" y="8201"/>
                  </a:lnTo>
                  <a:lnTo>
                    <a:pt x="10349" y="7813"/>
                  </a:lnTo>
                  <a:lnTo>
                    <a:pt x="9347" y="7301"/>
                  </a:lnTo>
                  <a:lnTo>
                    <a:pt x="8386" y="6790"/>
                  </a:lnTo>
                  <a:lnTo>
                    <a:pt x="8161" y="6667"/>
                  </a:lnTo>
                  <a:lnTo>
                    <a:pt x="6648" y="5808"/>
                  </a:lnTo>
                  <a:lnTo>
                    <a:pt x="5932" y="5379"/>
                  </a:lnTo>
                  <a:lnTo>
                    <a:pt x="5257" y="4950"/>
                  </a:lnTo>
                  <a:lnTo>
                    <a:pt x="4582" y="4540"/>
                  </a:lnTo>
                  <a:lnTo>
                    <a:pt x="3968" y="4111"/>
                  </a:lnTo>
                  <a:lnTo>
                    <a:pt x="3375" y="3702"/>
                  </a:lnTo>
                  <a:lnTo>
                    <a:pt x="2823" y="3313"/>
                  </a:lnTo>
                  <a:lnTo>
                    <a:pt x="2762" y="3272"/>
                  </a:lnTo>
                  <a:lnTo>
                    <a:pt x="2046" y="2720"/>
                  </a:lnTo>
                  <a:lnTo>
                    <a:pt x="1473" y="2229"/>
                  </a:lnTo>
                  <a:lnTo>
                    <a:pt x="1023" y="1800"/>
                  </a:lnTo>
                  <a:lnTo>
                    <a:pt x="676" y="1432"/>
                  </a:lnTo>
                  <a:lnTo>
                    <a:pt x="451" y="1105"/>
                  </a:lnTo>
                  <a:lnTo>
                    <a:pt x="369" y="982"/>
                  </a:lnTo>
                  <a:lnTo>
                    <a:pt x="307" y="859"/>
                  </a:lnTo>
                  <a:lnTo>
                    <a:pt x="267" y="736"/>
                  </a:lnTo>
                  <a:lnTo>
                    <a:pt x="267" y="655"/>
                  </a:lnTo>
                  <a:lnTo>
                    <a:pt x="267" y="573"/>
                  </a:lnTo>
                  <a:lnTo>
                    <a:pt x="287" y="491"/>
                  </a:lnTo>
                  <a:lnTo>
                    <a:pt x="328" y="450"/>
                  </a:lnTo>
                  <a:lnTo>
                    <a:pt x="389" y="389"/>
                  </a:lnTo>
                  <a:lnTo>
                    <a:pt x="471" y="348"/>
                  </a:lnTo>
                  <a:lnTo>
                    <a:pt x="594" y="307"/>
                  </a:lnTo>
                  <a:lnTo>
                    <a:pt x="717" y="286"/>
                  </a:lnTo>
                  <a:lnTo>
                    <a:pt x="880" y="266"/>
                  </a:lnTo>
                  <a:close/>
                  <a:moveTo>
                    <a:pt x="1064" y="0"/>
                  </a:moveTo>
                  <a:lnTo>
                    <a:pt x="839" y="21"/>
                  </a:lnTo>
                  <a:lnTo>
                    <a:pt x="655" y="41"/>
                  </a:lnTo>
                  <a:lnTo>
                    <a:pt x="471" y="82"/>
                  </a:lnTo>
                  <a:lnTo>
                    <a:pt x="348" y="123"/>
                  </a:lnTo>
                  <a:lnTo>
                    <a:pt x="226" y="205"/>
                  </a:lnTo>
                  <a:lnTo>
                    <a:pt x="123" y="286"/>
                  </a:lnTo>
                  <a:lnTo>
                    <a:pt x="62" y="389"/>
                  </a:lnTo>
                  <a:lnTo>
                    <a:pt x="21" y="511"/>
                  </a:lnTo>
                  <a:lnTo>
                    <a:pt x="1" y="634"/>
                  </a:lnTo>
                  <a:lnTo>
                    <a:pt x="21" y="757"/>
                  </a:lnTo>
                  <a:lnTo>
                    <a:pt x="62" y="900"/>
                  </a:lnTo>
                  <a:lnTo>
                    <a:pt x="123" y="1064"/>
                  </a:lnTo>
                  <a:lnTo>
                    <a:pt x="226" y="1227"/>
                  </a:lnTo>
                  <a:lnTo>
                    <a:pt x="348" y="1411"/>
                  </a:lnTo>
                  <a:lnTo>
                    <a:pt x="492" y="1616"/>
                  </a:lnTo>
                  <a:lnTo>
                    <a:pt x="676" y="1800"/>
                  </a:lnTo>
                  <a:lnTo>
                    <a:pt x="880" y="2025"/>
                  </a:lnTo>
                  <a:lnTo>
                    <a:pt x="1371" y="2475"/>
                  </a:lnTo>
                  <a:lnTo>
                    <a:pt x="1964" y="2966"/>
                  </a:lnTo>
                  <a:lnTo>
                    <a:pt x="2659" y="3518"/>
                  </a:lnTo>
                  <a:lnTo>
                    <a:pt x="3416" y="4050"/>
                  </a:lnTo>
                  <a:lnTo>
                    <a:pt x="4234" y="4602"/>
                  </a:lnTo>
                  <a:lnTo>
                    <a:pt x="5114" y="5174"/>
                  </a:lnTo>
                  <a:lnTo>
                    <a:pt x="6054" y="5747"/>
                  </a:lnTo>
                  <a:lnTo>
                    <a:pt x="7036" y="6299"/>
                  </a:lnTo>
                  <a:lnTo>
                    <a:pt x="8038" y="6872"/>
                  </a:lnTo>
                  <a:lnTo>
                    <a:pt x="8243" y="6995"/>
                  </a:lnTo>
                  <a:lnTo>
                    <a:pt x="9224" y="7506"/>
                  </a:lnTo>
                  <a:lnTo>
                    <a:pt x="10227" y="8038"/>
                  </a:lnTo>
                  <a:lnTo>
                    <a:pt x="11740" y="8774"/>
                  </a:lnTo>
                  <a:lnTo>
                    <a:pt x="11985" y="8897"/>
                  </a:lnTo>
                  <a:lnTo>
                    <a:pt x="12844" y="9285"/>
                  </a:lnTo>
                  <a:lnTo>
                    <a:pt x="13703" y="9674"/>
                  </a:lnTo>
                  <a:lnTo>
                    <a:pt x="14542" y="10042"/>
                  </a:lnTo>
                  <a:lnTo>
                    <a:pt x="15360" y="10369"/>
                  </a:lnTo>
                  <a:lnTo>
                    <a:pt x="16158" y="10676"/>
                  </a:lnTo>
                  <a:lnTo>
                    <a:pt x="16914" y="10962"/>
                  </a:lnTo>
                  <a:lnTo>
                    <a:pt x="17651" y="11228"/>
                  </a:lnTo>
                  <a:lnTo>
                    <a:pt x="18346" y="11453"/>
                  </a:lnTo>
                  <a:lnTo>
                    <a:pt x="19328" y="11740"/>
                  </a:lnTo>
                  <a:lnTo>
                    <a:pt x="19941" y="11883"/>
                  </a:lnTo>
                  <a:lnTo>
                    <a:pt x="20514" y="11985"/>
                  </a:lnTo>
                  <a:lnTo>
                    <a:pt x="21005" y="12067"/>
                  </a:lnTo>
                  <a:lnTo>
                    <a:pt x="21414" y="12087"/>
                  </a:lnTo>
                  <a:lnTo>
                    <a:pt x="21598" y="12067"/>
                  </a:lnTo>
                  <a:lnTo>
                    <a:pt x="21782" y="12046"/>
                  </a:lnTo>
                  <a:lnTo>
                    <a:pt x="21925" y="12026"/>
                  </a:lnTo>
                  <a:lnTo>
                    <a:pt x="22068" y="11985"/>
                  </a:lnTo>
                  <a:lnTo>
                    <a:pt x="22191" y="11924"/>
                  </a:lnTo>
                  <a:lnTo>
                    <a:pt x="22273" y="11862"/>
                  </a:lnTo>
                  <a:lnTo>
                    <a:pt x="22355" y="11780"/>
                  </a:lnTo>
                  <a:lnTo>
                    <a:pt x="22416" y="11699"/>
                  </a:lnTo>
                  <a:lnTo>
                    <a:pt x="22457" y="11596"/>
                  </a:lnTo>
                  <a:lnTo>
                    <a:pt x="22457" y="11494"/>
                  </a:lnTo>
                  <a:lnTo>
                    <a:pt x="22457" y="11371"/>
                  </a:lnTo>
                  <a:lnTo>
                    <a:pt x="22436" y="11249"/>
                  </a:lnTo>
                  <a:lnTo>
                    <a:pt x="22395" y="11126"/>
                  </a:lnTo>
                  <a:lnTo>
                    <a:pt x="22334" y="10983"/>
                  </a:lnTo>
                  <a:lnTo>
                    <a:pt x="22252" y="10840"/>
                  </a:lnTo>
                  <a:lnTo>
                    <a:pt x="22130" y="10676"/>
                  </a:lnTo>
                  <a:lnTo>
                    <a:pt x="21864" y="10349"/>
                  </a:lnTo>
                  <a:lnTo>
                    <a:pt x="21516" y="9981"/>
                  </a:lnTo>
                  <a:lnTo>
                    <a:pt x="21066" y="9572"/>
                  </a:lnTo>
                  <a:lnTo>
                    <a:pt x="20555" y="9142"/>
                  </a:lnTo>
                  <a:lnTo>
                    <a:pt x="20207" y="8856"/>
                  </a:lnTo>
                  <a:lnTo>
                    <a:pt x="19798" y="8570"/>
                  </a:lnTo>
                  <a:lnTo>
                    <a:pt x="19246" y="8160"/>
                  </a:lnTo>
                  <a:lnTo>
                    <a:pt x="18653" y="7751"/>
                  </a:lnTo>
                  <a:lnTo>
                    <a:pt x="18039" y="7342"/>
                  </a:lnTo>
                  <a:lnTo>
                    <a:pt x="17364" y="6913"/>
                  </a:lnTo>
                  <a:lnTo>
                    <a:pt x="15953" y="6074"/>
                  </a:lnTo>
                  <a:lnTo>
                    <a:pt x="14440" y="5215"/>
                  </a:lnTo>
                  <a:lnTo>
                    <a:pt x="14215" y="5093"/>
                  </a:lnTo>
                  <a:lnTo>
                    <a:pt x="13253" y="4561"/>
                  </a:lnTo>
                  <a:lnTo>
                    <a:pt x="12251" y="4050"/>
                  </a:lnTo>
                  <a:lnTo>
                    <a:pt x="10738" y="3313"/>
                  </a:lnTo>
                  <a:lnTo>
                    <a:pt x="10492" y="3191"/>
                  </a:lnTo>
                  <a:lnTo>
                    <a:pt x="9634" y="2802"/>
                  </a:lnTo>
                  <a:lnTo>
                    <a:pt x="8795" y="2413"/>
                  </a:lnTo>
                  <a:lnTo>
                    <a:pt x="7977" y="2066"/>
                  </a:lnTo>
                  <a:lnTo>
                    <a:pt x="7159" y="1739"/>
                  </a:lnTo>
                  <a:lnTo>
                    <a:pt x="6382" y="1432"/>
                  </a:lnTo>
                  <a:lnTo>
                    <a:pt x="5625" y="1145"/>
                  </a:lnTo>
                  <a:lnTo>
                    <a:pt x="4909" y="880"/>
                  </a:lnTo>
                  <a:lnTo>
                    <a:pt x="4214" y="655"/>
                  </a:lnTo>
                  <a:lnTo>
                    <a:pt x="4132" y="634"/>
                  </a:lnTo>
                  <a:lnTo>
                    <a:pt x="3273" y="389"/>
                  </a:lnTo>
                  <a:lnTo>
                    <a:pt x="2516" y="205"/>
                  </a:lnTo>
                  <a:lnTo>
                    <a:pt x="1862" y="82"/>
                  </a:lnTo>
                  <a:lnTo>
                    <a:pt x="1575" y="41"/>
                  </a:lnTo>
                  <a:lnTo>
                    <a:pt x="1310" y="21"/>
                  </a:lnTo>
                  <a:lnTo>
                    <a:pt x="1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1"/>
            <p:cNvSpPr/>
            <p:nvPr/>
          </p:nvSpPr>
          <p:spPr>
            <a:xfrm>
              <a:off x="4720350" y="3000650"/>
              <a:ext cx="609500" cy="588025"/>
            </a:xfrm>
            <a:custGeom>
              <a:avLst/>
              <a:gdLst/>
              <a:ahLst/>
              <a:cxnLst/>
              <a:rect l="l" t="t" r="r" b="b"/>
              <a:pathLst>
                <a:path w="24380" h="23521" extrusionOk="0">
                  <a:moveTo>
                    <a:pt x="20227" y="1"/>
                  </a:moveTo>
                  <a:lnTo>
                    <a:pt x="18755" y="21"/>
                  </a:lnTo>
                  <a:lnTo>
                    <a:pt x="17303" y="103"/>
                  </a:lnTo>
                  <a:lnTo>
                    <a:pt x="15830" y="205"/>
                  </a:lnTo>
                  <a:lnTo>
                    <a:pt x="14358" y="369"/>
                  </a:lnTo>
                  <a:lnTo>
                    <a:pt x="12885" y="594"/>
                  </a:lnTo>
                  <a:lnTo>
                    <a:pt x="11413" y="839"/>
                  </a:lnTo>
                  <a:lnTo>
                    <a:pt x="9940" y="1146"/>
                  </a:lnTo>
                  <a:lnTo>
                    <a:pt x="8468" y="1514"/>
                  </a:lnTo>
                  <a:lnTo>
                    <a:pt x="2393" y="17323"/>
                  </a:lnTo>
                  <a:lnTo>
                    <a:pt x="1" y="23520"/>
                  </a:lnTo>
                  <a:lnTo>
                    <a:pt x="4623" y="19103"/>
                  </a:lnTo>
                  <a:lnTo>
                    <a:pt x="24379" y="185"/>
                  </a:lnTo>
                  <a:lnTo>
                    <a:pt x="23336" y="103"/>
                  </a:lnTo>
                  <a:lnTo>
                    <a:pt x="22313" y="41"/>
                  </a:lnTo>
                  <a:lnTo>
                    <a:pt x="21270" y="21"/>
                  </a:lnTo>
                  <a:lnTo>
                    <a:pt x="20227"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1"/>
            <p:cNvSpPr/>
            <p:nvPr/>
          </p:nvSpPr>
          <p:spPr>
            <a:xfrm>
              <a:off x="4720350" y="3000650"/>
              <a:ext cx="609500" cy="588025"/>
            </a:xfrm>
            <a:custGeom>
              <a:avLst/>
              <a:gdLst/>
              <a:ahLst/>
              <a:cxnLst/>
              <a:rect l="l" t="t" r="r" b="b"/>
              <a:pathLst>
                <a:path w="24380" h="23521" fill="none" extrusionOk="0">
                  <a:moveTo>
                    <a:pt x="20227" y="1"/>
                  </a:moveTo>
                  <a:lnTo>
                    <a:pt x="20227" y="1"/>
                  </a:lnTo>
                  <a:lnTo>
                    <a:pt x="18755" y="21"/>
                  </a:lnTo>
                  <a:lnTo>
                    <a:pt x="17303" y="103"/>
                  </a:lnTo>
                  <a:lnTo>
                    <a:pt x="15830" y="205"/>
                  </a:lnTo>
                  <a:lnTo>
                    <a:pt x="14358" y="369"/>
                  </a:lnTo>
                  <a:lnTo>
                    <a:pt x="12885" y="594"/>
                  </a:lnTo>
                  <a:lnTo>
                    <a:pt x="11413" y="839"/>
                  </a:lnTo>
                  <a:lnTo>
                    <a:pt x="9940" y="1146"/>
                  </a:lnTo>
                  <a:lnTo>
                    <a:pt x="8468" y="1514"/>
                  </a:lnTo>
                  <a:lnTo>
                    <a:pt x="8468" y="1514"/>
                  </a:lnTo>
                  <a:lnTo>
                    <a:pt x="2393" y="17323"/>
                  </a:lnTo>
                  <a:lnTo>
                    <a:pt x="1" y="23520"/>
                  </a:lnTo>
                  <a:lnTo>
                    <a:pt x="4623" y="19103"/>
                  </a:lnTo>
                  <a:lnTo>
                    <a:pt x="24379" y="185"/>
                  </a:lnTo>
                  <a:lnTo>
                    <a:pt x="24379" y="185"/>
                  </a:lnTo>
                  <a:lnTo>
                    <a:pt x="23336" y="103"/>
                  </a:lnTo>
                  <a:lnTo>
                    <a:pt x="22313" y="41"/>
                  </a:lnTo>
                  <a:lnTo>
                    <a:pt x="21270" y="21"/>
                  </a:lnTo>
                  <a:lnTo>
                    <a:pt x="20227"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1"/>
            <p:cNvSpPr/>
            <p:nvPr/>
          </p:nvSpPr>
          <p:spPr>
            <a:xfrm>
              <a:off x="4639575" y="3428100"/>
              <a:ext cx="212200" cy="212200"/>
            </a:xfrm>
            <a:custGeom>
              <a:avLst/>
              <a:gdLst/>
              <a:ahLst/>
              <a:cxnLst/>
              <a:rect l="l" t="t" r="r" b="b"/>
              <a:pathLst>
                <a:path w="8488" h="8488" extrusionOk="0">
                  <a:moveTo>
                    <a:pt x="4234" y="0"/>
                  </a:moveTo>
                  <a:lnTo>
                    <a:pt x="3804" y="21"/>
                  </a:lnTo>
                  <a:lnTo>
                    <a:pt x="3375" y="82"/>
                  </a:lnTo>
                  <a:lnTo>
                    <a:pt x="2986" y="184"/>
                  </a:lnTo>
                  <a:lnTo>
                    <a:pt x="2577" y="328"/>
                  </a:lnTo>
                  <a:lnTo>
                    <a:pt x="2209" y="512"/>
                  </a:lnTo>
                  <a:lnTo>
                    <a:pt x="1861" y="716"/>
                  </a:lnTo>
                  <a:lnTo>
                    <a:pt x="1534" y="962"/>
                  </a:lnTo>
                  <a:lnTo>
                    <a:pt x="1227" y="1248"/>
                  </a:lnTo>
                  <a:lnTo>
                    <a:pt x="961" y="1534"/>
                  </a:lnTo>
                  <a:lnTo>
                    <a:pt x="716" y="1861"/>
                  </a:lnTo>
                  <a:lnTo>
                    <a:pt x="511" y="2230"/>
                  </a:lnTo>
                  <a:lnTo>
                    <a:pt x="327" y="2598"/>
                  </a:lnTo>
                  <a:lnTo>
                    <a:pt x="184" y="2986"/>
                  </a:lnTo>
                  <a:lnTo>
                    <a:pt x="82" y="3395"/>
                  </a:lnTo>
                  <a:lnTo>
                    <a:pt x="21" y="3804"/>
                  </a:lnTo>
                  <a:lnTo>
                    <a:pt x="0" y="4254"/>
                  </a:lnTo>
                  <a:lnTo>
                    <a:pt x="21" y="4684"/>
                  </a:lnTo>
                  <a:lnTo>
                    <a:pt x="82" y="5093"/>
                  </a:lnTo>
                  <a:lnTo>
                    <a:pt x="184" y="5502"/>
                  </a:lnTo>
                  <a:lnTo>
                    <a:pt x="327" y="5890"/>
                  </a:lnTo>
                  <a:lnTo>
                    <a:pt x="511" y="6279"/>
                  </a:lnTo>
                  <a:lnTo>
                    <a:pt x="716" y="6627"/>
                  </a:lnTo>
                  <a:lnTo>
                    <a:pt x="961" y="6954"/>
                  </a:lnTo>
                  <a:lnTo>
                    <a:pt x="1227" y="7261"/>
                  </a:lnTo>
                  <a:lnTo>
                    <a:pt x="1534" y="7527"/>
                  </a:lnTo>
                  <a:lnTo>
                    <a:pt x="1861" y="7772"/>
                  </a:lnTo>
                  <a:lnTo>
                    <a:pt x="2209" y="7977"/>
                  </a:lnTo>
                  <a:lnTo>
                    <a:pt x="2577" y="8161"/>
                  </a:lnTo>
                  <a:lnTo>
                    <a:pt x="2986" y="8304"/>
                  </a:lnTo>
                  <a:lnTo>
                    <a:pt x="3375" y="8406"/>
                  </a:lnTo>
                  <a:lnTo>
                    <a:pt x="3804" y="8467"/>
                  </a:lnTo>
                  <a:lnTo>
                    <a:pt x="4234" y="8488"/>
                  </a:lnTo>
                  <a:lnTo>
                    <a:pt x="4684" y="8467"/>
                  </a:lnTo>
                  <a:lnTo>
                    <a:pt x="5093" y="8406"/>
                  </a:lnTo>
                  <a:lnTo>
                    <a:pt x="5502" y="8304"/>
                  </a:lnTo>
                  <a:lnTo>
                    <a:pt x="5890" y="8161"/>
                  </a:lnTo>
                  <a:lnTo>
                    <a:pt x="6258" y="7977"/>
                  </a:lnTo>
                  <a:lnTo>
                    <a:pt x="6627" y="7772"/>
                  </a:lnTo>
                  <a:lnTo>
                    <a:pt x="6954" y="7527"/>
                  </a:lnTo>
                  <a:lnTo>
                    <a:pt x="7240" y="7261"/>
                  </a:lnTo>
                  <a:lnTo>
                    <a:pt x="7526" y="6954"/>
                  </a:lnTo>
                  <a:lnTo>
                    <a:pt x="7772" y="6627"/>
                  </a:lnTo>
                  <a:lnTo>
                    <a:pt x="7976" y="6279"/>
                  </a:lnTo>
                  <a:lnTo>
                    <a:pt x="8160" y="5890"/>
                  </a:lnTo>
                  <a:lnTo>
                    <a:pt x="8304" y="5502"/>
                  </a:lnTo>
                  <a:lnTo>
                    <a:pt x="8406" y="5093"/>
                  </a:lnTo>
                  <a:lnTo>
                    <a:pt x="8467" y="4684"/>
                  </a:lnTo>
                  <a:lnTo>
                    <a:pt x="8488" y="4254"/>
                  </a:lnTo>
                  <a:lnTo>
                    <a:pt x="8467" y="3804"/>
                  </a:lnTo>
                  <a:lnTo>
                    <a:pt x="8406" y="3395"/>
                  </a:lnTo>
                  <a:lnTo>
                    <a:pt x="8304" y="2986"/>
                  </a:lnTo>
                  <a:lnTo>
                    <a:pt x="8160" y="2598"/>
                  </a:lnTo>
                  <a:lnTo>
                    <a:pt x="7976" y="2230"/>
                  </a:lnTo>
                  <a:lnTo>
                    <a:pt x="7772" y="1861"/>
                  </a:lnTo>
                  <a:lnTo>
                    <a:pt x="7526" y="1534"/>
                  </a:lnTo>
                  <a:lnTo>
                    <a:pt x="7240" y="1248"/>
                  </a:lnTo>
                  <a:lnTo>
                    <a:pt x="6954" y="962"/>
                  </a:lnTo>
                  <a:lnTo>
                    <a:pt x="6627" y="716"/>
                  </a:lnTo>
                  <a:lnTo>
                    <a:pt x="6258" y="512"/>
                  </a:lnTo>
                  <a:lnTo>
                    <a:pt x="5890" y="328"/>
                  </a:lnTo>
                  <a:lnTo>
                    <a:pt x="5502" y="184"/>
                  </a:lnTo>
                  <a:lnTo>
                    <a:pt x="5093" y="82"/>
                  </a:lnTo>
                  <a:lnTo>
                    <a:pt x="4684" y="21"/>
                  </a:lnTo>
                  <a:lnTo>
                    <a:pt x="4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1"/>
            <p:cNvSpPr/>
            <p:nvPr/>
          </p:nvSpPr>
          <p:spPr>
            <a:xfrm>
              <a:off x="4294950" y="3691925"/>
              <a:ext cx="196375" cy="196875"/>
            </a:xfrm>
            <a:custGeom>
              <a:avLst/>
              <a:gdLst/>
              <a:ahLst/>
              <a:cxnLst/>
              <a:rect l="l" t="t" r="r" b="b"/>
              <a:pathLst>
                <a:path w="7855" h="7875" extrusionOk="0">
                  <a:moveTo>
                    <a:pt x="3927" y="0"/>
                  </a:moveTo>
                  <a:lnTo>
                    <a:pt x="3518" y="21"/>
                  </a:lnTo>
                  <a:lnTo>
                    <a:pt x="3130" y="82"/>
                  </a:lnTo>
                  <a:lnTo>
                    <a:pt x="2762" y="185"/>
                  </a:lnTo>
                  <a:lnTo>
                    <a:pt x="2393" y="328"/>
                  </a:lnTo>
                  <a:lnTo>
                    <a:pt x="2046" y="491"/>
                  </a:lnTo>
                  <a:lnTo>
                    <a:pt x="1719" y="675"/>
                  </a:lnTo>
                  <a:lnTo>
                    <a:pt x="1432" y="900"/>
                  </a:lnTo>
                  <a:lnTo>
                    <a:pt x="1146" y="1166"/>
                  </a:lnTo>
                  <a:lnTo>
                    <a:pt x="880" y="1432"/>
                  </a:lnTo>
                  <a:lnTo>
                    <a:pt x="655" y="1739"/>
                  </a:lnTo>
                  <a:lnTo>
                    <a:pt x="471" y="2066"/>
                  </a:lnTo>
                  <a:lnTo>
                    <a:pt x="307" y="2414"/>
                  </a:lnTo>
                  <a:lnTo>
                    <a:pt x="164" y="2782"/>
                  </a:lnTo>
                  <a:lnTo>
                    <a:pt x="62" y="3150"/>
                  </a:lnTo>
                  <a:lnTo>
                    <a:pt x="21" y="3539"/>
                  </a:lnTo>
                  <a:lnTo>
                    <a:pt x="1" y="3948"/>
                  </a:lnTo>
                  <a:lnTo>
                    <a:pt x="21" y="4336"/>
                  </a:lnTo>
                  <a:lnTo>
                    <a:pt x="62" y="4725"/>
                  </a:lnTo>
                  <a:lnTo>
                    <a:pt x="164" y="5113"/>
                  </a:lnTo>
                  <a:lnTo>
                    <a:pt x="307" y="5482"/>
                  </a:lnTo>
                  <a:lnTo>
                    <a:pt x="471" y="5809"/>
                  </a:lnTo>
                  <a:lnTo>
                    <a:pt x="655" y="6136"/>
                  </a:lnTo>
                  <a:lnTo>
                    <a:pt x="880" y="6443"/>
                  </a:lnTo>
                  <a:lnTo>
                    <a:pt x="1146" y="6729"/>
                  </a:lnTo>
                  <a:lnTo>
                    <a:pt x="1432" y="6975"/>
                  </a:lnTo>
                  <a:lnTo>
                    <a:pt x="1719" y="7200"/>
                  </a:lnTo>
                  <a:lnTo>
                    <a:pt x="2046" y="7404"/>
                  </a:lnTo>
                  <a:lnTo>
                    <a:pt x="2393" y="7568"/>
                  </a:lnTo>
                  <a:lnTo>
                    <a:pt x="2762" y="7690"/>
                  </a:lnTo>
                  <a:lnTo>
                    <a:pt x="3130" y="7793"/>
                  </a:lnTo>
                  <a:lnTo>
                    <a:pt x="3518" y="7854"/>
                  </a:lnTo>
                  <a:lnTo>
                    <a:pt x="3927" y="7874"/>
                  </a:lnTo>
                  <a:lnTo>
                    <a:pt x="4336" y="7854"/>
                  </a:lnTo>
                  <a:lnTo>
                    <a:pt x="4725" y="7793"/>
                  </a:lnTo>
                  <a:lnTo>
                    <a:pt x="5093" y="7690"/>
                  </a:lnTo>
                  <a:lnTo>
                    <a:pt x="5461" y="7568"/>
                  </a:lnTo>
                  <a:lnTo>
                    <a:pt x="5809" y="7404"/>
                  </a:lnTo>
                  <a:lnTo>
                    <a:pt x="6116" y="7200"/>
                  </a:lnTo>
                  <a:lnTo>
                    <a:pt x="6422" y="6975"/>
                  </a:lnTo>
                  <a:lnTo>
                    <a:pt x="6709" y="6729"/>
                  </a:lnTo>
                  <a:lnTo>
                    <a:pt x="6954" y="6443"/>
                  </a:lnTo>
                  <a:lnTo>
                    <a:pt x="7179" y="6136"/>
                  </a:lnTo>
                  <a:lnTo>
                    <a:pt x="7384" y="5809"/>
                  </a:lnTo>
                  <a:lnTo>
                    <a:pt x="7547" y="5482"/>
                  </a:lnTo>
                  <a:lnTo>
                    <a:pt x="7690" y="5113"/>
                  </a:lnTo>
                  <a:lnTo>
                    <a:pt x="7772" y="4725"/>
                  </a:lnTo>
                  <a:lnTo>
                    <a:pt x="7834" y="4336"/>
                  </a:lnTo>
                  <a:lnTo>
                    <a:pt x="7854" y="3948"/>
                  </a:lnTo>
                  <a:lnTo>
                    <a:pt x="7834" y="3539"/>
                  </a:lnTo>
                  <a:lnTo>
                    <a:pt x="7772" y="3150"/>
                  </a:lnTo>
                  <a:lnTo>
                    <a:pt x="7690" y="2782"/>
                  </a:lnTo>
                  <a:lnTo>
                    <a:pt x="7547" y="2414"/>
                  </a:lnTo>
                  <a:lnTo>
                    <a:pt x="7384" y="2066"/>
                  </a:lnTo>
                  <a:lnTo>
                    <a:pt x="7179" y="1739"/>
                  </a:lnTo>
                  <a:lnTo>
                    <a:pt x="6954" y="1432"/>
                  </a:lnTo>
                  <a:lnTo>
                    <a:pt x="6709" y="1166"/>
                  </a:lnTo>
                  <a:lnTo>
                    <a:pt x="6422" y="900"/>
                  </a:lnTo>
                  <a:lnTo>
                    <a:pt x="6116" y="675"/>
                  </a:lnTo>
                  <a:lnTo>
                    <a:pt x="5809" y="491"/>
                  </a:lnTo>
                  <a:lnTo>
                    <a:pt x="5461" y="328"/>
                  </a:lnTo>
                  <a:lnTo>
                    <a:pt x="5093" y="185"/>
                  </a:lnTo>
                  <a:lnTo>
                    <a:pt x="4725" y="82"/>
                  </a:lnTo>
                  <a:lnTo>
                    <a:pt x="4336" y="21"/>
                  </a:lnTo>
                  <a:lnTo>
                    <a:pt x="392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1"/>
            <p:cNvSpPr/>
            <p:nvPr/>
          </p:nvSpPr>
          <p:spPr>
            <a:xfrm>
              <a:off x="5495475" y="4175600"/>
              <a:ext cx="196350" cy="196875"/>
            </a:xfrm>
            <a:custGeom>
              <a:avLst/>
              <a:gdLst/>
              <a:ahLst/>
              <a:cxnLst/>
              <a:rect l="l" t="t" r="r" b="b"/>
              <a:pathLst>
                <a:path w="7854" h="7875" extrusionOk="0">
                  <a:moveTo>
                    <a:pt x="3927" y="1"/>
                  </a:moveTo>
                  <a:lnTo>
                    <a:pt x="3518" y="21"/>
                  </a:lnTo>
                  <a:lnTo>
                    <a:pt x="3130" y="83"/>
                  </a:lnTo>
                  <a:lnTo>
                    <a:pt x="2761" y="185"/>
                  </a:lnTo>
                  <a:lnTo>
                    <a:pt x="2393" y="308"/>
                  </a:lnTo>
                  <a:lnTo>
                    <a:pt x="2046" y="471"/>
                  </a:lnTo>
                  <a:lnTo>
                    <a:pt x="1739" y="676"/>
                  </a:lnTo>
                  <a:lnTo>
                    <a:pt x="1432" y="901"/>
                  </a:lnTo>
                  <a:lnTo>
                    <a:pt x="1146" y="1167"/>
                  </a:lnTo>
                  <a:lnTo>
                    <a:pt x="900" y="1433"/>
                  </a:lnTo>
                  <a:lnTo>
                    <a:pt x="675" y="1739"/>
                  </a:lnTo>
                  <a:lnTo>
                    <a:pt x="471" y="2067"/>
                  </a:lnTo>
                  <a:lnTo>
                    <a:pt x="307" y="2414"/>
                  </a:lnTo>
                  <a:lnTo>
                    <a:pt x="164" y="2762"/>
                  </a:lnTo>
                  <a:lnTo>
                    <a:pt x="82" y="3151"/>
                  </a:lnTo>
                  <a:lnTo>
                    <a:pt x="21" y="3539"/>
                  </a:lnTo>
                  <a:lnTo>
                    <a:pt x="0" y="3948"/>
                  </a:lnTo>
                  <a:lnTo>
                    <a:pt x="21" y="4337"/>
                  </a:lnTo>
                  <a:lnTo>
                    <a:pt x="82" y="4725"/>
                  </a:lnTo>
                  <a:lnTo>
                    <a:pt x="164" y="5114"/>
                  </a:lnTo>
                  <a:lnTo>
                    <a:pt x="307" y="5462"/>
                  </a:lnTo>
                  <a:lnTo>
                    <a:pt x="471" y="5809"/>
                  </a:lnTo>
                  <a:lnTo>
                    <a:pt x="675" y="6137"/>
                  </a:lnTo>
                  <a:lnTo>
                    <a:pt x="900" y="6443"/>
                  </a:lnTo>
                  <a:lnTo>
                    <a:pt x="1146" y="6730"/>
                  </a:lnTo>
                  <a:lnTo>
                    <a:pt x="1432" y="6975"/>
                  </a:lnTo>
                  <a:lnTo>
                    <a:pt x="1739" y="7200"/>
                  </a:lnTo>
                  <a:lnTo>
                    <a:pt x="2046" y="7405"/>
                  </a:lnTo>
                  <a:lnTo>
                    <a:pt x="2393" y="7568"/>
                  </a:lnTo>
                  <a:lnTo>
                    <a:pt x="2761" y="7691"/>
                  </a:lnTo>
                  <a:lnTo>
                    <a:pt x="3130" y="7793"/>
                  </a:lnTo>
                  <a:lnTo>
                    <a:pt x="3518" y="7854"/>
                  </a:lnTo>
                  <a:lnTo>
                    <a:pt x="3927" y="7875"/>
                  </a:lnTo>
                  <a:lnTo>
                    <a:pt x="4336" y="7854"/>
                  </a:lnTo>
                  <a:lnTo>
                    <a:pt x="4725" y="7793"/>
                  </a:lnTo>
                  <a:lnTo>
                    <a:pt x="5093" y="7691"/>
                  </a:lnTo>
                  <a:lnTo>
                    <a:pt x="5461" y="7568"/>
                  </a:lnTo>
                  <a:lnTo>
                    <a:pt x="5809" y="7405"/>
                  </a:lnTo>
                  <a:lnTo>
                    <a:pt x="6136" y="7200"/>
                  </a:lnTo>
                  <a:lnTo>
                    <a:pt x="6422" y="6975"/>
                  </a:lnTo>
                  <a:lnTo>
                    <a:pt x="6709" y="6730"/>
                  </a:lnTo>
                  <a:lnTo>
                    <a:pt x="6954" y="6443"/>
                  </a:lnTo>
                  <a:lnTo>
                    <a:pt x="7179" y="6137"/>
                  </a:lnTo>
                  <a:lnTo>
                    <a:pt x="7384" y="5809"/>
                  </a:lnTo>
                  <a:lnTo>
                    <a:pt x="7547" y="5462"/>
                  </a:lnTo>
                  <a:lnTo>
                    <a:pt x="7690" y="5114"/>
                  </a:lnTo>
                  <a:lnTo>
                    <a:pt x="7772" y="4725"/>
                  </a:lnTo>
                  <a:lnTo>
                    <a:pt x="7834" y="4337"/>
                  </a:lnTo>
                  <a:lnTo>
                    <a:pt x="7854" y="3948"/>
                  </a:lnTo>
                  <a:lnTo>
                    <a:pt x="7834" y="3539"/>
                  </a:lnTo>
                  <a:lnTo>
                    <a:pt x="7772" y="3151"/>
                  </a:lnTo>
                  <a:lnTo>
                    <a:pt x="7690" y="2762"/>
                  </a:lnTo>
                  <a:lnTo>
                    <a:pt x="7547" y="2414"/>
                  </a:lnTo>
                  <a:lnTo>
                    <a:pt x="7384" y="2067"/>
                  </a:lnTo>
                  <a:lnTo>
                    <a:pt x="7179" y="1739"/>
                  </a:lnTo>
                  <a:lnTo>
                    <a:pt x="6954" y="1433"/>
                  </a:lnTo>
                  <a:lnTo>
                    <a:pt x="6709" y="1167"/>
                  </a:lnTo>
                  <a:lnTo>
                    <a:pt x="6422" y="901"/>
                  </a:lnTo>
                  <a:lnTo>
                    <a:pt x="6136" y="676"/>
                  </a:lnTo>
                  <a:lnTo>
                    <a:pt x="5809" y="471"/>
                  </a:lnTo>
                  <a:lnTo>
                    <a:pt x="5461" y="308"/>
                  </a:lnTo>
                  <a:lnTo>
                    <a:pt x="5093" y="185"/>
                  </a:lnTo>
                  <a:lnTo>
                    <a:pt x="4725" y="83"/>
                  </a:lnTo>
                  <a:lnTo>
                    <a:pt x="4336" y="21"/>
                  </a:lnTo>
                  <a:lnTo>
                    <a:pt x="39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1"/>
            <p:cNvSpPr/>
            <p:nvPr/>
          </p:nvSpPr>
          <p:spPr>
            <a:xfrm>
              <a:off x="4801125" y="4967100"/>
              <a:ext cx="196875" cy="196875"/>
            </a:xfrm>
            <a:custGeom>
              <a:avLst/>
              <a:gdLst/>
              <a:ahLst/>
              <a:cxnLst/>
              <a:rect l="l" t="t" r="r" b="b"/>
              <a:pathLst>
                <a:path w="7875" h="7875" extrusionOk="0">
                  <a:moveTo>
                    <a:pt x="3928" y="0"/>
                  </a:moveTo>
                  <a:lnTo>
                    <a:pt x="3539" y="21"/>
                  </a:lnTo>
                  <a:lnTo>
                    <a:pt x="3150" y="82"/>
                  </a:lnTo>
                  <a:lnTo>
                    <a:pt x="2762" y="185"/>
                  </a:lnTo>
                  <a:lnTo>
                    <a:pt x="2414" y="307"/>
                  </a:lnTo>
                  <a:lnTo>
                    <a:pt x="2067" y="471"/>
                  </a:lnTo>
                  <a:lnTo>
                    <a:pt x="1739" y="675"/>
                  </a:lnTo>
                  <a:lnTo>
                    <a:pt x="1433" y="900"/>
                  </a:lnTo>
                  <a:lnTo>
                    <a:pt x="1146" y="1166"/>
                  </a:lnTo>
                  <a:lnTo>
                    <a:pt x="901" y="1432"/>
                  </a:lnTo>
                  <a:lnTo>
                    <a:pt x="676" y="1739"/>
                  </a:lnTo>
                  <a:lnTo>
                    <a:pt x="471" y="2066"/>
                  </a:lnTo>
                  <a:lnTo>
                    <a:pt x="308" y="2414"/>
                  </a:lnTo>
                  <a:lnTo>
                    <a:pt x="185" y="2761"/>
                  </a:lnTo>
                  <a:lnTo>
                    <a:pt x="83" y="3150"/>
                  </a:lnTo>
                  <a:lnTo>
                    <a:pt x="21" y="3539"/>
                  </a:lnTo>
                  <a:lnTo>
                    <a:pt x="1" y="3948"/>
                  </a:lnTo>
                  <a:lnTo>
                    <a:pt x="21" y="4336"/>
                  </a:lnTo>
                  <a:lnTo>
                    <a:pt x="83" y="4725"/>
                  </a:lnTo>
                  <a:lnTo>
                    <a:pt x="185" y="5113"/>
                  </a:lnTo>
                  <a:lnTo>
                    <a:pt x="308" y="5461"/>
                  </a:lnTo>
                  <a:lnTo>
                    <a:pt x="471" y="5809"/>
                  </a:lnTo>
                  <a:lnTo>
                    <a:pt x="676" y="6136"/>
                  </a:lnTo>
                  <a:lnTo>
                    <a:pt x="901" y="6443"/>
                  </a:lnTo>
                  <a:lnTo>
                    <a:pt x="1146" y="6709"/>
                  </a:lnTo>
                  <a:lnTo>
                    <a:pt x="1433" y="6975"/>
                  </a:lnTo>
                  <a:lnTo>
                    <a:pt x="1739" y="7200"/>
                  </a:lnTo>
                  <a:lnTo>
                    <a:pt x="2067" y="7404"/>
                  </a:lnTo>
                  <a:lnTo>
                    <a:pt x="2414" y="7568"/>
                  </a:lnTo>
                  <a:lnTo>
                    <a:pt x="2762" y="7690"/>
                  </a:lnTo>
                  <a:lnTo>
                    <a:pt x="3150" y="7793"/>
                  </a:lnTo>
                  <a:lnTo>
                    <a:pt x="3539" y="7854"/>
                  </a:lnTo>
                  <a:lnTo>
                    <a:pt x="3928" y="7874"/>
                  </a:lnTo>
                  <a:lnTo>
                    <a:pt x="4337" y="7854"/>
                  </a:lnTo>
                  <a:lnTo>
                    <a:pt x="4725" y="7793"/>
                  </a:lnTo>
                  <a:lnTo>
                    <a:pt x="5114" y="7690"/>
                  </a:lnTo>
                  <a:lnTo>
                    <a:pt x="5462" y="7568"/>
                  </a:lnTo>
                  <a:lnTo>
                    <a:pt x="5809" y="7404"/>
                  </a:lnTo>
                  <a:lnTo>
                    <a:pt x="6136" y="7200"/>
                  </a:lnTo>
                  <a:lnTo>
                    <a:pt x="6443" y="6975"/>
                  </a:lnTo>
                  <a:lnTo>
                    <a:pt x="6709" y="6709"/>
                  </a:lnTo>
                  <a:lnTo>
                    <a:pt x="6975" y="6443"/>
                  </a:lnTo>
                  <a:lnTo>
                    <a:pt x="7200" y="6136"/>
                  </a:lnTo>
                  <a:lnTo>
                    <a:pt x="7384" y="5809"/>
                  </a:lnTo>
                  <a:lnTo>
                    <a:pt x="7568" y="5461"/>
                  </a:lnTo>
                  <a:lnTo>
                    <a:pt x="7691" y="5113"/>
                  </a:lnTo>
                  <a:lnTo>
                    <a:pt x="7793" y="4725"/>
                  </a:lnTo>
                  <a:lnTo>
                    <a:pt x="7854" y="4336"/>
                  </a:lnTo>
                  <a:lnTo>
                    <a:pt x="7875" y="3948"/>
                  </a:lnTo>
                  <a:lnTo>
                    <a:pt x="7854" y="3539"/>
                  </a:lnTo>
                  <a:lnTo>
                    <a:pt x="7793" y="3150"/>
                  </a:lnTo>
                  <a:lnTo>
                    <a:pt x="7691" y="2761"/>
                  </a:lnTo>
                  <a:lnTo>
                    <a:pt x="7568" y="2414"/>
                  </a:lnTo>
                  <a:lnTo>
                    <a:pt x="7384" y="2066"/>
                  </a:lnTo>
                  <a:lnTo>
                    <a:pt x="7200" y="1739"/>
                  </a:lnTo>
                  <a:lnTo>
                    <a:pt x="6975" y="1432"/>
                  </a:lnTo>
                  <a:lnTo>
                    <a:pt x="6709" y="1166"/>
                  </a:lnTo>
                  <a:lnTo>
                    <a:pt x="6443" y="900"/>
                  </a:lnTo>
                  <a:lnTo>
                    <a:pt x="6136" y="675"/>
                  </a:lnTo>
                  <a:lnTo>
                    <a:pt x="5809" y="471"/>
                  </a:lnTo>
                  <a:lnTo>
                    <a:pt x="5462" y="307"/>
                  </a:lnTo>
                  <a:lnTo>
                    <a:pt x="5114" y="185"/>
                  </a:lnTo>
                  <a:lnTo>
                    <a:pt x="4725" y="82"/>
                  </a:lnTo>
                  <a:lnTo>
                    <a:pt x="4337" y="21"/>
                  </a:lnTo>
                  <a:lnTo>
                    <a:pt x="39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1"/>
            <p:cNvSpPr/>
            <p:nvPr/>
          </p:nvSpPr>
          <p:spPr>
            <a:xfrm>
              <a:off x="5213750" y="3800825"/>
              <a:ext cx="1192875" cy="1560000"/>
            </a:xfrm>
            <a:custGeom>
              <a:avLst/>
              <a:gdLst/>
              <a:ahLst/>
              <a:cxnLst/>
              <a:rect l="l" t="t" r="r" b="b"/>
              <a:pathLst>
                <a:path w="47715" h="62400" extrusionOk="0">
                  <a:moveTo>
                    <a:pt x="45199" y="1"/>
                  </a:moveTo>
                  <a:lnTo>
                    <a:pt x="44749" y="123"/>
                  </a:lnTo>
                  <a:lnTo>
                    <a:pt x="44320" y="246"/>
                  </a:lnTo>
                  <a:lnTo>
                    <a:pt x="43870" y="389"/>
                  </a:lnTo>
                  <a:lnTo>
                    <a:pt x="43440" y="553"/>
                  </a:lnTo>
                  <a:lnTo>
                    <a:pt x="42990" y="717"/>
                  </a:lnTo>
                  <a:lnTo>
                    <a:pt x="42581" y="901"/>
                  </a:lnTo>
                  <a:lnTo>
                    <a:pt x="42152" y="1085"/>
                  </a:lnTo>
                  <a:lnTo>
                    <a:pt x="41743" y="1310"/>
                  </a:lnTo>
                  <a:lnTo>
                    <a:pt x="41334" y="1514"/>
                  </a:lnTo>
                  <a:lnTo>
                    <a:pt x="40925" y="1760"/>
                  </a:lnTo>
                  <a:lnTo>
                    <a:pt x="40536" y="2005"/>
                  </a:lnTo>
                  <a:lnTo>
                    <a:pt x="40147" y="2250"/>
                  </a:lnTo>
                  <a:lnTo>
                    <a:pt x="39759" y="2537"/>
                  </a:lnTo>
                  <a:lnTo>
                    <a:pt x="39391" y="2803"/>
                  </a:lnTo>
                  <a:lnTo>
                    <a:pt x="39023" y="3089"/>
                  </a:lnTo>
                  <a:lnTo>
                    <a:pt x="38675" y="3396"/>
                  </a:lnTo>
                  <a:lnTo>
                    <a:pt x="38327" y="3723"/>
                  </a:lnTo>
                  <a:lnTo>
                    <a:pt x="37980" y="4071"/>
                  </a:lnTo>
                  <a:lnTo>
                    <a:pt x="37632" y="4418"/>
                  </a:lnTo>
                  <a:lnTo>
                    <a:pt x="37325" y="4766"/>
                  </a:lnTo>
                  <a:lnTo>
                    <a:pt x="36998" y="5134"/>
                  </a:lnTo>
                  <a:lnTo>
                    <a:pt x="36691" y="5523"/>
                  </a:lnTo>
                  <a:lnTo>
                    <a:pt x="36405" y="5911"/>
                  </a:lnTo>
                  <a:lnTo>
                    <a:pt x="36118" y="6300"/>
                  </a:lnTo>
                  <a:lnTo>
                    <a:pt x="35853" y="6688"/>
                  </a:lnTo>
                  <a:lnTo>
                    <a:pt x="35587" y="7098"/>
                  </a:lnTo>
                  <a:lnTo>
                    <a:pt x="35341" y="7527"/>
                  </a:lnTo>
                  <a:lnTo>
                    <a:pt x="35096" y="7936"/>
                  </a:lnTo>
                  <a:lnTo>
                    <a:pt x="34871" y="8366"/>
                  </a:lnTo>
                  <a:lnTo>
                    <a:pt x="34646" y="8795"/>
                  </a:lnTo>
                  <a:lnTo>
                    <a:pt x="34257" y="9695"/>
                  </a:lnTo>
                  <a:lnTo>
                    <a:pt x="33889" y="10595"/>
                  </a:lnTo>
                  <a:lnTo>
                    <a:pt x="33582" y="11515"/>
                  </a:lnTo>
                  <a:lnTo>
                    <a:pt x="33317" y="12456"/>
                  </a:lnTo>
                  <a:lnTo>
                    <a:pt x="33092" y="13397"/>
                  </a:lnTo>
                  <a:lnTo>
                    <a:pt x="32908" y="14358"/>
                  </a:lnTo>
                  <a:lnTo>
                    <a:pt x="32764" y="15319"/>
                  </a:lnTo>
                  <a:lnTo>
                    <a:pt x="32683" y="16301"/>
                  </a:lnTo>
                  <a:lnTo>
                    <a:pt x="32621" y="17262"/>
                  </a:lnTo>
                  <a:lnTo>
                    <a:pt x="32621" y="18244"/>
                  </a:lnTo>
                  <a:lnTo>
                    <a:pt x="32662" y="19205"/>
                  </a:lnTo>
                  <a:lnTo>
                    <a:pt x="32723" y="20187"/>
                  </a:lnTo>
                  <a:lnTo>
                    <a:pt x="32846" y="21148"/>
                  </a:lnTo>
                  <a:lnTo>
                    <a:pt x="32989" y="22109"/>
                  </a:lnTo>
                  <a:lnTo>
                    <a:pt x="33173" y="23050"/>
                  </a:lnTo>
                  <a:lnTo>
                    <a:pt x="33378" y="24011"/>
                  </a:lnTo>
                  <a:lnTo>
                    <a:pt x="33644" y="24952"/>
                  </a:lnTo>
                  <a:lnTo>
                    <a:pt x="33910" y="25872"/>
                  </a:lnTo>
                  <a:lnTo>
                    <a:pt x="34216" y="26793"/>
                  </a:lnTo>
                  <a:lnTo>
                    <a:pt x="34564" y="27713"/>
                  </a:lnTo>
                  <a:lnTo>
                    <a:pt x="34932" y="28613"/>
                  </a:lnTo>
                  <a:lnTo>
                    <a:pt x="35321" y="29513"/>
                  </a:lnTo>
                  <a:lnTo>
                    <a:pt x="35730" y="30392"/>
                  </a:lnTo>
                  <a:lnTo>
                    <a:pt x="36180" y="31272"/>
                  </a:lnTo>
                  <a:lnTo>
                    <a:pt x="36630" y="32110"/>
                  </a:lnTo>
                  <a:lnTo>
                    <a:pt x="36630" y="32110"/>
                  </a:lnTo>
                  <a:lnTo>
                    <a:pt x="36139" y="31987"/>
                  </a:lnTo>
                  <a:lnTo>
                    <a:pt x="35628" y="31885"/>
                  </a:lnTo>
                  <a:lnTo>
                    <a:pt x="35116" y="31803"/>
                  </a:lnTo>
                  <a:lnTo>
                    <a:pt x="34605" y="31742"/>
                  </a:lnTo>
                  <a:lnTo>
                    <a:pt x="34094" y="31701"/>
                  </a:lnTo>
                  <a:lnTo>
                    <a:pt x="33562" y="31660"/>
                  </a:lnTo>
                  <a:lnTo>
                    <a:pt x="33051" y="31660"/>
                  </a:lnTo>
                  <a:lnTo>
                    <a:pt x="32539" y="31681"/>
                  </a:lnTo>
                  <a:lnTo>
                    <a:pt x="32008" y="31701"/>
                  </a:lnTo>
                  <a:lnTo>
                    <a:pt x="31496" y="31742"/>
                  </a:lnTo>
                  <a:lnTo>
                    <a:pt x="30985" y="31824"/>
                  </a:lnTo>
                  <a:lnTo>
                    <a:pt x="30474" y="31906"/>
                  </a:lnTo>
                  <a:lnTo>
                    <a:pt x="29962" y="32008"/>
                  </a:lnTo>
                  <a:lnTo>
                    <a:pt x="29451" y="32131"/>
                  </a:lnTo>
                  <a:lnTo>
                    <a:pt x="28960" y="32253"/>
                  </a:lnTo>
                  <a:lnTo>
                    <a:pt x="28449" y="32417"/>
                  </a:lnTo>
                  <a:lnTo>
                    <a:pt x="27958" y="32581"/>
                  </a:lnTo>
                  <a:lnTo>
                    <a:pt x="27467" y="32765"/>
                  </a:lnTo>
                  <a:lnTo>
                    <a:pt x="26997" y="32969"/>
                  </a:lnTo>
                  <a:lnTo>
                    <a:pt x="26506" y="33174"/>
                  </a:lnTo>
                  <a:lnTo>
                    <a:pt x="26036" y="33419"/>
                  </a:lnTo>
                  <a:lnTo>
                    <a:pt x="25586" y="33665"/>
                  </a:lnTo>
                  <a:lnTo>
                    <a:pt x="25136" y="33910"/>
                  </a:lnTo>
                  <a:lnTo>
                    <a:pt x="24686" y="34196"/>
                  </a:lnTo>
                  <a:lnTo>
                    <a:pt x="24236" y="34483"/>
                  </a:lnTo>
                  <a:lnTo>
                    <a:pt x="23806" y="34789"/>
                  </a:lnTo>
                  <a:lnTo>
                    <a:pt x="23397" y="35096"/>
                  </a:lnTo>
                  <a:lnTo>
                    <a:pt x="22988" y="35423"/>
                  </a:lnTo>
                  <a:lnTo>
                    <a:pt x="22579" y="35771"/>
                  </a:lnTo>
                  <a:lnTo>
                    <a:pt x="22191" y="36119"/>
                  </a:lnTo>
                  <a:lnTo>
                    <a:pt x="21823" y="36487"/>
                  </a:lnTo>
                  <a:lnTo>
                    <a:pt x="21454" y="36855"/>
                  </a:lnTo>
                  <a:lnTo>
                    <a:pt x="21107" y="37244"/>
                  </a:lnTo>
                  <a:lnTo>
                    <a:pt x="20780" y="37632"/>
                  </a:lnTo>
                  <a:lnTo>
                    <a:pt x="20452" y="38041"/>
                  </a:lnTo>
                  <a:lnTo>
                    <a:pt x="20146" y="38450"/>
                  </a:lnTo>
                  <a:lnTo>
                    <a:pt x="19839" y="38880"/>
                  </a:lnTo>
                  <a:lnTo>
                    <a:pt x="19552" y="39309"/>
                  </a:lnTo>
                  <a:lnTo>
                    <a:pt x="19266" y="39759"/>
                  </a:lnTo>
                  <a:lnTo>
                    <a:pt x="19000" y="40209"/>
                  </a:lnTo>
                  <a:lnTo>
                    <a:pt x="18755" y="40659"/>
                  </a:lnTo>
                  <a:lnTo>
                    <a:pt x="18509" y="41109"/>
                  </a:lnTo>
                  <a:lnTo>
                    <a:pt x="18284" y="41579"/>
                  </a:lnTo>
                  <a:lnTo>
                    <a:pt x="18080" y="42050"/>
                  </a:lnTo>
                  <a:lnTo>
                    <a:pt x="17875" y="42541"/>
                  </a:lnTo>
                  <a:lnTo>
                    <a:pt x="17671" y="43011"/>
                  </a:lnTo>
                  <a:lnTo>
                    <a:pt x="17487" y="43502"/>
                  </a:lnTo>
                  <a:lnTo>
                    <a:pt x="17323" y="43993"/>
                  </a:lnTo>
                  <a:lnTo>
                    <a:pt x="17180" y="44504"/>
                  </a:lnTo>
                  <a:lnTo>
                    <a:pt x="17016" y="44995"/>
                  </a:lnTo>
                  <a:lnTo>
                    <a:pt x="16894" y="45506"/>
                  </a:lnTo>
                  <a:lnTo>
                    <a:pt x="16771" y="46017"/>
                  </a:lnTo>
                  <a:lnTo>
                    <a:pt x="16567" y="47040"/>
                  </a:lnTo>
                  <a:lnTo>
                    <a:pt x="16403" y="48083"/>
                  </a:lnTo>
                  <a:lnTo>
                    <a:pt x="16301" y="49126"/>
                  </a:lnTo>
                  <a:lnTo>
                    <a:pt x="16219" y="50169"/>
                  </a:lnTo>
                  <a:lnTo>
                    <a:pt x="16198" y="51212"/>
                  </a:lnTo>
                  <a:lnTo>
                    <a:pt x="16239" y="52255"/>
                  </a:lnTo>
                  <a:lnTo>
                    <a:pt x="15483" y="52173"/>
                  </a:lnTo>
                  <a:lnTo>
                    <a:pt x="14726" y="52112"/>
                  </a:lnTo>
                  <a:lnTo>
                    <a:pt x="13969" y="52112"/>
                  </a:lnTo>
                  <a:lnTo>
                    <a:pt x="13233" y="52133"/>
                  </a:lnTo>
                  <a:lnTo>
                    <a:pt x="12476" y="52194"/>
                  </a:lnTo>
                  <a:lnTo>
                    <a:pt x="11719" y="52296"/>
                  </a:lnTo>
                  <a:lnTo>
                    <a:pt x="10983" y="52439"/>
                  </a:lnTo>
                  <a:lnTo>
                    <a:pt x="10247" y="52603"/>
                  </a:lnTo>
                  <a:lnTo>
                    <a:pt x="9531" y="52828"/>
                  </a:lnTo>
                  <a:lnTo>
                    <a:pt x="8815" y="53073"/>
                  </a:lnTo>
                  <a:lnTo>
                    <a:pt x="8120" y="53360"/>
                  </a:lnTo>
                  <a:lnTo>
                    <a:pt x="7425" y="53666"/>
                  </a:lnTo>
                  <a:lnTo>
                    <a:pt x="6770" y="54035"/>
                  </a:lnTo>
                  <a:lnTo>
                    <a:pt x="6116" y="54423"/>
                  </a:lnTo>
                  <a:lnTo>
                    <a:pt x="5482" y="54832"/>
                  </a:lnTo>
                  <a:lnTo>
                    <a:pt x="4889" y="55282"/>
                  </a:lnTo>
                  <a:lnTo>
                    <a:pt x="4459" y="55630"/>
                  </a:lnTo>
                  <a:lnTo>
                    <a:pt x="4050" y="55998"/>
                  </a:lnTo>
                  <a:lnTo>
                    <a:pt x="3661" y="56387"/>
                  </a:lnTo>
                  <a:lnTo>
                    <a:pt x="3293" y="56775"/>
                  </a:lnTo>
                  <a:lnTo>
                    <a:pt x="2925" y="57184"/>
                  </a:lnTo>
                  <a:lnTo>
                    <a:pt x="2577" y="57593"/>
                  </a:lnTo>
                  <a:lnTo>
                    <a:pt x="2230" y="58043"/>
                  </a:lnTo>
                  <a:lnTo>
                    <a:pt x="1923" y="58473"/>
                  </a:lnTo>
                  <a:lnTo>
                    <a:pt x="1616" y="58943"/>
                  </a:lnTo>
                  <a:lnTo>
                    <a:pt x="1330" y="59413"/>
                  </a:lnTo>
                  <a:lnTo>
                    <a:pt x="1064" y="59884"/>
                  </a:lnTo>
                  <a:lnTo>
                    <a:pt x="819" y="60375"/>
                  </a:lnTo>
                  <a:lnTo>
                    <a:pt x="594" y="60866"/>
                  </a:lnTo>
                  <a:lnTo>
                    <a:pt x="369" y="61377"/>
                  </a:lnTo>
                  <a:lnTo>
                    <a:pt x="185" y="61888"/>
                  </a:lnTo>
                  <a:lnTo>
                    <a:pt x="1" y="62399"/>
                  </a:lnTo>
                  <a:lnTo>
                    <a:pt x="1125" y="62399"/>
                  </a:lnTo>
                  <a:lnTo>
                    <a:pt x="2250" y="62379"/>
                  </a:lnTo>
                  <a:lnTo>
                    <a:pt x="3375" y="62318"/>
                  </a:lnTo>
                  <a:lnTo>
                    <a:pt x="4500" y="62236"/>
                  </a:lnTo>
                  <a:lnTo>
                    <a:pt x="5625" y="62134"/>
                  </a:lnTo>
                  <a:lnTo>
                    <a:pt x="6750" y="61990"/>
                  </a:lnTo>
                  <a:lnTo>
                    <a:pt x="7874" y="61827"/>
                  </a:lnTo>
                  <a:lnTo>
                    <a:pt x="8999" y="61622"/>
                  </a:lnTo>
                  <a:lnTo>
                    <a:pt x="10124" y="61418"/>
                  </a:lnTo>
                  <a:lnTo>
                    <a:pt x="11249" y="61152"/>
                  </a:lnTo>
                  <a:lnTo>
                    <a:pt x="12374" y="60886"/>
                  </a:lnTo>
                  <a:lnTo>
                    <a:pt x="13499" y="60579"/>
                  </a:lnTo>
                  <a:lnTo>
                    <a:pt x="14603" y="60252"/>
                  </a:lnTo>
                  <a:lnTo>
                    <a:pt x="15728" y="59884"/>
                  </a:lnTo>
                  <a:lnTo>
                    <a:pt x="16832" y="59475"/>
                  </a:lnTo>
                  <a:lnTo>
                    <a:pt x="17937" y="59066"/>
                  </a:lnTo>
                  <a:lnTo>
                    <a:pt x="18714" y="58739"/>
                  </a:lnTo>
                  <a:lnTo>
                    <a:pt x="19491" y="58411"/>
                  </a:lnTo>
                  <a:lnTo>
                    <a:pt x="20248" y="58064"/>
                  </a:lnTo>
                  <a:lnTo>
                    <a:pt x="21005" y="57716"/>
                  </a:lnTo>
                  <a:lnTo>
                    <a:pt x="21741" y="57348"/>
                  </a:lnTo>
                  <a:lnTo>
                    <a:pt x="22477" y="56980"/>
                  </a:lnTo>
                  <a:lnTo>
                    <a:pt x="23193" y="56591"/>
                  </a:lnTo>
                  <a:lnTo>
                    <a:pt x="23909" y="56182"/>
                  </a:lnTo>
                  <a:lnTo>
                    <a:pt x="24625" y="55773"/>
                  </a:lnTo>
                  <a:lnTo>
                    <a:pt x="25320" y="55364"/>
                  </a:lnTo>
                  <a:lnTo>
                    <a:pt x="26015" y="54934"/>
                  </a:lnTo>
                  <a:lnTo>
                    <a:pt x="26690" y="54485"/>
                  </a:lnTo>
                  <a:lnTo>
                    <a:pt x="27365" y="54035"/>
                  </a:lnTo>
                  <a:lnTo>
                    <a:pt x="28020" y="53564"/>
                  </a:lnTo>
                  <a:lnTo>
                    <a:pt x="28674" y="53094"/>
                  </a:lnTo>
                  <a:lnTo>
                    <a:pt x="29308" y="52603"/>
                  </a:lnTo>
                  <a:lnTo>
                    <a:pt x="29942" y="52112"/>
                  </a:lnTo>
                  <a:lnTo>
                    <a:pt x="30556" y="51601"/>
                  </a:lnTo>
                  <a:lnTo>
                    <a:pt x="31169" y="51090"/>
                  </a:lnTo>
                  <a:lnTo>
                    <a:pt x="31783" y="50578"/>
                  </a:lnTo>
                  <a:lnTo>
                    <a:pt x="32376" y="50046"/>
                  </a:lnTo>
                  <a:lnTo>
                    <a:pt x="32948" y="49494"/>
                  </a:lnTo>
                  <a:lnTo>
                    <a:pt x="33521" y="48942"/>
                  </a:lnTo>
                  <a:lnTo>
                    <a:pt x="34094" y="48390"/>
                  </a:lnTo>
                  <a:lnTo>
                    <a:pt x="34625" y="47817"/>
                  </a:lnTo>
                  <a:lnTo>
                    <a:pt x="35178" y="47245"/>
                  </a:lnTo>
                  <a:lnTo>
                    <a:pt x="35709" y="46672"/>
                  </a:lnTo>
                  <a:lnTo>
                    <a:pt x="36221" y="46079"/>
                  </a:lnTo>
                  <a:lnTo>
                    <a:pt x="36732" y="45465"/>
                  </a:lnTo>
                  <a:lnTo>
                    <a:pt x="37243" y="44872"/>
                  </a:lnTo>
                  <a:lnTo>
                    <a:pt x="37714" y="44238"/>
                  </a:lnTo>
                  <a:lnTo>
                    <a:pt x="38205" y="43625"/>
                  </a:lnTo>
                  <a:lnTo>
                    <a:pt x="38859" y="42725"/>
                  </a:lnTo>
                  <a:lnTo>
                    <a:pt x="39493" y="41825"/>
                  </a:lnTo>
                  <a:lnTo>
                    <a:pt x="40107" y="40905"/>
                  </a:lnTo>
                  <a:lnTo>
                    <a:pt x="40700" y="39964"/>
                  </a:lnTo>
                  <a:lnTo>
                    <a:pt x="41252" y="39023"/>
                  </a:lnTo>
                  <a:lnTo>
                    <a:pt x="41804" y="38062"/>
                  </a:lnTo>
                  <a:lnTo>
                    <a:pt x="42336" y="37100"/>
                  </a:lnTo>
                  <a:lnTo>
                    <a:pt x="42827" y="36119"/>
                  </a:lnTo>
                  <a:lnTo>
                    <a:pt x="43297" y="35117"/>
                  </a:lnTo>
                  <a:lnTo>
                    <a:pt x="43767" y="34114"/>
                  </a:lnTo>
                  <a:lnTo>
                    <a:pt x="44197" y="33092"/>
                  </a:lnTo>
                  <a:lnTo>
                    <a:pt x="44606" y="32069"/>
                  </a:lnTo>
                  <a:lnTo>
                    <a:pt x="44974" y="31047"/>
                  </a:lnTo>
                  <a:lnTo>
                    <a:pt x="45342" y="30004"/>
                  </a:lnTo>
                  <a:lnTo>
                    <a:pt x="45669" y="28940"/>
                  </a:lnTo>
                  <a:lnTo>
                    <a:pt x="45976" y="27877"/>
                  </a:lnTo>
                  <a:lnTo>
                    <a:pt x="46263" y="26813"/>
                  </a:lnTo>
                  <a:lnTo>
                    <a:pt x="46528" y="25750"/>
                  </a:lnTo>
                  <a:lnTo>
                    <a:pt x="46753" y="24666"/>
                  </a:lnTo>
                  <a:lnTo>
                    <a:pt x="46978" y="23582"/>
                  </a:lnTo>
                  <a:lnTo>
                    <a:pt x="47162" y="22477"/>
                  </a:lnTo>
                  <a:lnTo>
                    <a:pt x="47326" y="21393"/>
                  </a:lnTo>
                  <a:lnTo>
                    <a:pt x="47449" y="20289"/>
                  </a:lnTo>
                  <a:lnTo>
                    <a:pt x="47551" y="19164"/>
                  </a:lnTo>
                  <a:lnTo>
                    <a:pt x="47633" y="18060"/>
                  </a:lnTo>
                  <a:lnTo>
                    <a:pt x="47694" y="16955"/>
                  </a:lnTo>
                  <a:lnTo>
                    <a:pt x="47715" y="15830"/>
                  </a:lnTo>
                  <a:lnTo>
                    <a:pt x="47715" y="14706"/>
                  </a:lnTo>
                  <a:lnTo>
                    <a:pt x="47694" y="13581"/>
                  </a:lnTo>
                  <a:lnTo>
                    <a:pt x="47653" y="12456"/>
                  </a:lnTo>
                  <a:lnTo>
                    <a:pt x="47571" y="11331"/>
                  </a:lnTo>
                  <a:lnTo>
                    <a:pt x="47469" y="10206"/>
                  </a:lnTo>
                  <a:lnTo>
                    <a:pt x="47387" y="9511"/>
                  </a:lnTo>
                  <a:lnTo>
                    <a:pt x="47285" y="8815"/>
                  </a:lnTo>
                  <a:lnTo>
                    <a:pt x="47081" y="7404"/>
                  </a:lnTo>
                  <a:lnTo>
                    <a:pt x="46835" y="6054"/>
                  </a:lnTo>
                  <a:lnTo>
                    <a:pt x="46549" y="4705"/>
                  </a:lnTo>
                  <a:lnTo>
                    <a:pt x="46263" y="3539"/>
                  </a:lnTo>
                  <a:lnTo>
                    <a:pt x="45935" y="2353"/>
                  </a:lnTo>
                  <a:lnTo>
                    <a:pt x="45588" y="1166"/>
                  </a:lnTo>
                  <a:lnTo>
                    <a:pt x="45199" y="1"/>
                  </a:lnTo>
                  <a:close/>
                </a:path>
              </a:pathLst>
            </a:custGeom>
            <a:solidFill>
              <a:srgbClr val="FFFFFF">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1"/>
            <p:cNvSpPr/>
            <p:nvPr/>
          </p:nvSpPr>
          <p:spPr>
            <a:xfrm>
              <a:off x="4860450" y="3288000"/>
              <a:ext cx="1428075" cy="727100"/>
            </a:xfrm>
            <a:custGeom>
              <a:avLst/>
              <a:gdLst/>
              <a:ahLst/>
              <a:cxnLst/>
              <a:rect l="l" t="t" r="r" b="b"/>
              <a:pathLst>
                <a:path w="57123" h="29084" extrusionOk="0">
                  <a:moveTo>
                    <a:pt x="35239" y="0"/>
                  </a:moveTo>
                  <a:lnTo>
                    <a:pt x="34359" y="41"/>
                  </a:lnTo>
                  <a:lnTo>
                    <a:pt x="33439" y="144"/>
                  </a:lnTo>
                  <a:lnTo>
                    <a:pt x="32478" y="287"/>
                  </a:lnTo>
                  <a:lnTo>
                    <a:pt x="31476" y="491"/>
                  </a:lnTo>
                  <a:lnTo>
                    <a:pt x="30964" y="614"/>
                  </a:lnTo>
                  <a:lnTo>
                    <a:pt x="30453" y="757"/>
                  </a:lnTo>
                  <a:lnTo>
                    <a:pt x="29819" y="941"/>
                  </a:lnTo>
                  <a:lnTo>
                    <a:pt x="29226" y="1125"/>
                  </a:lnTo>
                  <a:lnTo>
                    <a:pt x="28776" y="1289"/>
                  </a:lnTo>
                  <a:lnTo>
                    <a:pt x="28326" y="1473"/>
                  </a:lnTo>
                  <a:lnTo>
                    <a:pt x="27897" y="1657"/>
                  </a:lnTo>
                  <a:lnTo>
                    <a:pt x="27467" y="1841"/>
                  </a:lnTo>
                  <a:lnTo>
                    <a:pt x="27058" y="2046"/>
                  </a:lnTo>
                  <a:lnTo>
                    <a:pt x="26669" y="2250"/>
                  </a:lnTo>
                  <a:lnTo>
                    <a:pt x="25913" y="2680"/>
                  </a:lnTo>
                  <a:lnTo>
                    <a:pt x="25217" y="3150"/>
                  </a:lnTo>
                  <a:lnTo>
                    <a:pt x="24563" y="3620"/>
                  </a:lnTo>
                  <a:lnTo>
                    <a:pt x="23949" y="4132"/>
                  </a:lnTo>
                  <a:lnTo>
                    <a:pt x="23397" y="4643"/>
                  </a:lnTo>
                  <a:lnTo>
                    <a:pt x="22865" y="5175"/>
                  </a:lnTo>
                  <a:lnTo>
                    <a:pt x="22395" y="5707"/>
                  </a:lnTo>
                  <a:lnTo>
                    <a:pt x="21966" y="6259"/>
                  </a:lnTo>
                  <a:lnTo>
                    <a:pt x="21557" y="6791"/>
                  </a:lnTo>
                  <a:lnTo>
                    <a:pt x="21188" y="7343"/>
                  </a:lnTo>
                  <a:lnTo>
                    <a:pt x="20861" y="7895"/>
                  </a:lnTo>
                  <a:lnTo>
                    <a:pt x="20575" y="8447"/>
                  </a:lnTo>
                  <a:lnTo>
                    <a:pt x="20309" y="8979"/>
                  </a:lnTo>
                  <a:lnTo>
                    <a:pt x="20064" y="9511"/>
                  </a:lnTo>
                  <a:lnTo>
                    <a:pt x="19859" y="10022"/>
                  </a:lnTo>
                  <a:lnTo>
                    <a:pt x="19675" y="10513"/>
                  </a:lnTo>
                  <a:lnTo>
                    <a:pt x="19511" y="11004"/>
                  </a:lnTo>
                  <a:lnTo>
                    <a:pt x="19389" y="11454"/>
                  </a:lnTo>
                  <a:lnTo>
                    <a:pt x="19266" y="11883"/>
                  </a:lnTo>
                  <a:lnTo>
                    <a:pt x="19102" y="12660"/>
                  </a:lnTo>
                  <a:lnTo>
                    <a:pt x="18980" y="13315"/>
                  </a:lnTo>
                  <a:lnTo>
                    <a:pt x="18918" y="13806"/>
                  </a:lnTo>
                  <a:lnTo>
                    <a:pt x="18877" y="14215"/>
                  </a:lnTo>
                  <a:lnTo>
                    <a:pt x="18243" y="14562"/>
                  </a:lnTo>
                  <a:lnTo>
                    <a:pt x="16546" y="15483"/>
                  </a:lnTo>
                  <a:lnTo>
                    <a:pt x="14071" y="16853"/>
                  </a:lnTo>
                  <a:lnTo>
                    <a:pt x="12640" y="17671"/>
                  </a:lnTo>
                  <a:lnTo>
                    <a:pt x="11126" y="18550"/>
                  </a:lnTo>
                  <a:lnTo>
                    <a:pt x="9572" y="19491"/>
                  </a:lnTo>
                  <a:lnTo>
                    <a:pt x="8017" y="20452"/>
                  </a:lnTo>
                  <a:lnTo>
                    <a:pt x="6504" y="21414"/>
                  </a:lnTo>
                  <a:lnTo>
                    <a:pt x="5052" y="22395"/>
                  </a:lnTo>
                  <a:lnTo>
                    <a:pt x="4377" y="22866"/>
                  </a:lnTo>
                  <a:lnTo>
                    <a:pt x="3723" y="23336"/>
                  </a:lnTo>
                  <a:lnTo>
                    <a:pt x="3109" y="23806"/>
                  </a:lnTo>
                  <a:lnTo>
                    <a:pt x="2536" y="24256"/>
                  </a:lnTo>
                  <a:lnTo>
                    <a:pt x="2005" y="24686"/>
                  </a:lnTo>
                  <a:lnTo>
                    <a:pt x="1534" y="25115"/>
                  </a:lnTo>
                  <a:lnTo>
                    <a:pt x="1105" y="25524"/>
                  </a:lnTo>
                  <a:lnTo>
                    <a:pt x="757" y="25893"/>
                  </a:lnTo>
                  <a:lnTo>
                    <a:pt x="532" y="26158"/>
                  </a:lnTo>
                  <a:lnTo>
                    <a:pt x="368" y="26383"/>
                  </a:lnTo>
                  <a:lnTo>
                    <a:pt x="225" y="26608"/>
                  </a:lnTo>
                  <a:lnTo>
                    <a:pt x="123" y="26833"/>
                  </a:lnTo>
                  <a:lnTo>
                    <a:pt x="41" y="27038"/>
                  </a:lnTo>
                  <a:lnTo>
                    <a:pt x="0" y="27222"/>
                  </a:lnTo>
                  <a:lnTo>
                    <a:pt x="21" y="27406"/>
                  </a:lnTo>
                  <a:lnTo>
                    <a:pt x="62" y="27570"/>
                  </a:lnTo>
                  <a:lnTo>
                    <a:pt x="123" y="27692"/>
                  </a:lnTo>
                  <a:lnTo>
                    <a:pt x="205" y="27815"/>
                  </a:lnTo>
                  <a:lnTo>
                    <a:pt x="328" y="27938"/>
                  </a:lnTo>
                  <a:lnTo>
                    <a:pt x="450" y="28060"/>
                  </a:lnTo>
                  <a:lnTo>
                    <a:pt x="593" y="28163"/>
                  </a:lnTo>
                  <a:lnTo>
                    <a:pt x="777" y="28265"/>
                  </a:lnTo>
                  <a:lnTo>
                    <a:pt x="962" y="28367"/>
                  </a:lnTo>
                  <a:lnTo>
                    <a:pt x="1166" y="28449"/>
                  </a:lnTo>
                  <a:lnTo>
                    <a:pt x="1657" y="28613"/>
                  </a:lnTo>
                  <a:lnTo>
                    <a:pt x="2209" y="28756"/>
                  </a:lnTo>
                  <a:lnTo>
                    <a:pt x="2843" y="28879"/>
                  </a:lnTo>
                  <a:lnTo>
                    <a:pt x="3559" y="28960"/>
                  </a:lnTo>
                  <a:lnTo>
                    <a:pt x="4336" y="29042"/>
                  </a:lnTo>
                  <a:lnTo>
                    <a:pt x="5195" y="29083"/>
                  </a:lnTo>
                  <a:lnTo>
                    <a:pt x="6115" y="29083"/>
                  </a:lnTo>
                  <a:lnTo>
                    <a:pt x="7097" y="29063"/>
                  </a:lnTo>
                  <a:lnTo>
                    <a:pt x="8161" y="29022"/>
                  </a:lnTo>
                  <a:lnTo>
                    <a:pt x="9285" y="28960"/>
                  </a:lnTo>
                  <a:lnTo>
                    <a:pt x="10472" y="28858"/>
                  </a:lnTo>
                  <a:lnTo>
                    <a:pt x="11699" y="28715"/>
                  </a:lnTo>
                  <a:lnTo>
                    <a:pt x="13008" y="28572"/>
                  </a:lnTo>
                  <a:lnTo>
                    <a:pt x="14378" y="28367"/>
                  </a:lnTo>
                  <a:lnTo>
                    <a:pt x="15789" y="28142"/>
                  </a:lnTo>
                  <a:lnTo>
                    <a:pt x="17262" y="27897"/>
                  </a:lnTo>
                  <a:lnTo>
                    <a:pt x="18775" y="27611"/>
                  </a:lnTo>
                  <a:lnTo>
                    <a:pt x="20350" y="27283"/>
                  </a:lnTo>
                  <a:lnTo>
                    <a:pt x="21966" y="26936"/>
                  </a:lnTo>
                  <a:lnTo>
                    <a:pt x="23643" y="26547"/>
                  </a:lnTo>
                  <a:lnTo>
                    <a:pt x="25361" y="26138"/>
                  </a:lnTo>
                  <a:lnTo>
                    <a:pt x="27119" y="25688"/>
                  </a:lnTo>
                  <a:lnTo>
                    <a:pt x="28919" y="25197"/>
                  </a:lnTo>
                  <a:lnTo>
                    <a:pt x="30760" y="24665"/>
                  </a:lnTo>
                  <a:lnTo>
                    <a:pt x="32641" y="24113"/>
                  </a:lnTo>
                  <a:lnTo>
                    <a:pt x="34564" y="23500"/>
                  </a:lnTo>
                  <a:lnTo>
                    <a:pt x="36527" y="22866"/>
                  </a:lnTo>
                  <a:lnTo>
                    <a:pt x="38511" y="22191"/>
                  </a:lnTo>
                  <a:lnTo>
                    <a:pt x="41333" y="21230"/>
                  </a:lnTo>
                  <a:lnTo>
                    <a:pt x="43992" y="20268"/>
                  </a:lnTo>
                  <a:lnTo>
                    <a:pt x="46528" y="19348"/>
                  </a:lnTo>
                  <a:lnTo>
                    <a:pt x="48921" y="18448"/>
                  </a:lnTo>
                  <a:lnTo>
                    <a:pt x="51171" y="17569"/>
                  </a:lnTo>
                  <a:lnTo>
                    <a:pt x="53277" y="16730"/>
                  </a:lnTo>
                  <a:lnTo>
                    <a:pt x="55261" y="15933"/>
                  </a:lnTo>
                  <a:lnTo>
                    <a:pt x="57122" y="15135"/>
                  </a:lnTo>
                  <a:lnTo>
                    <a:pt x="56672" y="14194"/>
                  </a:lnTo>
                  <a:lnTo>
                    <a:pt x="56181" y="13294"/>
                  </a:lnTo>
                  <a:lnTo>
                    <a:pt x="55711" y="12415"/>
                  </a:lnTo>
                  <a:lnTo>
                    <a:pt x="55200" y="11535"/>
                  </a:lnTo>
                  <a:lnTo>
                    <a:pt x="54689" y="10697"/>
                  </a:lnTo>
                  <a:lnTo>
                    <a:pt x="54136" y="9858"/>
                  </a:lnTo>
                  <a:lnTo>
                    <a:pt x="53584" y="9020"/>
                  </a:lnTo>
                  <a:lnTo>
                    <a:pt x="53032" y="8222"/>
                  </a:lnTo>
                  <a:lnTo>
                    <a:pt x="52439" y="7425"/>
                  </a:lnTo>
                  <a:lnTo>
                    <a:pt x="51846" y="6647"/>
                  </a:lnTo>
                  <a:lnTo>
                    <a:pt x="51703" y="6463"/>
                  </a:lnTo>
                  <a:lnTo>
                    <a:pt x="50864" y="5420"/>
                  </a:lnTo>
                  <a:lnTo>
                    <a:pt x="50005" y="4418"/>
                  </a:lnTo>
                  <a:lnTo>
                    <a:pt x="47571" y="4868"/>
                  </a:lnTo>
                  <a:lnTo>
                    <a:pt x="46651" y="5052"/>
                  </a:lnTo>
                  <a:lnTo>
                    <a:pt x="46406" y="4725"/>
                  </a:lnTo>
                  <a:lnTo>
                    <a:pt x="46119" y="4377"/>
                  </a:lnTo>
                  <a:lnTo>
                    <a:pt x="45690" y="3927"/>
                  </a:lnTo>
                  <a:lnTo>
                    <a:pt x="45138" y="3416"/>
                  </a:lnTo>
                  <a:lnTo>
                    <a:pt x="44831" y="3150"/>
                  </a:lnTo>
                  <a:lnTo>
                    <a:pt x="44483" y="2864"/>
                  </a:lnTo>
                  <a:lnTo>
                    <a:pt x="44094" y="2577"/>
                  </a:lnTo>
                  <a:lnTo>
                    <a:pt x="43665" y="2291"/>
                  </a:lnTo>
                  <a:lnTo>
                    <a:pt x="43235" y="2005"/>
                  </a:lnTo>
                  <a:lnTo>
                    <a:pt x="42745" y="1739"/>
                  </a:lnTo>
                  <a:lnTo>
                    <a:pt x="42233" y="1473"/>
                  </a:lnTo>
                  <a:lnTo>
                    <a:pt x="41681" y="1207"/>
                  </a:lnTo>
                  <a:lnTo>
                    <a:pt x="41108" y="962"/>
                  </a:lnTo>
                  <a:lnTo>
                    <a:pt x="40495" y="757"/>
                  </a:lnTo>
                  <a:lnTo>
                    <a:pt x="39840" y="553"/>
                  </a:lnTo>
                  <a:lnTo>
                    <a:pt x="39166" y="369"/>
                  </a:lnTo>
                  <a:lnTo>
                    <a:pt x="38450" y="225"/>
                  </a:lnTo>
                  <a:lnTo>
                    <a:pt x="37693" y="123"/>
                  </a:lnTo>
                  <a:lnTo>
                    <a:pt x="36916" y="41"/>
                  </a:lnTo>
                  <a:lnTo>
                    <a:pt x="360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1"/>
            <p:cNvSpPr/>
            <p:nvPr/>
          </p:nvSpPr>
          <p:spPr>
            <a:xfrm>
              <a:off x="4860450" y="3620350"/>
              <a:ext cx="1428075" cy="394750"/>
            </a:xfrm>
            <a:custGeom>
              <a:avLst/>
              <a:gdLst/>
              <a:ahLst/>
              <a:cxnLst/>
              <a:rect l="l" t="t" r="r" b="b"/>
              <a:pathLst>
                <a:path w="57123" h="15790" extrusionOk="0">
                  <a:moveTo>
                    <a:pt x="56181" y="0"/>
                  </a:moveTo>
                  <a:lnTo>
                    <a:pt x="55077" y="512"/>
                  </a:lnTo>
                  <a:lnTo>
                    <a:pt x="53973" y="1043"/>
                  </a:lnTo>
                  <a:lnTo>
                    <a:pt x="52848" y="1555"/>
                  </a:lnTo>
                  <a:lnTo>
                    <a:pt x="51723" y="2045"/>
                  </a:lnTo>
                  <a:lnTo>
                    <a:pt x="49453" y="2986"/>
                  </a:lnTo>
                  <a:lnTo>
                    <a:pt x="47162" y="3907"/>
                  </a:lnTo>
                  <a:lnTo>
                    <a:pt x="44851" y="4786"/>
                  </a:lnTo>
                  <a:lnTo>
                    <a:pt x="42540" y="5604"/>
                  </a:lnTo>
                  <a:lnTo>
                    <a:pt x="40188" y="6402"/>
                  </a:lnTo>
                  <a:lnTo>
                    <a:pt x="37836" y="7158"/>
                  </a:lnTo>
                  <a:lnTo>
                    <a:pt x="35484" y="7874"/>
                  </a:lnTo>
                  <a:lnTo>
                    <a:pt x="33091" y="8570"/>
                  </a:lnTo>
                  <a:lnTo>
                    <a:pt x="30719" y="9224"/>
                  </a:lnTo>
                  <a:lnTo>
                    <a:pt x="28326" y="9858"/>
                  </a:lnTo>
                  <a:lnTo>
                    <a:pt x="25913" y="10451"/>
                  </a:lnTo>
                  <a:lnTo>
                    <a:pt x="23520" y="11024"/>
                  </a:lnTo>
                  <a:lnTo>
                    <a:pt x="21107" y="11576"/>
                  </a:lnTo>
                  <a:lnTo>
                    <a:pt x="18693" y="12108"/>
                  </a:lnTo>
                  <a:lnTo>
                    <a:pt x="16996" y="12476"/>
                  </a:lnTo>
                  <a:lnTo>
                    <a:pt x="15298" y="12824"/>
                  </a:lnTo>
                  <a:lnTo>
                    <a:pt x="13580" y="13130"/>
                  </a:lnTo>
                  <a:lnTo>
                    <a:pt x="11862" y="13417"/>
                  </a:lnTo>
                  <a:lnTo>
                    <a:pt x="10165" y="13662"/>
                  </a:lnTo>
                  <a:lnTo>
                    <a:pt x="9285" y="13764"/>
                  </a:lnTo>
                  <a:lnTo>
                    <a:pt x="8426" y="13846"/>
                  </a:lnTo>
                  <a:lnTo>
                    <a:pt x="7567" y="13928"/>
                  </a:lnTo>
                  <a:lnTo>
                    <a:pt x="6709" y="13989"/>
                  </a:lnTo>
                  <a:lnTo>
                    <a:pt x="5850" y="14030"/>
                  </a:lnTo>
                  <a:lnTo>
                    <a:pt x="4970" y="14051"/>
                  </a:lnTo>
                  <a:lnTo>
                    <a:pt x="4172" y="14071"/>
                  </a:lnTo>
                  <a:lnTo>
                    <a:pt x="3784" y="14051"/>
                  </a:lnTo>
                  <a:lnTo>
                    <a:pt x="3375" y="14010"/>
                  </a:lnTo>
                  <a:lnTo>
                    <a:pt x="2986" y="13948"/>
                  </a:lnTo>
                  <a:lnTo>
                    <a:pt x="2618" y="13867"/>
                  </a:lnTo>
                  <a:lnTo>
                    <a:pt x="2230" y="13744"/>
                  </a:lnTo>
                  <a:lnTo>
                    <a:pt x="1882" y="13580"/>
                  </a:lnTo>
                  <a:lnTo>
                    <a:pt x="1555" y="13396"/>
                  </a:lnTo>
                  <a:lnTo>
                    <a:pt x="1248" y="13171"/>
                  </a:lnTo>
                  <a:lnTo>
                    <a:pt x="982" y="12905"/>
                  </a:lnTo>
                  <a:lnTo>
                    <a:pt x="757" y="12599"/>
                  </a:lnTo>
                  <a:lnTo>
                    <a:pt x="532" y="12864"/>
                  </a:lnTo>
                  <a:lnTo>
                    <a:pt x="368" y="13089"/>
                  </a:lnTo>
                  <a:lnTo>
                    <a:pt x="225" y="13314"/>
                  </a:lnTo>
                  <a:lnTo>
                    <a:pt x="123" y="13539"/>
                  </a:lnTo>
                  <a:lnTo>
                    <a:pt x="41" y="13744"/>
                  </a:lnTo>
                  <a:lnTo>
                    <a:pt x="0" y="13928"/>
                  </a:lnTo>
                  <a:lnTo>
                    <a:pt x="21" y="14112"/>
                  </a:lnTo>
                  <a:lnTo>
                    <a:pt x="62" y="14276"/>
                  </a:lnTo>
                  <a:lnTo>
                    <a:pt x="123" y="14398"/>
                  </a:lnTo>
                  <a:lnTo>
                    <a:pt x="205" y="14521"/>
                  </a:lnTo>
                  <a:lnTo>
                    <a:pt x="328" y="14644"/>
                  </a:lnTo>
                  <a:lnTo>
                    <a:pt x="450" y="14766"/>
                  </a:lnTo>
                  <a:lnTo>
                    <a:pt x="593" y="14869"/>
                  </a:lnTo>
                  <a:lnTo>
                    <a:pt x="777" y="14971"/>
                  </a:lnTo>
                  <a:lnTo>
                    <a:pt x="962" y="15073"/>
                  </a:lnTo>
                  <a:lnTo>
                    <a:pt x="1166" y="15155"/>
                  </a:lnTo>
                  <a:lnTo>
                    <a:pt x="1657" y="15319"/>
                  </a:lnTo>
                  <a:lnTo>
                    <a:pt x="2209" y="15462"/>
                  </a:lnTo>
                  <a:lnTo>
                    <a:pt x="2843" y="15585"/>
                  </a:lnTo>
                  <a:lnTo>
                    <a:pt x="3559" y="15666"/>
                  </a:lnTo>
                  <a:lnTo>
                    <a:pt x="4336" y="15748"/>
                  </a:lnTo>
                  <a:lnTo>
                    <a:pt x="5195" y="15789"/>
                  </a:lnTo>
                  <a:lnTo>
                    <a:pt x="6115" y="15789"/>
                  </a:lnTo>
                  <a:lnTo>
                    <a:pt x="7097" y="15769"/>
                  </a:lnTo>
                  <a:lnTo>
                    <a:pt x="8161" y="15728"/>
                  </a:lnTo>
                  <a:lnTo>
                    <a:pt x="9285" y="15666"/>
                  </a:lnTo>
                  <a:lnTo>
                    <a:pt x="10472" y="15564"/>
                  </a:lnTo>
                  <a:lnTo>
                    <a:pt x="11699" y="15421"/>
                  </a:lnTo>
                  <a:lnTo>
                    <a:pt x="13008" y="15278"/>
                  </a:lnTo>
                  <a:lnTo>
                    <a:pt x="14378" y="15073"/>
                  </a:lnTo>
                  <a:lnTo>
                    <a:pt x="15789" y="14848"/>
                  </a:lnTo>
                  <a:lnTo>
                    <a:pt x="17262" y="14603"/>
                  </a:lnTo>
                  <a:lnTo>
                    <a:pt x="18775" y="14317"/>
                  </a:lnTo>
                  <a:lnTo>
                    <a:pt x="20350" y="13989"/>
                  </a:lnTo>
                  <a:lnTo>
                    <a:pt x="21966" y="13642"/>
                  </a:lnTo>
                  <a:lnTo>
                    <a:pt x="23643" y="13253"/>
                  </a:lnTo>
                  <a:lnTo>
                    <a:pt x="25361" y="12844"/>
                  </a:lnTo>
                  <a:lnTo>
                    <a:pt x="27119" y="12394"/>
                  </a:lnTo>
                  <a:lnTo>
                    <a:pt x="28919" y="11903"/>
                  </a:lnTo>
                  <a:lnTo>
                    <a:pt x="30760" y="11371"/>
                  </a:lnTo>
                  <a:lnTo>
                    <a:pt x="32641" y="10819"/>
                  </a:lnTo>
                  <a:lnTo>
                    <a:pt x="34564" y="10206"/>
                  </a:lnTo>
                  <a:lnTo>
                    <a:pt x="36527" y="9572"/>
                  </a:lnTo>
                  <a:lnTo>
                    <a:pt x="38511" y="8897"/>
                  </a:lnTo>
                  <a:lnTo>
                    <a:pt x="41333" y="7936"/>
                  </a:lnTo>
                  <a:lnTo>
                    <a:pt x="43992" y="6974"/>
                  </a:lnTo>
                  <a:lnTo>
                    <a:pt x="46528" y="6054"/>
                  </a:lnTo>
                  <a:lnTo>
                    <a:pt x="48921" y="5154"/>
                  </a:lnTo>
                  <a:lnTo>
                    <a:pt x="51171" y="4275"/>
                  </a:lnTo>
                  <a:lnTo>
                    <a:pt x="53277" y="3436"/>
                  </a:lnTo>
                  <a:lnTo>
                    <a:pt x="55261" y="2639"/>
                  </a:lnTo>
                  <a:lnTo>
                    <a:pt x="57122" y="1841"/>
                  </a:lnTo>
                  <a:lnTo>
                    <a:pt x="56672" y="900"/>
                  </a:lnTo>
                  <a:lnTo>
                    <a:pt x="56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1"/>
            <p:cNvSpPr/>
            <p:nvPr/>
          </p:nvSpPr>
          <p:spPr>
            <a:xfrm>
              <a:off x="5329825" y="3411225"/>
              <a:ext cx="699475" cy="235225"/>
            </a:xfrm>
            <a:custGeom>
              <a:avLst/>
              <a:gdLst/>
              <a:ahLst/>
              <a:cxnLst/>
              <a:rect l="l" t="t" r="r" b="b"/>
              <a:pathLst>
                <a:path w="27979" h="9409" extrusionOk="0">
                  <a:moveTo>
                    <a:pt x="27855" y="0"/>
                  </a:moveTo>
                  <a:lnTo>
                    <a:pt x="26587" y="246"/>
                  </a:lnTo>
                  <a:lnTo>
                    <a:pt x="25299" y="512"/>
                  </a:lnTo>
                  <a:lnTo>
                    <a:pt x="24031" y="798"/>
                  </a:lnTo>
                  <a:lnTo>
                    <a:pt x="22763" y="1084"/>
                  </a:lnTo>
                  <a:lnTo>
                    <a:pt x="21515" y="1412"/>
                  </a:lnTo>
                  <a:lnTo>
                    <a:pt x="20268" y="1739"/>
                  </a:lnTo>
                  <a:lnTo>
                    <a:pt x="19020" y="2107"/>
                  </a:lnTo>
                  <a:lnTo>
                    <a:pt x="17814" y="2455"/>
                  </a:lnTo>
                  <a:lnTo>
                    <a:pt x="16607" y="2823"/>
                  </a:lnTo>
                  <a:lnTo>
                    <a:pt x="15421" y="3191"/>
                  </a:lnTo>
                  <a:lnTo>
                    <a:pt x="13130" y="3968"/>
                  </a:lnTo>
                  <a:lnTo>
                    <a:pt x="10962" y="4725"/>
                  </a:lnTo>
                  <a:lnTo>
                    <a:pt x="8917" y="5482"/>
                  </a:lnTo>
                  <a:lnTo>
                    <a:pt x="7036" y="6218"/>
                  </a:lnTo>
                  <a:lnTo>
                    <a:pt x="5338" y="6893"/>
                  </a:lnTo>
                  <a:lnTo>
                    <a:pt x="3825" y="7527"/>
                  </a:lnTo>
                  <a:lnTo>
                    <a:pt x="2557" y="8058"/>
                  </a:lnTo>
                  <a:lnTo>
                    <a:pt x="736" y="8877"/>
                  </a:lnTo>
                  <a:lnTo>
                    <a:pt x="61" y="9183"/>
                  </a:lnTo>
                  <a:lnTo>
                    <a:pt x="21" y="9224"/>
                  </a:lnTo>
                  <a:lnTo>
                    <a:pt x="0" y="9245"/>
                  </a:lnTo>
                  <a:lnTo>
                    <a:pt x="0" y="9306"/>
                  </a:lnTo>
                  <a:lnTo>
                    <a:pt x="0" y="9347"/>
                  </a:lnTo>
                  <a:lnTo>
                    <a:pt x="41" y="9388"/>
                  </a:lnTo>
                  <a:lnTo>
                    <a:pt x="102" y="9408"/>
                  </a:lnTo>
                  <a:lnTo>
                    <a:pt x="164" y="9388"/>
                  </a:lnTo>
                  <a:lnTo>
                    <a:pt x="839" y="9081"/>
                  </a:lnTo>
                  <a:lnTo>
                    <a:pt x="2638" y="8283"/>
                  </a:lnTo>
                  <a:lnTo>
                    <a:pt x="3927" y="7731"/>
                  </a:lnTo>
                  <a:lnTo>
                    <a:pt x="5420" y="7118"/>
                  </a:lnTo>
                  <a:lnTo>
                    <a:pt x="7117" y="6422"/>
                  </a:lnTo>
                  <a:lnTo>
                    <a:pt x="8999" y="5706"/>
                  </a:lnTo>
                  <a:lnTo>
                    <a:pt x="11044" y="4950"/>
                  </a:lnTo>
                  <a:lnTo>
                    <a:pt x="13212" y="4193"/>
                  </a:lnTo>
                  <a:lnTo>
                    <a:pt x="15482" y="3416"/>
                  </a:lnTo>
                  <a:lnTo>
                    <a:pt x="16668" y="3048"/>
                  </a:lnTo>
                  <a:lnTo>
                    <a:pt x="17875" y="2680"/>
                  </a:lnTo>
                  <a:lnTo>
                    <a:pt x="19082" y="2332"/>
                  </a:lnTo>
                  <a:lnTo>
                    <a:pt x="20309" y="1984"/>
                  </a:lnTo>
                  <a:lnTo>
                    <a:pt x="21556" y="1637"/>
                  </a:lnTo>
                  <a:lnTo>
                    <a:pt x="22824" y="1330"/>
                  </a:lnTo>
                  <a:lnTo>
                    <a:pt x="24092" y="1023"/>
                  </a:lnTo>
                  <a:lnTo>
                    <a:pt x="25360" y="737"/>
                  </a:lnTo>
                  <a:lnTo>
                    <a:pt x="26628" y="471"/>
                  </a:lnTo>
                  <a:lnTo>
                    <a:pt x="27896" y="225"/>
                  </a:lnTo>
                  <a:lnTo>
                    <a:pt x="27937" y="205"/>
                  </a:lnTo>
                  <a:lnTo>
                    <a:pt x="27958" y="184"/>
                  </a:lnTo>
                  <a:lnTo>
                    <a:pt x="27978" y="144"/>
                  </a:lnTo>
                  <a:lnTo>
                    <a:pt x="27978" y="103"/>
                  </a:lnTo>
                  <a:lnTo>
                    <a:pt x="27978" y="62"/>
                  </a:lnTo>
                  <a:lnTo>
                    <a:pt x="27937" y="21"/>
                  </a:lnTo>
                  <a:lnTo>
                    <a:pt x="278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1"/>
            <p:cNvSpPr/>
            <p:nvPr/>
          </p:nvSpPr>
          <p:spPr>
            <a:xfrm>
              <a:off x="5755225" y="3304350"/>
              <a:ext cx="142150" cy="83900"/>
            </a:xfrm>
            <a:custGeom>
              <a:avLst/>
              <a:gdLst/>
              <a:ahLst/>
              <a:cxnLst/>
              <a:rect l="l" t="t" r="r" b="b"/>
              <a:pathLst>
                <a:path w="5686" h="3356" extrusionOk="0">
                  <a:moveTo>
                    <a:pt x="1554" y="1"/>
                  </a:moveTo>
                  <a:lnTo>
                    <a:pt x="1207" y="21"/>
                  </a:lnTo>
                  <a:lnTo>
                    <a:pt x="900" y="83"/>
                  </a:lnTo>
                  <a:lnTo>
                    <a:pt x="757" y="124"/>
                  </a:lnTo>
                  <a:lnTo>
                    <a:pt x="614" y="185"/>
                  </a:lnTo>
                  <a:lnTo>
                    <a:pt x="491" y="246"/>
                  </a:lnTo>
                  <a:lnTo>
                    <a:pt x="368" y="328"/>
                  </a:lnTo>
                  <a:lnTo>
                    <a:pt x="266" y="430"/>
                  </a:lnTo>
                  <a:lnTo>
                    <a:pt x="184" y="533"/>
                  </a:lnTo>
                  <a:lnTo>
                    <a:pt x="123" y="655"/>
                  </a:lnTo>
                  <a:lnTo>
                    <a:pt x="61" y="778"/>
                  </a:lnTo>
                  <a:lnTo>
                    <a:pt x="20" y="921"/>
                  </a:lnTo>
                  <a:lnTo>
                    <a:pt x="0" y="1085"/>
                  </a:lnTo>
                  <a:lnTo>
                    <a:pt x="0" y="1249"/>
                  </a:lnTo>
                  <a:lnTo>
                    <a:pt x="20" y="1412"/>
                  </a:lnTo>
                  <a:lnTo>
                    <a:pt x="61" y="1555"/>
                  </a:lnTo>
                  <a:lnTo>
                    <a:pt x="123" y="1698"/>
                  </a:lnTo>
                  <a:lnTo>
                    <a:pt x="205" y="1842"/>
                  </a:lnTo>
                  <a:lnTo>
                    <a:pt x="286" y="1985"/>
                  </a:lnTo>
                  <a:lnTo>
                    <a:pt x="389" y="2107"/>
                  </a:lnTo>
                  <a:lnTo>
                    <a:pt x="511" y="2210"/>
                  </a:lnTo>
                  <a:lnTo>
                    <a:pt x="757" y="2414"/>
                  </a:lnTo>
                  <a:lnTo>
                    <a:pt x="1023" y="2578"/>
                  </a:lnTo>
                  <a:lnTo>
                    <a:pt x="1309" y="2721"/>
                  </a:lnTo>
                  <a:lnTo>
                    <a:pt x="1616" y="2823"/>
                  </a:lnTo>
                  <a:lnTo>
                    <a:pt x="1963" y="2946"/>
                  </a:lnTo>
                  <a:lnTo>
                    <a:pt x="2311" y="3069"/>
                  </a:lnTo>
                  <a:lnTo>
                    <a:pt x="2659" y="3151"/>
                  </a:lnTo>
                  <a:lnTo>
                    <a:pt x="3006" y="3232"/>
                  </a:lnTo>
                  <a:lnTo>
                    <a:pt x="3375" y="3294"/>
                  </a:lnTo>
                  <a:lnTo>
                    <a:pt x="3743" y="3335"/>
                  </a:lnTo>
                  <a:lnTo>
                    <a:pt x="4090" y="3355"/>
                  </a:lnTo>
                  <a:lnTo>
                    <a:pt x="4643" y="3355"/>
                  </a:lnTo>
                  <a:lnTo>
                    <a:pt x="4827" y="3335"/>
                  </a:lnTo>
                  <a:lnTo>
                    <a:pt x="4990" y="3294"/>
                  </a:lnTo>
                  <a:lnTo>
                    <a:pt x="5154" y="3232"/>
                  </a:lnTo>
                  <a:lnTo>
                    <a:pt x="5256" y="3171"/>
                  </a:lnTo>
                  <a:lnTo>
                    <a:pt x="5338" y="3110"/>
                  </a:lnTo>
                  <a:lnTo>
                    <a:pt x="5461" y="2966"/>
                  </a:lnTo>
                  <a:lnTo>
                    <a:pt x="5563" y="2782"/>
                  </a:lnTo>
                  <a:lnTo>
                    <a:pt x="5645" y="2598"/>
                  </a:lnTo>
                  <a:lnTo>
                    <a:pt x="5686" y="2394"/>
                  </a:lnTo>
                  <a:lnTo>
                    <a:pt x="5686" y="2169"/>
                  </a:lnTo>
                  <a:lnTo>
                    <a:pt x="5665" y="1964"/>
                  </a:lnTo>
                  <a:lnTo>
                    <a:pt x="5604" y="1760"/>
                  </a:lnTo>
                  <a:lnTo>
                    <a:pt x="5502" y="1576"/>
                  </a:lnTo>
                  <a:lnTo>
                    <a:pt x="5399" y="1412"/>
                  </a:lnTo>
                  <a:lnTo>
                    <a:pt x="5256" y="1249"/>
                  </a:lnTo>
                  <a:lnTo>
                    <a:pt x="5113" y="1105"/>
                  </a:lnTo>
                  <a:lnTo>
                    <a:pt x="4949" y="962"/>
                  </a:lnTo>
                  <a:lnTo>
                    <a:pt x="4786" y="839"/>
                  </a:lnTo>
                  <a:lnTo>
                    <a:pt x="4418" y="615"/>
                  </a:lnTo>
                  <a:lnTo>
                    <a:pt x="4213" y="533"/>
                  </a:lnTo>
                  <a:lnTo>
                    <a:pt x="3968" y="430"/>
                  </a:lnTo>
                  <a:lnTo>
                    <a:pt x="3681" y="328"/>
                  </a:lnTo>
                  <a:lnTo>
                    <a:pt x="3354" y="246"/>
                  </a:lnTo>
                  <a:lnTo>
                    <a:pt x="3006" y="144"/>
                  </a:lnTo>
                  <a:lnTo>
                    <a:pt x="2638" y="83"/>
                  </a:lnTo>
                  <a:lnTo>
                    <a:pt x="2270" y="21"/>
                  </a:lnTo>
                  <a:lnTo>
                    <a:pt x="1902"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1"/>
            <p:cNvSpPr/>
            <p:nvPr/>
          </p:nvSpPr>
          <p:spPr>
            <a:xfrm>
              <a:off x="5162625" y="3756850"/>
              <a:ext cx="88475" cy="95125"/>
            </a:xfrm>
            <a:custGeom>
              <a:avLst/>
              <a:gdLst/>
              <a:ahLst/>
              <a:cxnLst/>
              <a:rect l="l" t="t" r="r" b="b"/>
              <a:pathLst>
                <a:path w="3539" h="3805" extrusionOk="0">
                  <a:moveTo>
                    <a:pt x="2536" y="1"/>
                  </a:moveTo>
                  <a:lnTo>
                    <a:pt x="2311" y="42"/>
                  </a:lnTo>
                  <a:lnTo>
                    <a:pt x="2066" y="124"/>
                  </a:lnTo>
                  <a:lnTo>
                    <a:pt x="1861" y="226"/>
                  </a:lnTo>
                  <a:lnTo>
                    <a:pt x="1636" y="389"/>
                  </a:lnTo>
                  <a:lnTo>
                    <a:pt x="1432" y="553"/>
                  </a:lnTo>
                  <a:lnTo>
                    <a:pt x="1248" y="758"/>
                  </a:lnTo>
                  <a:lnTo>
                    <a:pt x="1064" y="962"/>
                  </a:lnTo>
                  <a:lnTo>
                    <a:pt x="880" y="1187"/>
                  </a:lnTo>
                  <a:lnTo>
                    <a:pt x="737" y="1433"/>
                  </a:lnTo>
                  <a:lnTo>
                    <a:pt x="573" y="1657"/>
                  </a:lnTo>
                  <a:lnTo>
                    <a:pt x="328" y="2107"/>
                  </a:lnTo>
                  <a:lnTo>
                    <a:pt x="144" y="2496"/>
                  </a:lnTo>
                  <a:lnTo>
                    <a:pt x="62" y="2721"/>
                  </a:lnTo>
                  <a:lnTo>
                    <a:pt x="0" y="2966"/>
                  </a:lnTo>
                  <a:lnTo>
                    <a:pt x="0" y="3089"/>
                  </a:lnTo>
                  <a:lnTo>
                    <a:pt x="0" y="3212"/>
                  </a:lnTo>
                  <a:lnTo>
                    <a:pt x="21" y="3335"/>
                  </a:lnTo>
                  <a:lnTo>
                    <a:pt x="62" y="3437"/>
                  </a:lnTo>
                  <a:lnTo>
                    <a:pt x="123" y="3539"/>
                  </a:lnTo>
                  <a:lnTo>
                    <a:pt x="205" y="3621"/>
                  </a:lnTo>
                  <a:lnTo>
                    <a:pt x="307" y="3682"/>
                  </a:lnTo>
                  <a:lnTo>
                    <a:pt x="409" y="3744"/>
                  </a:lnTo>
                  <a:lnTo>
                    <a:pt x="532" y="3784"/>
                  </a:lnTo>
                  <a:lnTo>
                    <a:pt x="655" y="3805"/>
                  </a:lnTo>
                  <a:lnTo>
                    <a:pt x="880" y="3805"/>
                  </a:lnTo>
                  <a:lnTo>
                    <a:pt x="1125" y="3744"/>
                  </a:lnTo>
                  <a:lnTo>
                    <a:pt x="1330" y="3641"/>
                  </a:lnTo>
                  <a:lnTo>
                    <a:pt x="1534" y="3519"/>
                  </a:lnTo>
                  <a:lnTo>
                    <a:pt x="1739" y="3375"/>
                  </a:lnTo>
                  <a:lnTo>
                    <a:pt x="2025" y="3130"/>
                  </a:lnTo>
                  <a:lnTo>
                    <a:pt x="2414" y="2741"/>
                  </a:lnTo>
                  <a:lnTo>
                    <a:pt x="2598" y="2516"/>
                  </a:lnTo>
                  <a:lnTo>
                    <a:pt x="2802" y="2291"/>
                  </a:lnTo>
                  <a:lnTo>
                    <a:pt x="2986" y="2026"/>
                  </a:lnTo>
                  <a:lnTo>
                    <a:pt x="3170" y="1780"/>
                  </a:lnTo>
                  <a:lnTo>
                    <a:pt x="3314" y="1514"/>
                  </a:lnTo>
                  <a:lnTo>
                    <a:pt x="3416" y="1248"/>
                  </a:lnTo>
                  <a:lnTo>
                    <a:pt x="3498" y="1003"/>
                  </a:lnTo>
                  <a:lnTo>
                    <a:pt x="3518" y="880"/>
                  </a:lnTo>
                  <a:lnTo>
                    <a:pt x="3539" y="778"/>
                  </a:lnTo>
                  <a:lnTo>
                    <a:pt x="3518" y="655"/>
                  </a:lnTo>
                  <a:lnTo>
                    <a:pt x="3498" y="553"/>
                  </a:lnTo>
                  <a:lnTo>
                    <a:pt x="3457" y="471"/>
                  </a:lnTo>
                  <a:lnTo>
                    <a:pt x="3416" y="369"/>
                  </a:lnTo>
                  <a:lnTo>
                    <a:pt x="3334" y="287"/>
                  </a:lnTo>
                  <a:lnTo>
                    <a:pt x="3252" y="205"/>
                  </a:lnTo>
                  <a:lnTo>
                    <a:pt x="3150" y="144"/>
                  </a:lnTo>
                  <a:lnTo>
                    <a:pt x="3027" y="83"/>
                  </a:lnTo>
                  <a:lnTo>
                    <a:pt x="2904" y="42"/>
                  </a:lnTo>
                  <a:lnTo>
                    <a:pt x="2782" y="21"/>
                  </a:lnTo>
                  <a:lnTo>
                    <a:pt x="2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1"/>
            <p:cNvSpPr/>
            <p:nvPr/>
          </p:nvSpPr>
          <p:spPr>
            <a:xfrm>
              <a:off x="5451000" y="3678125"/>
              <a:ext cx="59850" cy="110975"/>
            </a:xfrm>
            <a:custGeom>
              <a:avLst/>
              <a:gdLst/>
              <a:ahLst/>
              <a:cxnLst/>
              <a:rect l="l" t="t" r="r" b="b"/>
              <a:pathLst>
                <a:path w="2394" h="4439" extrusionOk="0">
                  <a:moveTo>
                    <a:pt x="1493" y="0"/>
                  </a:moveTo>
                  <a:lnTo>
                    <a:pt x="1370" y="21"/>
                  </a:lnTo>
                  <a:lnTo>
                    <a:pt x="1248" y="62"/>
                  </a:lnTo>
                  <a:lnTo>
                    <a:pt x="1125" y="103"/>
                  </a:lnTo>
                  <a:lnTo>
                    <a:pt x="1023" y="143"/>
                  </a:lnTo>
                  <a:lnTo>
                    <a:pt x="839" y="287"/>
                  </a:lnTo>
                  <a:lnTo>
                    <a:pt x="655" y="450"/>
                  </a:lnTo>
                  <a:lnTo>
                    <a:pt x="511" y="655"/>
                  </a:lnTo>
                  <a:lnTo>
                    <a:pt x="389" y="900"/>
                  </a:lnTo>
                  <a:lnTo>
                    <a:pt x="286" y="1146"/>
                  </a:lnTo>
                  <a:lnTo>
                    <a:pt x="205" y="1411"/>
                  </a:lnTo>
                  <a:lnTo>
                    <a:pt x="143" y="1677"/>
                  </a:lnTo>
                  <a:lnTo>
                    <a:pt x="82" y="1964"/>
                  </a:lnTo>
                  <a:lnTo>
                    <a:pt x="41" y="2230"/>
                  </a:lnTo>
                  <a:lnTo>
                    <a:pt x="21" y="2495"/>
                  </a:lnTo>
                  <a:lnTo>
                    <a:pt x="0" y="3007"/>
                  </a:lnTo>
                  <a:lnTo>
                    <a:pt x="21" y="3436"/>
                  </a:lnTo>
                  <a:lnTo>
                    <a:pt x="41" y="3702"/>
                  </a:lnTo>
                  <a:lnTo>
                    <a:pt x="102" y="3947"/>
                  </a:lnTo>
                  <a:lnTo>
                    <a:pt x="143" y="4050"/>
                  </a:lnTo>
                  <a:lnTo>
                    <a:pt x="205" y="4152"/>
                  </a:lnTo>
                  <a:lnTo>
                    <a:pt x="286" y="4254"/>
                  </a:lnTo>
                  <a:lnTo>
                    <a:pt x="368" y="4336"/>
                  </a:lnTo>
                  <a:lnTo>
                    <a:pt x="471" y="4397"/>
                  </a:lnTo>
                  <a:lnTo>
                    <a:pt x="593" y="4418"/>
                  </a:lnTo>
                  <a:lnTo>
                    <a:pt x="696" y="4438"/>
                  </a:lnTo>
                  <a:lnTo>
                    <a:pt x="818" y="4438"/>
                  </a:lnTo>
                  <a:lnTo>
                    <a:pt x="941" y="4418"/>
                  </a:lnTo>
                  <a:lnTo>
                    <a:pt x="1043" y="4397"/>
                  </a:lnTo>
                  <a:lnTo>
                    <a:pt x="1166" y="4336"/>
                  </a:lnTo>
                  <a:lnTo>
                    <a:pt x="1268" y="4275"/>
                  </a:lnTo>
                  <a:lnTo>
                    <a:pt x="1452" y="4132"/>
                  </a:lnTo>
                  <a:lnTo>
                    <a:pt x="1595" y="3947"/>
                  </a:lnTo>
                  <a:lnTo>
                    <a:pt x="1718" y="3743"/>
                  </a:lnTo>
                  <a:lnTo>
                    <a:pt x="1841" y="3518"/>
                  </a:lnTo>
                  <a:lnTo>
                    <a:pt x="1984" y="3170"/>
                  </a:lnTo>
                  <a:lnTo>
                    <a:pt x="2148" y="2659"/>
                  </a:lnTo>
                  <a:lnTo>
                    <a:pt x="2229" y="2373"/>
                  </a:lnTo>
                  <a:lnTo>
                    <a:pt x="2291" y="2066"/>
                  </a:lnTo>
                  <a:lnTo>
                    <a:pt x="2352" y="1759"/>
                  </a:lnTo>
                  <a:lnTo>
                    <a:pt x="2373" y="1432"/>
                  </a:lnTo>
                  <a:lnTo>
                    <a:pt x="2393" y="1146"/>
                  </a:lnTo>
                  <a:lnTo>
                    <a:pt x="2373" y="859"/>
                  </a:lnTo>
                  <a:lnTo>
                    <a:pt x="2332" y="614"/>
                  </a:lnTo>
                  <a:lnTo>
                    <a:pt x="2291" y="491"/>
                  </a:lnTo>
                  <a:lnTo>
                    <a:pt x="2250" y="389"/>
                  </a:lnTo>
                  <a:lnTo>
                    <a:pt x="2209" y="287"/>
                  </a:lnTo>
                  <a:lnTo>
                    <a:pt x="2127" y="205"/>
                  </a:lnTo>
                  <a:lnTo>
                    <a:pt x="2066" y="143"/>
                  </a:lnTo>
                  <a:lnTo>
                    <a:pt x="1964" y="82"/>
                  </a:lnTo>
                  <a:lnTo>
                    <a:pt x="1861" y="41"/>
                  </a:lnTo>
                  <a:lnTo>
                    <a:pt x="17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1"/>
            <p:cNvSpPr/>
            <p:nvPr/>
          </p:nvSpPr>
          <p:spPr>
            <a:xfrm>
              <a:off x="5744475" y="3600400"/>
              <a:ext cx="65475" cy="111500"/>
            </a:xfrm>
            <a:custGeom>
              <a:avLst/>
              <a:gdLst/>
              <a:ahLst/>
              <a:cxnLst/>
              <a:rect l="l" t="t" r="r" b="b"/>
              <a:pathLst>
                <a:path w="2619" h="4460" extrusionOk="0">
                  <a:moveTo>
                    <a:pt x="819" y="1"/>
                  </a:moveTo>
                  <a:lnTo>
                    <a:pt x="716" y="41"/>
                  </a:lnTo>
                  <a:lnTo>
                    <a:pt x="594" y="103"/>
                  </a:lnTo>
                  <a:lnTo>
                    <a:pt x="491" y="185"/>
                  </a:lnTo>
                  <a:lnTo>
                    <a:pt x="389" y="266"/>
                  </a:lnTo>
                  <a:lnTo>
                    <a:pt x="307" y="348"/>
                  </a:lnTo>
                  <a:lnTo>
                    <a:pt x="225" y="451"/>
                  </a:lnTo>
                  <a:lnTo>
                    <a:pt x="164" y="553"/>
                  </a:lnTo>
                  <a:lnTo>
                    <a:pt x="62" y="757"/>
                  </a:lnTo>
                  <a:lnTo>
                    <a:pt x="21" y="1003"/>
                  </a:lnTo>
                  <a:lnTo>
                    <a:pt x="1" y="1248"/>
                  </a:lnTo>
                  <a:lnTo>
                    <a:pt x="1" y="1514"/>
                  </a:lnTo>
                  <a:lnTo>
                    <a:pt x="41" y="1780"/>
                  </a:lnTo>
                  <a:lnTo>
                    <a:pt x="123" y="2046"/>
                  </a:lnTo>
                  <a:lnTo>
                    <a:pt x="205" y="2312"/>
                  </a:lnTo>
                  <a:lnTo>
                    <a:pt x="307" y="2578"/>
                  </a:lnTo>
                  <a:lnTo>
                    <a:pt x="410" y="2823"/>
                  </a:lnTo>
                  <a:lnTo>
                    <a:pt x="532" y="3068"/>
                  </a:lnTo>
                  <a:lnTo>
                    <a:pt x="778" y="3518"/>
                  </a:lnTo>
                  <a:lnTo>
                    <a:pt x="1023" y="3886"/>
                  </a:lnTo>
                  <a:lnTo>
                    <a:pt x="1166" y="4091"/>
                  </a:lnTo>
                  <a:lnTo>
                    <a:pt x="1350" y="4255"/>
                  </a:lnTo>
                  <a:lnTo>
                    <a:pt x="1453" y="4336"/>
                  </a:lnTo>
                  <a:lnTo>
                    <a:pt x="1555" y="4398"/>
                  </a:lnTo>
                  <a:lnTo>
                    <a:pt x="1657" y="4439"/>
                  </a:lnTo>
                  <a:lnTo>
                    <a:pt x="1780" y="4459"/>
                  </a:lnTo>
                  <a:lnTo>
                    <a:pt x="1903" y="4459"/>
                  </a:lnTo>
                  <a:lnTo>
                    <a:pt x="2005" y="4418"/>
                  </a:lnTo>
                  <a:lnTo>
                    <a:pt x="2128" y="4377"/>
                  </a:lnTo>
                  <a:lnTo>
                    <a:pt x="2209" y="4316"/>
                  </a:lnTo>
                  <a:lnTo>
                    <a:pt x="2312" y="4234"/>
                  </a:lnTo>
                  <a:lnTo>
                    <a:pt x="2393" y="4152"/>
                  </a:lnTo>
                  <a:lnTo>
                    <a:pt x="2455" y="4050"/>
                  </a:lnTo>
                  <a:lnTo>
                    <a:pt x="2516" y="3948"/>
                  </a:lnTo>
                  <a:lnTo>
                    <a:pt x="2577" y="3723"/>
                  </a:lnTo>
                  <a:lnTo>
                    <a:pt x="2618" y="3477"/>
                  </a:lnTo>
                  <a:lnTo>
                    <a:pt x="2618" y="3252"/>
                  </a:lnTo>
                  <a:lnTo>
                    <a:pt x="2618" y="3007"/>
                  </a:lnTo>
                  <a:lnTo>
                    <a:pt x="2557" y="2618"/>
                  </a:lnTo>
                  <a:lnTo>
                    <a:pt x="2434" y="2107"/>
                  </a:lnTo>
                  <a:lnTo>
                    <a:pt x="2332" y="1821"/>
                  </a:lnTo>
                  <a:lnTo>
                    <a:pt x="2230" y="1514"/>
                  </a:lnTo>
                  <a:lnTo>
                    <a:pt x="2128" y="1228"/>
                  </a:lnTo>
                  <a:lnTo>
                    <a:pt x="1984" y="941"/>
                  </a:lnTo>
                  <a:lnTo>
                    <a:pt x="1841" y="676"/>
                  </a:lnTo>
                  <a:lnTo>
                    <a:pt x="1698" y="451"/>
                  </a:lnTo>
                  <a:lnTo>
                    <a:pt x="1514" y="246"/>
                  </a:lnTo>
                  <a:lnTo>
                    <a:pt x="1432" y="164"/>
                  </a:lnTo>
                  <a:lnTo>
                    <a:pt x="1330" y="103"/>
                  </a:lnTo>
                  <a:lnTo>
                    <a:pt x="1248" y="62"/>
                  </a:lnTo>
                  <a:lnTo>
                    <a:pt x="1146" y="21"/>
                  </a:lnTo>
                  <a:lnTo>
                    <a:pt x="10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1"/>
            <p:cNvSpPr/>
            <p:nvPr/>
          </p:nvSpPr>
          <p:spPr>
            <a:xfrm>
              <a:off x="5977125" y="3518075"/>
              <a:ext cx="98175" cy="84400"/>
            </a:xfrm>
            <a:custGeom>
              <a:avLst/>
              <a:gdLst/>
              <a:ahLst/>
              <a:cxnLst/>
              <a:rect l="l" t="t" r="r" b="b"/>
              <a:pathLst>
                <a:path w="3927" h="3376" extrusionOk="0">
                  <a:moveTo>
                    <a:pt x="695" y="1"/>
                  </a:moveTo>
                  <a:lnTo>
                    <a:pt x="593" y="21"/>
                  </a:lnTo>
                  <a:lnTo>
                    <a:pt x="491" y="42"/>
                  </a:lnTo>
                  <a:lnTo>
                    <a:pt x="389" y="83"/>
                  </a:lnTo>
                  <a:lnTo>
                    <a:pt x="307" y="144"/>
                  </a:lnTo>
                  <a:lnTo>
                    <a:pt x="225" y="226"/>
                  </a:lnTo>
                  <a:lnTo>
                    <a:pt x="164" y="308"/>
                  </a:lnTo>
                  <a:lnTo>
                    <a:pt x="102" y="430"/>
                  </a:lnTo>
                  <a:lnTo>
                    <a:pt x="41" y="553"/>
                  </a:lnTo>
                  <a:lnTo>
                    <a:pt x="21" y="676"/>
                  </a:lnTo>
                  <a:lnTo>
                    <a:pt x="0" y="798"/>
                  </a:lnTo>
                  <a:lnTo>
                    <a:pt x="0" y="921"/>
                  </a:lnTo>
                  <a:lnTo>
                    <a:pt x="0" y="1044"/>
                  </a:lnTo>
                  <a:lnTo>
                    <a:pt x="61" y="1269"/>
                  </a:lnTo>
                  <a:lnTo>
                    <a:pt x="143" y="1494"/>
                  </a:lnTo>
                  <a:lnTo>
                    <a:pt x="286" y="1719"/>
                  </a:lnTo>
                  <a:lnTo>
                    <a:pt x="450" y="1903"/>
                  </a:lnTo>
                  <a:lnTo>
                    <a:pt x="634" y="2107"/>
                  </a:lnTo>
                  <a:lnTo>
                    <a:pt x="839" y="2291"/>
                  </a:lnTo>
                  <a:lnTo>
                    <a:pt x="1064" y="2455"/>
                  </a:lnTo>
                  <a:lnTo>
                    <a:pt x="1309" y="2598"/>
                  </a:lnTo>
                  <a:lnTo>
                    <a:pt x="1534" y="2741"/>
                  </a:lnTo>
                  <a:lnTo>
                    <a:pt x="1779" y="2885"/>
                  </a:lnTo>
                  <a:lnTo>
                    <a:pt x="2250" y="3089"/>
                  </a:lnTo>
                  <a:lnTo>
                    <a:pt x="2638" y="3253"/>
                  </a:lnTo>
                  <a:lnTo>
                    <a:pt x="2884" y="3314"/>
                  </a:lnTo>
                  <a:lnTo>
                    <a:pt x="3129" y="3355"/>
                  </a:lnTo>
                  <a:lnTo>
                    <a:pt x="3252" y="3375"/>
                  </a:lnTo>
                  <a:lnTo>
                    <a:pt x="3375" y="3355"/>
                  </a:lnTo>
                  <a:lnTo>
                    <a:pt x="3497" y="3314"/>
                  </a:lnTo>
                  <a:lnTo>
                    <a:pt x="3600" y="3273"/>
                  </a:lnTo>
                  <a:lnTo>
                    <a:pt x="3702" y="3191"/>
                  </a:lnTo>
                  <a:lnTo>
                    <a:pt x="3763" y="3110"/>
                  </a:lnTo>
                  <a:lnTo>
                    <a:pt x="3825" y="3007"/>
                  </a:lnTo>
                  <a:lnTo>
                    <a:pt x="3886" y="2905"/>
                  </a:lnTo>
                  <a:lnTo>
                    <a:pt x="3906" y="2782"/>
                  </a:lnTo>
                  <a:lnTo>
                    <a:pt x="3927" y="2660"/>
                  </a:lnTo>
                  <a:lnTo>
                    <a:pt x="3906" y="2537"/>
                  </a:lnTo>
                  <a:lnTo>
                    <a:pt x="3906" y="2435"/>
                  </a:lnTo>
                  <a:lnTo>
                    <a:pt x="3825" y="2210"/>
                  </a:lnTo>
                  <a:lnTo>
                    <a:pt x="3722" y="1985"/>
                  </a:lnTo>
                  <a:lnTo>
                    <a:pt x="3579" y="1801"/>
                  </a:lnTo>
                  <a:lnTo>
                    <a:pt x="3436" y="1617"/>
                  </a:lnTo>
                  <a:lnTo>
                    <a:pt x="3150" y="1330"/>
                  </a:lnTo>
                  <a:lnTo>
                    <a:pt x="2741" y="983"/>
                  </a:lnTo>
                  <a:lnTo>
                    <a:pt x="2516" y="798"/>
                  </a:lnTo>
                  <a:lnTo>
                    <a:pt x="2250" y="614"/>
                  </a:lnTo>
                  <a:lnTo>
                    <a:pt x="1984" y="451"/>
                  </a:lnTo>
                  <a:lnTo>
                    <a:pt x="1718" y="287"/>
                  </a:lnTo>
                  <a:lnTo>
                    <a:pt x="1452" y="164"/>
                  </a:lnTo>
                  <a:lnTo>
                    <a:pt x="1186" y="62"/>
                  </a:lnTo>
                  <a:lnTo>
                    <a:pt x="941" y="21"/>
                  </a:lnTo>
                  <a:lnTo>
                    <a:pt x="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1"/>
            <p:cNvSpPr/>
            <p:nvPr/>
          </p:nvSpPr>
          <p:spPr>
            <a:xfrm>
              <a:off x="5536900" y="3145850"/>
              <a:ext cx="62400" cy="189225"/>
            </a:xfrm>
            <a:custGeom>
              <a:avLst/>
              <a:gdLst/>
              <a:ahLst/>
              <a:cxnLst/>
              <a:rect l="l" t="t" r="r" b="b"/>
              <a:pathLst>
                <a:path w="2496" h="7569" extrusionOk="0">
                  <a:moveTo>
                    <a:pt x="123" y="1"/>
                  </a:moveTo>
                  <a:lnTo>
                    <a:pt x="61" y="21"/>
                  </a:lnTo>
                  <a:lnTo>
                    <a:pt x="41" y="42"/>
                  </a:lnTo>
                  <a:lnTo>
                    <a:pt x="0" y="62"/>
                  </a:lnTo>
                  <a:lnTo>
                    <a:pt x="0" y="103"/>
                  </a:lnTo>
                  <a:lnTo>
                    <a:pt x="0" y="164"/>
                  </a:lnTo>
                  <a:lnTo>
                    <a:pt x="2250" y="7486"/>
                  </a:lnTo>
                  <a:lnTo>
                    <a:pt x="2270" y="7527"/>
                  </a:lnTo>
                  <a:lnTo>
                    <a:pt x="2311" y="7548"/>
                  </a:lnTo>
                  <a:lnTo>
                    <a:pt x="2372" y="7568"/>
                  </a:lnTo>
                  <a:lnTo>
                    <a:pt x="2413" y="7568"/>
                  </a:lnTo>
                  <a:lnTo>
                    <a:pt x="2454" y="7548"/>
                  </a:lnTo>
                  <a:lnTo>
                    <a:pt x="2475" y="7507"/>
                  </a:lnTo>
                  <a:lnTo>
                    <a:pt x="2495" y="7466"/>
                  </a:lnTo>
                  <a:lnTo>
                    <a:pt x="2475" y="7425"/>
                  </a:lnTo>
                  <a:lnTo>
                    <a:pt x="225" y="83"/>
                  </a:lnTo>
                  <a:lnTo>
                    <a:pt x="205" y="42"/>
                  </a:lnTo>
                  <a:lnTo>
                    <a:pt x="164" y="21"/>
                  </a:lnTo>
                  <a:lnTo>
                    <a:pt x="123" y="1"/>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1"/>
            <p:cNvSpPr/>
            <p:nvPr/>
          </p:nvSpPr>
          <p:spPr>
            <a:xfrm>
              <a:off x="5498025" y="3157625"/>
              <a:ext cx="94625" cy="42450"/>
            </a:xfrm>
            <a:custGeom>
              <a:avLst/>
              <a:gdLst/>
              <a:ahLst/>
              <a:cxnLst/>
              <a:rect l="l" t="t" r="r" b="b"/>
              <a:pathLst>
                <a:path w="3785" h="1698" extrusionOk="0">
                  <a:moveTo>
                    <a:pt x="3130" y="184"/>
                  </a:moveTo>
                  <a:lnTo>
                    <a:pt x="3334" y="205"/>
                  </a:lnTo>
                  <a:lnTo>
                    <a:pt x="3478" y="225"/>
                  </a:lnTo>
                  <a:lnTo>
                    <a:pt x="3559" y="266"/>
                  </a:lnTo>
                  <a:lnTo>
                    <a:pt x="3600" y="327"/>
                  </a:lnTo>
                  <a:lnTo>
                    <a:pt x="3600" y="389"/>
                  </a:lnTo>
                  <a:lnTo>
                    <a:pt x="3539" y="471"/>
                  </a:lnTo>
                  <a:lnTo>
                    <a:pt x="3416" y="593"/>
                  </a:lnTo>
                  <a:lnTo>
                    <a:pt x="3232" y="737"/>
                  </a:lnTo>
                  <a:lnTo>
                    <a:pt x="2987" y="880"/>
                  </a:lnTo>
                  <a:lnTo>
                    <a:pt x="2700" y="1023"/>
                  </a:lnTo>
                  <a:lnTo>
                    <a:pt x="2373" y="1146"/>
                  </a:lnTo>
                  <a:lnTo>
                    <a:pt x="2025" y="1268"/>
                  </a:lnTo>
                  <a:lnTo>
                    <a:pt x="1657" y="1371"/>
                  </a:lnTo>
                  <a:lnTo>
                    <a:pt x="1310" y="1452"/>
                  </a:lnTo>
                  <a:lnTo>
                    <a:pt x="1003" y="1493"/>
                  </a:lnTo>
                  <a:lnTo>
                    <a:pt x="737" y="1514"/>
                  </a:lnTo>
                  <a:lnTo>
                    <a:pt x="512" y="1514"/>
                  </a:lnTo>
                  <a:lnTo>
                    <a:pt x="348" y="1493"/>
                  </a:lnTo>
                  <a:lnTo>
                    <a:pt x="246" y="1452"/>
                  </a:lnTo>
                  <a:lnTo>
                    <a:pt x="205" y="1411"/>
                  </a:lnTo>
                  <a:lnTo>
                    <a:pt x="185" y="1391"/>
                  </a:lnTo>
                  <a:lnTo>
                    <a:pt x="185" y="1350"/>
                  </a:lnTo>
                  <a:lnTo>
                    <a:pt x="205" y="1309"/>
                  </a:lnTo>
                  <a:lnTo>
                    <a:pt x="267" y="1207"/>
                  </a:lnTo>
                  <a:lnTo>
                    <a:pt x="389" y="1084"/>
                  </a:lnTo>
                  <a:lnTo>
                    <a:pt x="573" y="961"/>
                  </a:lnTo>
                  <a:lnTo>
                    <a:pt x="798" y="839"/>
                  </a:lnTo>
                  <a:lnTo>
                    <a:pt x="1064" y="696"/>
                  </a:lnTo>
                  <a:lnTo>
                    <a:pt x="1391" y="552"/>
                  </a:lnTo>
                  <a:lnTo>
                    <a:pt x="1760" y="430"/>
                  </a:lnTo>
                  <a:lnTo>
                    <a:pt x="2107" y="327"/>
                  </a:lnTo>
                  <a:lnTo>
                    <a:pt x="2455" y="266"/>
                  </a:lnTo>
                  <a:lnTo>
                    <a:pt x="2762" y="205"/>
                  </a:lnTo>
                  <a:lnTo>
                    <a:pt x="3048" y="184"/>
                  </a:lnTo>
                  <a:close/>
                  <a:moveTo>
                    <a:pt x="3048" y="0"/>
                  </a:moveTo>
                  <a:lnTo>
                    <a:pt x="2741" y="21"/>
                  </a:lnTo>
                  <a:lnTo>
                    <a:pt x="2414" y="82"/>
                  </a:lnTo>
                  <a:lnTo>
                    <a:pt x="2066" y="164"/>
                  </a:lnTo>
                  <a:lnTo>
                    <a:pt x="1719" y="266"/>
                  </a:lnTo>
                  <a:lnTo>
                    <a:pt x="1371" y="368"/>
                  </a:lnTo>
                  <a:lnTo>
                    <a:pt x="1044" y="512"/>
                  </a:lnTo>
                  <a:lnTo>
                    <a:pt x="737" y="655"/>
                  </a:lnTo>
                  <a:lnTo>
                    <a:pt x="471" y="818"/>
                  </a:lnTo>
                  <a:lnTo>
                    <a:pt x="246" y="961"/>
                  </a:lnTo>
                  <a:lnTo>
                    <a:pt x="103" y="1125"/>
                  </a:lnTo>
                  <a:lnTo>
                    <a:pt x="42" y="1207"/>
                  </a:lnTo>
                  <a:lnTo>
                    <a:pt x="21" y="1289"/>
                  </a:lnTo>
                  <a:lnTo>
                    <a:pt x="1" y="1371"/>
                  </a:lnTo>
                  <a:lnTo>
                    <a:pt x="21" y="1432"/>
                  </a:lnTo>
                  <a:lnTo>
                    <a:pt x="42" y="1493"/>
                  </a:lnTo>
                  <a:lnTo>
                    <a:pt x="103" y="1555"/>
                  </a:lnTo>
                  <a:lnTo>
                    <a:pt x="164" y="1596"/>
                  </a:lnTo>
                  <a:lnTo>
                    <a:pt x="246" y="1636"/>
                  </a:lnTo>
                  <a:lnTo>
                    <a:pt x="430" y="1677"/>
                  </a:lnTo>
                  <a:lnTo>
                    <a:pt x="676" y="1698"/>
                  </a:lnTo>
                  <a:lnTo>
                    <a:pt x="1003" y="1677"/>
                  </a:lnTo>
                  <a:lnTo>
                    <a:pt x="1351" y="1636"/>
                  </a:lnTo>
                  <a:lnTo>
                    <a:pt x="1719" y="1555"/>
                  </a:lnTo>
                  <a:lnTo>
                    <a:pt x="2087" y="1452"/>
                  </a:lnTo>
                  <a:lnTo>
                    <a:pt x="2435" y="1330"/>
                  </a:lnTo>
                  <a:lnTo>
                    <a:pt x="2762" y="1186"/>
                  </a:lnTo>
                  <a:lnTo>
                    <a:pt x="3069" y="1043"/>
                  </a:lnTo>
                  <a:lnTo>
                    <a:pt x="3334" y="880"/>
                  </a:lnTo>
                  <a:lnTo>
                    <a:pt x="3559" y="716"/>
                  </a:lnTo>
                  <a:lnTo>
                    <a:pt x="3641" y="634"/>
                  </a:lnTo>
                  <a:lnTo>
                    <a:pt x="3703" y="552"/>
                  </a:lnTo>
                  <a:lnTo>
                    <a:pt x="3743" y="491"/>
                  </a:lnTo>
                  <a:lnTo>
                    <a:pt x="3784" y="409"/>
                  </a:lnTo>
                  <a:lnTo>
                    <a:pt x="3784" y="327"/>
                  </a:lnTo>
                  <a:lnTo>
                    <a:pt x="3784" y="266"/>
                  </a:lnTo>
                  <a:lnTo>
                    <a:pt x="3743" y="205"/>
                  </a:lnTo>
                  <a:lnTo>
                    <a:pt x="3703" y="143"/>
                  </a:lnTo>
                  <a:lnTo>
                    <a:pt x="3621" y="103"/>
                  </a:lnTo>
                  <a:lnTo>
                    <a:pt x="3539" y="62"/>
                  </a:lnTo>
                  <a:lnTo>
                    <a:pt x="3457" y="4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1"/>
            <p:cNvSpPr/>
            <p:nvPr/>
          </p:nvSpPr>
          <p:spPr>
            <a:xfrm>
              <a:off x="5512850" y="3189325"/>
              <a:ext cx="94625" cy="42450"/>
            </a:xfrm>
            <a:custGeom>
              <a:avLst/>
              <a:gdLst/>
              <a:ahLst/>
              <a:cxnLst/>
              <a:rect l="l" t="t" r="r" b="b"/>
              <a:pathLst>
                <a:path w="3785" h="1698" extrusionOk="0">
                  <a:moveTo>
                    <a:pt x="3334" y="184"/>
                  </a:moveTo>
                  <a:lnTo>
                    <a:pt x="3478" y="225"/>
                  </a:lnTo>
                  <a:lnTo>
                    <a:pt x="3559" y="266"/>
                  </a:lnTo>
                  <a:lnTo>
                    <a:pt x="3600" y="307"/>
                  </a:lnTo>
                  <a:lnTo>
                    <a:pt x="3600" y="368"/>
                  </a:lnTo>
                  <a:lnTo>
                    <a:pt x="3539" y="471"/>
                  </a:lnTo>
                  <a:lnTo>
                    <a:pt x="3416" y="593"/>
                  </a:lnTo>
                  <a:lnTo>
                    <a:pt x="3212" y="737"/>
                  </a:lnTo>
                  <a:lnTo>
                    <a:pt x="2966" y="880"/>
                  </a:lnTo>
                  <a:lnTo>
                    <a:pt x="2680" y="1023"/>
                  </a:lnTo>
                  <a:lnTo>
                    <a:pt x="2373" y="1146"/>
                  </a:lnTo>
                  <a:lnTo>
                    <a:pt x="2026" y="1268"/>
                  </a:lnTo>
                  <a:lnTo>
                    <a:pt x="1678" y="1371"/>
                  </a:lnTo>
                  <a:lnTo>
                    <a:pt x="1330" y="1432"/>
                  </a:lnTo>
                  <a:lnTo>
                    <a:pt x="1023" y="1493"/>
                  </a:lnTo>
                  <a:lnTo>
                    <a:pt x="737" y="1514"/>
                  </a:lnTo>
                  <a:lnTo>
                    <a:pt x="492" y="1514"/>
                  </a:lnTo>
                  <a:lnTo>
                    <a:pt x="328" y="1473"/>
                  </a:lnTo>
                  <a:lnTo>
                    <a:pt x="226" y="1432"/>
                  </a:lnTo>
                  <a:lnTo>
                    <a:pt x="185" y="1371"/>
                  </a:lnTo>
                  <a:lnTo>
                    <a:pt x="185" y="1309"/>
                  </a:lnTo>
                  <a:lnTo>
                    <a:pt x="246" y="1227"/>
                  </a:lnTo>
                  <a:lnTo>
                    <a:pt x="369" y="1105"/>
                  </a:lnTo>
                  <a:lnTo>
                    <a:pt x="553" y="962"/>
                  </a:lnTo>
                  <a:lnTo>
                    <a:pt x="819" y="818"/>
                  </a:lnTo>
                  <a:lnTo>
                    <a:pt x="1105" y="675"/>
                  </a:lnTo>
                  <a:lnTo>
                    <a:pt x="1412" y="552"/>
                  </a:lnTo>
                  <a:lnTo>
                    <a:pt x="1760" y="430"/>
                  </a:lnTo>
                  <a:lnTo>
                    <a:pt x="2107" y="328"/>
                  </a:lnTo>
                  <a:lnTo>
                    <a:pt x="2455" y="246"/>
                  </a:lnTo>
                  <a:lnTo>
                    <a:pt x="2762" y="205"/>
                  </a:lnTo>
                  <a:lnTo>
                    <a:pt x="3048" y="184"/>
                  </a:lnTo>
                  <a:close/>
                  <a:moveTo>
                    <a:pt x="3048" y="0"/>
                  </a:moveTo>
                  <a:lnTo>
                    <a:pt x="2741" y="21"/>
                  </a:lnTo>
                  <a:lnTo>
                    <a:pt x="2414" y="82"/>
                  </a:lnTo>
                  <a:lnTo>
                    <a:pt x="2066" y="143"/>
                  </a:lnTo>
                  <a:lnTo>
                    <a:pt x="1698" y="246"/>
                  </a:lnTo>
                  <a:lnTo>
                    <a:pt x="1351" y="368"/>
                  </a:lnTo>
                  <a:lnTo>
                    <a:pt x="1023" y="512"/>
                  </a:lnTo>
                  <a:lnTo>
                    <a:pt x="717" y="655"/>
                  </a:lnTo>
                  <a:lnTo>
                    <a:pt x="471" y="818"/>
                  </a:lnTo>
                  <a:lnTo>
                    <a:pt x="246" y="982"/>
                  </a:lnTo>
                  <a:lnTo>
                    <a:pt x="144" y="1064"/>
                  </a:lnTo>
                  <a:lnTo>
                    <a:pt x="83" y="1146"/>
                  </a:lnTo>
                  <a:lnTo>
                    <a:pt x="42" y="1227"/>
                  </a:lnTo>
                  <a:lnTo>
                    <a:pt x="21" y="1289"/>
                  </a:lnTo>
                  <a:lnTo>
                    <a:pt x="1" y="1371"/>
                  </a:lnTo>
                  <a:lnTo>
                    <a:pt x="21" y="1432"/>
                  </a:lnTo>
                  <a:lnTo>
                    <a:pt x="42" y="1493"/>
                  </a:lnTo>
                  <a:lnTo>
                    <a:pt x="83" y="1555"/>
                  </a:lnTo>
                  <a:lnTo>
                    <a:pt x="144" y="1596"/>
                  </a:lnTo>
                  <a:lnTo>
                    <a:pt x="226" y="1636"/>
                  </a:lnTo>
                  <a:lnTo>
                    <a:pt x="410" y="1677"/>
                  </a:lnTo>
                  <a:lnTo>
                    <a:pt x="676" y="1698"/>
                  </a:lnTo>
                  <a:lnTo>
                    <a:pt x="737" y="1698"/>
                  </a:lnTo>
                  <a:lnTo>
                    <a:pt x="1044" y="1677"/>
                  </a:lnTo>
                  <a:lnTo>
                    <a:pt x="1371" y="1616"/>
                  </a:lnTo>
                  <a:lnTo>
                    <a:pt x="1719" y="1534"/>
                  </a:lnTo>
                  <a:lnTo>
                    <a:pt x="2087" y="1432"/>
                  </a:lnTo>
                  <a:lnTo>
                    <a:pt x="2435" y="1309"/>
                  </a:lnTo>
                  <a:lnTo>
                    <a:pt x="2762" y="1186"/>
                  </a:lnTo>
                  <a:lnTo>
                    <a:pt x="3069" y="1043"/>
                  </a:lnTo>
                  <a:lnTo>
                    <a:pt x="3314" y="880"/>
                  </a:lnTo>
                  <a:lnTo>
                    <a:pt x="3539" y="716"/>
                  </a:lnTo>
                  <a:lnTo>
                    <a:pt x="3641" y="634"/>
                  </a:lnTo>
                  <a:lnTo>
                    <a:pt x="3703" y="552"/>
                  </a:lnTo>
                  <a:lnTo>
                    <a:pt x="3744" y="471"/>
                  </a:lnTo>
                  <a:lnTo>
                    <a:pt x="3764" y="409"/>
                  </a:lnTo>
                  <a:lnTo>
                    <a:pt x="3784" y="328"/>
                  </a:lnTo>
                  <a:lnTo>
                    <a:pt x="3764" y="266"/>
                  </a:lnTo>
                  <a:lnTo>
                    <a:pt x="3744" y="205"/>
                  </a:lnTo>
                  <a:lnTo>
                    <a:pt x="3703" y="143"/>
                  </a:lnTo>
                  <a:lnTo>
                    <a:pt x="3621" y="103"/>
                  </a:lnTo>
                  <a:lnTo>
                    <a:pt x="3539" y="62"/>
                  </a:lnTo>
                  <a:lnTo>
                    <a:pt x="3437" y="21"/>
                  </a:lnTo>
                  <a:lnTo>
                    <a:pt x="3334" y="21"/>
                  </a:lnTo>
                  <a:lnTo>
                    <a:pt x="3048" y="0"/>
                  </a:lnTo>
                  <a:close/>
                </a:path>
              </a:pathLst>
            </a:custGeom>
            <a:solidFill>
              <a:srgbClr val="FF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1"/>
            <p:cNvSpPr/>
            <p:nvPr/>
          </p:nvSpPr>
          <p:spPr>
            <a:xfrm>
              <a:off x="5935200" y="3800825"/>
              <a:ext cx="266900" cy="247500"/>
            </a:xfrm>
            <a:custGeom>
              <a:avLst/>
              <a:gdLst/>
              <a:ahLst/>
              <a:cxnLst/>
              <a:rect l="l" t="t" r="r" b="b"/>
              <a:pathLst>
                <a:path w="10676" h="9900" extrusionOk="0">
                  <a:moveTo>
                    <a:pt x="5624" y="1"/>
                  </a:moveTo>
                  <a:lnTo>
                    <a:pt x="4356" y="4009"/>
                  </a:lnTo>
                  <a:lnTo>
                    <a:pt x="0" y="4132"/>
                  </a:lnTo>
                  <a:lnTo>
                    <a:pt x="3988" y="5645"/>
                  </a:lnTo>
                  <a:lnTo>
                    <a:pt x="2434" y="9674"/>
                  </a:lnTo>
                  <a:lnTo>
                    <a:pt x="5318" y="6484"/>
                  </a:lnTo>
                  <a:lnTo>
                    <a:pt x="7506" y="9899"/>
                  </a:lnTo>
                  <a:lnTo>
                    <a:pt x="6974" y="6014"/>
                  </a:lnTo>
                  <a:lnTo>
                    <a:pt x="10676" y="5073"/>
                  </a:lnTo>
                  <a:lnTo>
                    <a:pt x="6483" y="4234"/>
                  </a:lnTo>
                  <a:lnTo>
                    <a:pt x="5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1"/>
            <p:cNvSpPr/>
            <p:nvPr/>
          </p:nvSpPr>
          <p:spPr>
            <a:xfrm>
              <a:off x="5715850" y="4752350"/>
              <a:ext cx="248000" cy="251075"/>
            </a:xfrm>
            <a:custGeom>
              <a:avLst/>
              <a:gdLst/>
              <a:ahLst/>
              <a:cxnLst/>
              <a:rect l="l" t="t" r="r" b="b"/>
              <a:pathLst>
                <a:path w="9920" h="10043" extrusionOk="0">
                  <a:moveTo>
                    <a:pt x="3088" y="1"/>
                  </a:moveTo>
                  <a:lnTo>
                    <a:pt x="3825" y="4132"/>
                  </a:lnTo>
                  <a:lnTo>
                    <a:pt x="0" y="6239"/>
                  </a:lnTo>
                  <a:lnTo>
                    <a:pt x="4254" y="5748"/>
                  </a:lnTo>
                  <a:lnTo>
                    <a:pt x="4704" y="10043"/>
                  </a:lnTo>
                  <a:lnTo>
                    <a:pt x="5809" y="5891"/>
                  </a:lnTo>
                  <a:lnTo>
                    <a:pt x="9326" y="7916"/>
                  </a:lnTo>
                  <a:lnTo>
                    <a:pt x="9326" y="7916"/>
                  </a:lnTo>
                  <a:lnTo>
                    <a:pt x="7077" y="4705"/>
                  </a:lnTo>
                  <a:lnTo>
                    <a:pt x="9919" y="2189"/>
                  </a:lnTo>
                  <a:lnTo>
                    <a:pt x="5809" y="3355"/>
                  </a:lnTo>
                  <a:lnTo>
                    <a:pt x="30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1"/>
            <p:cNvSpPr/>
            <p:nvPr/>
          </p:nvSpPr>
          <p:spPr>
            <a:xfrm>
              <a:off x="5011275" y="4366825"/>
              <a:ext cx="256700" cy="254150"/>
            </a:xfrm>
            <a:custGeom>
              <a:avLst/>
              <a:gdLst/>
              <a:ahLst/>
              <a:cxnLst/>
              <a:rect l="l" t="t" r="r" b="b"/>
              <a:pathLst>
                <a:path w="10268" h="10166" extrusionOk="0">
                  <a:moveTo>
                    <a:pt x="3723" y="1"/>
                  </a:moveTo>
                  <a:lnTo>
                    <a:pt x="4009" y="4194"/>
                  </a:lnTo>
                  <a:lnTo>
                    <a:pt x="1" y="5891"/>
                  </a:lnTo>
                  <a:lnTo>
                    <a:pt x="4255" y="5830"/>
                  </a:lnTo>
                  <a:lnTo>
                    <a:pt x="4275" y="10166"/>
                  </a:lnTo>
                  <a:lnTo>
                    <a:pt x="5788" y="6157"/>
                  </a:lnTo>
                  <a:lnTo>
                    <a:pt x="9081" y="8529"/>
                  </a:lnTo>
                  <a:lnTo>
                    <a:pt x="7179" y="5093"/>
                  </a:lnTo>
                  <a:lnTo>
                    <a:pt x="10267" y="2885"/>
                  </a:lnTo>
                  <a:lnTo>
                    <a:pt x="6054" y="3621"/>
                  </a:lnTo>
                  <a:lnTo>
                    <a:pt x="37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1"/>
            <p:cNvSpPr/>
            <p:nvPr/>
          </p:nvSpPr>
          <p:spPr>
            <a:xfrm>
              <a:off x="4999000" y="3143825"/>
              <a:ext cx="258750" cy="254125"/>
            </a:xfrm>
            <a:custGeom>
              <a:avLst/>
              <a:gdLst/>
              <a:ahLst/>
              <a:cxnLst/>
              <a:rect l="l" t="t" r="r" b="b"/>
              <a:pathLst>
                <a:path w="10350" h="10165" extrusionOk="0">
                  <a:moveTo>
                    <a:pt x="3866" y="0"/>
                  </a:moveTo>
                  <a:lnTo>
                    <a:pt x="4050" y="4193"/>
                  </a:lnTo>
                  <a:lnTo>
                    <a:pt x="1" y="5808"/>
                  </a:lnTo>
                  <a:lnTo>
                    <a:pt x="4255" y="5849"/>
                  </a:lnTo>
                  <a:lnTo>
                    <a:pt x="4173" y="10165"/>
                  </a:lnTo>
                  <a:lnTo>
                    <a:pt x="5789" y="6197"/>
                  </a:lnTo>
                  <a:lnTo>
                    <a:pt x="9020" y="8672"/>
                  </a:lnTo>
                  <a:lnTo>
                    <a:pt x="7200" y="5174"/>
                  </a:lnTo>
                  <a:lnTo>
                    <a:pt x="10349" y="3047"/>
                  </a:lnTo>
                  <a:lnTo>
                    <a:pt x="6116" y="3681"/>
                  </a:lnTo>
                  <a:lnTo>
                    <a:pt x="38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James Bland">
            <a:extLst>
              <a:ext uri="{FF2B5EF4-FFF2-40B4-BE49-F238E27FC236}">
                <a16:creationId xmlns:a16="http://schemas.microsoft.com/office/drawing/2014/main" id="{16503EF2-0238-A591-0C1B-615EA3C38B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8624" y="399390"/>
            <a:ext cx="1788400" cy="178840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1504AD9-CCF1-70F6-EEFF-748AEED2CD21}"/>
              </a:ext>
            </a:extLst>
          </p:cNvPr>
          <p:cNvSpPr txBox="1"/>
          <p:nvPr/>
        </p:nvSpPr>
        <p:spPr>
          <a:xfrm>
            <a:off x="1453350" y="1186966"/>
            <a:ext cx="6237249" cy="2800767"/>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Hi I'm James, a game developer with experience in multiple</a:t>
            </a:r>
          </a:p>
          <a:p>
            <a:r>
              <a:rPr lang="en-GB" sz="1600" dirty="0">
                <a:solidFill>
                  <a:schemeClr val="bg1"/>
                </a:solidFill>
                <a:latin typeface="Assistant" pitchFamily="2" charset="-79"/>
                <a:cs typeface="Assistant" pitchFamily="2" charset="-79"/>
              </a:rPr>
              <a:t>Game engines and programming languages and experience</a:t>
            </a:r>
          </a:p>
          <a:p>
            <a:r>
              <a:rPr lang="en-GB" sz="1600" dirty="0">
                <a:solidFill>
                  <a:schemeClr val="bg1"/>
                </a:solidFill>
                <a:latin typeface="Assistant" pitchFamily="2" charset="-79"/>
                <a:cs typeface="Assistant" pitchFamily="2" charset="-79"/>
              </a:rPr>
              <a:t>Working with teams of various sizes.</a:t>
            </a:r>
          </a:p>
          <a:p>
            <a:endParaRPr lang="en-GB" sz="1600" b="0" i="0" dirty="0">
              <a:solidFill>
                <a:schemeClr val="bg1"/>
              </a:solidFill>
              <a:effectLst/>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I have a passion for creating games and strive to create genuinely </a:t>
            </a:r>
          </a:p>
          <a:p>
            <a:r>
              <a:rPr lang="en-GB" sz="1600" b="0" i="0" dirty="0">
                <a:solidFill>
                  <a:schemeClr val="bg1"/>
                </a:solidFill>
                <a:effectLst/>
                <a:latin typeface="Assistant" pitchFamily="2" charset="-79"/>
                <a:cs typeface="Assistant" pitchFamily="2" charset="-79"/>
              </a:rPr>
              <a:t>Fun games and have a great </a:t>
            </a:r>
            <a:r>
              <a:rPr lang="en-GB" sz="1600" dirty="0">
                <a:solidFill>
                  <a:schemeClr val="bg1"/>
                </a:solidFill>
                <a:latin typeface="Assistant" pitchFamily="2" charset="-79"/>
                <a:cs typeface="Assistant" pitchFamily="2" charset="-79"/>
              </a:rPr>
              <a:t>time while doing it!</a:t>
            </a:r>
          </a:p>
          <a:p>
            <a:endParaRPr lang="en-GB" sz="1600" b="0" i="0" dirty="0">
              <a:solidFill>
                <a:schemeClr val="bg1"/>
              </a:solidFill>
              <a:effectLst/>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Today I will be talking about a new game I am going to be making. </a:t>
            </a:r>
          </a:p>
          <a:p>
            <a:endParaRPr lang="en-GB" sz="1600" dirty="0">
              <a:solidFill>
                <a:schemeClr val="bg1"/>
              </a:solidFill>
              <a:latin typeface="Assistant" pitchFamily="2" charset="-79"/>
              <a:cs typeface="Assistant" pitchFamily="2" charset="-79"/>
            </a:endParaRPr>
          </a:p>
          <a:p>
            <a:r>
              <a:rPr lang="en-GB" sz="1600" dirty="0">
                <a:solidFill>
                  <a:schemeClr val="bg1"/>
                </a:solidFill>
                <a:latin typeface="Assistant" pitchFamily="2" charset="-79"/>
                <a:cs typeface="Assistant" pitchFamily="2" charset="-79"/>
              </a:rPr>
              <a:t>Before I do that, I would like to briefly introduce some of my previous projects.</a:t>
            </a:r>
            <a:endParaRPr lang="en-GB" sz="1600" b="0" i="0" dirty="0">
              <a:solidFill>
                <a:schemeClr val="bg1"/>
              </a:solidFill>
              <a:effectLst/>
              <a:latin typeface="Assistant" pitchFamily="2" charset="-79"/>
              <a:cs typeface="Assistant" pitchFamily="2" charset="-79"/>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Knightly Knockout</a:t>
            </a:r>
            <a:endParaRPr dirty="0"/>
          </a:p>
        </p:txBody>
      </p:sp>
      <p:sp>
        <p:nvSpPr>
          <p:cNvPr id="2" name="TextBox 1">
            <a:extLst>
              <a:ext uri="{FF2B5EF4-FFF2-40B4-BE49-F238E27FC236}">
                <a16:creationId xmlns:a16="http://schemas.microsoft.com/office/drawing/2014/main" id="{AE053074-D7C3-8F76-2A6E-CD84E9DA7B81}"/>
              </a:ext>
            </a:extLst>
          </p:cNvPr>
          <p:cNvSpPr txBox="1"/>
          <p:nvPr/>
        </p:nvSpPr>
        <p:spPr>
          <a:xfrm>
            <a:off x="669556" y="1171669"/>
            <a:ext cx="6237249" cy="1569660"/>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Knightly Knockout is a </a:t>
            </a:r>
          </a:p>
          <a:p>
            <a:r>
              <a:rPr lang="en-GB" sz="1600" b="0" i="0" dirty="0">
                <a:solidFill>
                  <a:schemeClr val="bg1"/>
                </a:solidFill>
                <a:effectLst/>
                <a:latin typeface="Assistant" pitchFamily="2" charset="-79"/>
                <a:cs typeface="Assistant" pitchFamily="2" charset="-79"/>
              </a:rPr>
              <a:t>networked multiplayer sword fighting </a:t>
            </a:r>
          </a:p>
          <a:p>
            <a:r>
              <a:rPr lang="en-GB" sz="1600" b="0" i="0" dirty="0">
                <a:solidFill>
                  <a:schemeClr val="bg1"/>
                </a:solidFill>
                <a:effectLst/>
                <a:latin typeface="Assistant" pitchFamily="2" charset="-79"/>
                <a:cs typeface="Assistant" pitchFamily="2" charset="-79"/>
              </a:rPr>
              <a:t>game made for the web. </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It was created using </a:t>
            </a:r>
          </a:p>
          <a:p>
            <a:r>
              <a:rPr lang="en-GB" sz="1600" dirty="0">
                <a:solidFill>
                  <a:schemeClr val="bg1"/>
                </a:solidFill>
                <a:latin typeface="Assistant" pitchFamily="2" charset="-79"/>
                <a:cs typeface="Assistant" pitchFamily="2" charset="-79"/>
              </a:rPr>
              <a:t>HTML</a:t>
            </a:r>
            <a:r>
              <a:rPr lang="en-GB" sz="1600" b="0" i="0" dirty="0">
                <a:solidFill>
                  <a:schemeClr val="bg1"/>
                </a:solidFill>
                <a:effectLst/>
                <a:latin typeface="Assistant" pitchFamily="2" charset="-79"/>
                <a:cs typeface="Assistant" pitchFamily="2" charset="-79"/>
              </a:rPr>
              <a:t>, CSS and </a:t>
            </a:r>
            <a:r>
              <a:rPr lang="en-GB" sz="1600" dirty="0">
                <a:solidFill>
                  <a:schemeClr val="bg1"/>
                </a:solidFill>
                <a:latin typeface="Assistant" pitchFamily="2" charset="-79"/>
                <a:cs typeface="Assistant" pitchFamily="2" charset="-79"/>
              </a:rPr>
              <a:t>J</a:t>
            </a:r>
            <a:r>
              <a:rPr lang="en-GB" sz="1600" b="0" i="0" dirty="0">
                <a:solidFill>
                  <a:schemeClr val="bg1"/>
                </a:solidFill>
                <a:effectLst/>
                <a:latin typeface="Assistant" pitchFamily="2" charset="-79"/>
                <a:cs typeface="Assistant" pitchFamily="2" charset="-79"/>
              </a:rPr>
              <a:t>avaScript.</a:t>
            </a:r>
          </a:p>
        </p:txBody>
      </p:sp>
      <p:pic>
        <p:nvPicPr>
          <p:cNvPr id="4" name="Picture 3" descr="A screenshot of a video game&#10;&#10;Description automatically generated">
            <a:extLst>
              <a:ext uri="{FF2B5EF4-FFF2-40B4-BE49-F238E27FC236}">
                <a16:creationId xmlns:a16="http://schemas.microsoft.com/office/drawing/2014/main" id="{C9AC979C-85AB-9740-A6FE-D7127AE9E792}"/>
              </a:ext>
            </a:extLst>
          </p:cNvPr>
          <p:cNvPicPr>
            <a:picLocks noChangeAspect="1"/>
          </p:cNvPicPr>
          <p:nvPr/>
        </p:nvPicPr>
        <p:blipFill>
          <a:blip r:embed="rId3"/>
          <a:stretch>
            <a:fillRect/>
          </a:stretch>
        </p:blipFill>
        <p:spPr>
          <a:xfrm>
            <a:off x="4004065" y="1097111"/>
            <a:ext cx="4481897" cy="2140178"/>
          </a:xfrm>
          <a:prstGeom prst="rect">
            <a:avLst/>
          </a:prstGeom>
        </p:spPr>
      </p:pic>
      <p:grpSp>
        <p:nvGrpSpPr>
          <p:cNvPr id="1113" name="Google Shape;1113;p30"/>
          <p:cNvGrpSpPr/>
          <p:nvPr/>
        </p:nvGrpSpPr>
        <p:grpSpPr>
          <a:xfrm rot="521109">
            <a:off x="7637575" y="125964"/>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54495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Unidentified Fossil Organiser</a:t>
            </a:r>
            <a:endParaRPr dirty="0"/>
          </a:p>
        </p:txBody>
      </p:sp>
      <p:sp>
        <p:nvSpPr>
          <p:cNvPr id="2" name="TextBox 1">
            <a:extLst>
              <a:ext uri="{FF2B5EF4-FFF2-40B4-BE49-F238E27FC236}">
                <a16:creationId xmlns:a16="http://schemas.microsoft.com/office/drawing/2014/main" id="{AE053074-D7C3-8F76-2A6E-CD84E9DA7B81}"/>
              </a:ext>
            </a:extLst>
          </p:cNvPr>
          <p:cNvSpPr txBox="1"/>
          <p:nvPr/>
        </p:nvSpPr>
        <p:spPr>
          <a:xfrm>
            <a:off x="713225" y="1183732"/>
            <a:ext cx="3130229" cy="2554545"/>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Unidentified Fossil Organiser was a game I was part of creating. </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The game was created by a 3-man team. </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The game was designed and created for a client.</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This game was created in Unity.</a:t>
            </a:r>
          </a:p>
        </p:txBody>
      </p:sp>
      <p:pic>
        <p:nvPicPr>
          <p:cNvPr id="4" name="Picture 3" descr="A green alien sitting on a bed in a room with yellow text&#10;&#10;Description automatically generated">
            <a:extLst>
              <a:ext uri="{FF2B5EF4-FFF2-40B4-BE49-F238E27FC236}">
                <a16:creationId xmlns:a16="http://schemas.microsoft.com/office/drawing/2014/main" id="{621E7407-A1F9-E0EF-2780-74055297D2C7}"/>
              </a:ext>
            </a:extLst>
          </p:cNvPr>
          <p:cNvPicPr>
            <a:picLocks noChangeAspect="1"/>
          </p:cNvPicPr>
          <p:nvPr/>
        </p:nvPicPr>
        <p:blipFill>
          <a:blip r:embed="rId3"/>
          <a:stretch>
            <a:fillRect/>
          </a:stretch>
        </p:blipFill>
        <p:spPr>
          <a:xfrm>
            <a:off x="3959484" y="1075295"/>
            <a:ext cx="4401015" cy="2475571"/>
          </a:xfrm>
          <a:prstGeom prst="rect">
            <a:avLst/>
          </a:prstGeom>
        </p:spPr>
      </p:pic>
      <p:grpSp>
        <p:nvGrpSpPr>
          <p:cNvPr id="1113" name="Google Shape;1113;p30"/>
          <p:cNvGrpSpPr/>
          <p:nvPr/>
        </p:nvGrpSpPr>
        <p:grpSpPr>
          <a:xfrm rot="521109">
            <a:off x="7637575" y="54606"/>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96318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Elf Defence</a:t>
            </a:r>
            <a:endParaRPr dirty="0"/>
          </a:p>
        </p:txBody>
      </p:sp>
      <p:sp>
        <p:nvSpPr>
          <p:cNvPr id="2" name="TextBox 1">
            <a:extLst>
              <a:ext uri="{FF2B5EF4-FFF2-40B4-BE49-F238E27FC236}">
                <a16:creationId xmlns:a16="http://schemas.microsoft.com/office/drawing/2014/main" id="{AE053074-D7C3-8F76-2A6E-CD84E9DA7B81}"/>
              </a:ext>
            </a:extLst>
          </p:cNvPr>
          <p:cNvSpPr txBox="1"/>
          <p:nvPr/>
        </p:nvSpPr>
        <p:spPr>
          <a:xfrm>
            <a:off x="713225" y="1172426"/>
            <a:ext cx="2684179" cy="2308324"/>
          </a:xfrm>
          <a:prstGeom prst="rect">
            <a:avLst/>
          </a:prstGeom>
          <a:noFill/>
        </p:spPr>
        <p:txBody>
          <a:bodyPr wrap="square" rtlCol="0">
            <a:spAutoFit/>
          </a:bodyPr>
          <a:lstStyle/>
          <a:p>
            <a:r>
              <a:rPr lang="en-GB" sz="1600" b="0" i="0" dirty="0">
                <a:solidFill>
                  <a:schemeClr val="bg1"/>
                </a:solidFill>
                <a:effectLst/>
                <a:latin typeface="Assistant" pitchFamily="2" charset="-79"/>
                <a:cs typeface="Assistant" pitchFamily="2" charset="-79"/>
              </a:rPr>
              <a:t>Elf Defence was a game created for a Christmas game jam.</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It was created as part of a team.</a:t>
            </a:r>
          </a:p>
          <a:p>
            <a:endParaRPr lang="en-GB" sz="1600" dirty="0">
              <a:solidFill>
                <a:schemeClr val="bg1"/>
              </a:solidFill>
              <a:latin typeface="Assistant" pitchFamily="2" charset="-79"/>
              <a:cs typeface="Assistant" pitchFamily="2" charset="-79"/>
            </a:endParaRPr>
          </a:p>
          <a:p>
            <a:r>
              <a:rPr lang="en-GB" sz="1600" b="0" i="0" dirty="0">
                <a:solidFill>
                  <a:schemeClr val="bg1"/>
                </a:solidFill>
                <a:effectLst/>
                <a:latin typeface="Assistant" pitchFamily="2" charset="-79"/>
                <a:cs typeface="Assistant" pitchFamily="2" charset="-79"/>
              </a:rPr>
              <a:t>The game was created in Unity</a:t>
            </a:r>
          </a:p>
        </p:txBody>
      </p:sp>
      <p:pic>
        <p:nvPicPr>
          <p:cNvPr id="4" name="Picture 3" descr="A cartoon character in a snowy area&#10;&#10;Description automatically generated">
            <a:extLst>
              <a:ext uri="{FF2B5EF4-FFF2-40B4-BE49-F238E27FC236}">
                <a16:creationId xmlns:a16="http://schemas.microsoft.com/office/drawing/2014/main" id="{62C8B51E-3AD9-92E7-E85B-E5F3E5F030EB}"/>
              </a:ext>
            </a:extLst>
          </p:cNvPr>
          <p:cNvPicPr>
            <a:picLocks noChangeAspect="1"/>
          </p:cNvPicPr>
          <p:nvPr/>
        </p:nvPicPr>
        <p:blipFill>
          <a:blip r:embed="rId3"/>
          <a:stretch>
            <a:fillRect/>
          </a:stretch>
        </p:blipFill>
        <p:spPr>
          <a:xfrm>
            <a:off x="3751682" y="1008864"/>
            <a:ext cx="4486324" cy="3560574"/>
          </a:xfrm>
          <a:prstGeom prst="rect">
            <a:avLst/>
          </a:prstGeom>
        </p:spPr>
      </p:pic>
      <p:grpSp>
        <p:nvGrpSpPr>
          <p:cNvPr id="1113" name="Google Shape;1113;p30"/>
          <p:cNvGrpSpPr/>
          <p:nvPr/>
        </p:nvGrpSpPr>
        <p:grpSpPr>
          <a:xfrm rot="521109">
            <a:off x="7637575" y="54606"/>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81441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Freight</a:t>
            </a:r>
            <a:endParaRPr dirty="0"/>
          </a:p>
        </p:txBody>
      </p:sp>
      <p:grpSp>
        <p:nvGrpSpPr>
          <p:cNvPr id="1113" name="Google Shape;1113;p30"/>
          <p:cNvGrpSpPr/>
          <p:nvPr/>
        </p:nvGrpSpPr>
        <p:grpSpPr>
          <a:xfrm rot="521109">
            <a:off x="7637575" y="54606"/>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a:extLst>
              <a:ext uri="{FF2B5EF4-FFF2-40B4-BE49-F238E27FC236}">
                <a16:creationId xmlns:a16="http://schemas.microsoft.com/office/drawing/2014/main" id="{7324D434-8F67-142C-CFD1-FA83855F80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1049" y="1170224"/>
            <a:ext cx="4268954" cy="338805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995D831-655E-A13A-0C28-699D6C30BF75}"/>
              </a:ext>
            </a:extLst>
          </p:cNvPr>
          <p:cNvSpPr txBox="1"/>
          <p:nvPr/>
        </p:nvSpPr>
        <p:spPr>
          <a:xfrm>
            <a:off x="683357" y="1000795"/>
            <a:ext cx="2873323" cy="3785652"/>
          </a:xfrm>
          <a:prstGeom prst="rect">
            <a:avLst/>
          </a:prstGeom>
          <a:noFill/>
        </p:spPr>
        <p:txBody>
          <a:bodyPr wrap="square" rtlCol="0">
            <a:spAutoFit/>
          </a:bodyPr>
          <a:lstStyle/>
          <a:p>
            <a:r>
              <a:rPr lang="en-GB" sz="1200" b="0" i="0" dirty="0">
                <a:solidFill>
                  <a:schemeClr val="bg1"/>
                </a:solidFill>
                <a:effectLst/>
                <a:latin typeface="Assistant" pitchFamily="2" charset="-79"/>
                <a:cs typeface="Assistant" pitchFamily="2" charset="-79"/>
              </a:rPr>
              <a:t>Freight was my first game created in unreal engine.</a:t>
            </a:r>
          </a:p>
          <a:p>
            <a:endParaRPr lang="en-GB" sz="1200" dirty="0">
              <a:solidFill>
                <a:schemeClr val="bg1"/>
              </a:solidFill>
              <a:latin typeface="Assistant" pitchFamily="2" charset="-79"/>
              <a:cs typeface="Assistant" pitchFamily="2" charset="-79"/>
            </a:endParaRPr>
          </a:p>
          <a:p>
            <a:r>
              <a:rPr lang="en-GB" sz="1200" dirty="0">
                <a:solidFill>
                  <a:schemeClr val="bg1"/>
                </a:solidFill>
                <a:latin typeface="Assistant" pitchFamily="2" charset="-79"/>
                <a:cs typeface="Assistant" pitchFamily="2" charset="-79"/>
              </a:rPr>
              <a:t>The game is set in a zombie apocalyptic world. You play as a member of a group of survivors who use an old freight train as transport while they scavenge for supplies.</a:t>
            </a:r>
          </a:p>
          <a:p>
            <a:endParaRPr lang="en-GB" sz="1200" b="0" i="0" dirty="0">
              <a:solidFill>
                <a:schemeClr val="bg1"/>
              </a:solidFill>
              <a:effectLst/>
              <a:latin typeface="Assistant" pitchFamily="2" charset="-79"/>
              <a:cs typeface="Assistant" pitchFamily="2" charset="-79"/>
            </a:endParaRPr>
          </a:p>
          <a:p>
            <a:r>
              <a:rPr lang="en-GB" sz="1200" dirty="0">
                <a:solidFill>
                  <a:schemeClr val="bg1"/>
                </a:solidFill>
                <a:latin typeface="Assistant" pitchFamily="2" charset="-79"/>
                <a:cs typeface="Assistant" pitchFamily="2" charset="-79"/>
              </a:rPr>
              <a:t>The gameplay sees the player using a combination of a sword and pistol to kill zombies. The player is rewarded for using different combos of these attacks and the player can use movement such as wall running to progress the level. </a:t>
            </a:r>
          </a:p>
          <a:p>
            <a:endParaRPr lang="en-GB" sz="1200" b="0" i="0" dirty="0">
              <a:solidFill>
                <a:schemeClr val="bg1"/>
              </a:solidFill>
              <a:effectLst/>
              <a:latin typeface="Assistant" pitchFamily="2" charset="-79"/>
              <a:cs typeface="Assistant" pitchFamily="2" charset="-79"/>
            </a:endParaRPr>
          </a:p>
          <a:p>
            <a:r>
              <a:rPr lang="en-GB" sz="1200" dirty="0">
                <a:solidFill>
                  <a:schemeClr val="bg1"/>
                </a:solidFill>
                <a:latin typeface="Assistant" pitchFamily="2" charset="-79"/>
                <a:cs typeface="Assistant" pitchFamily="2" charset="-79"/>
              </a:rPr>
              <a:t>The game is made to be a vertical slice of a singleplayer campaign game</a:t>
            </a:r>
          </a:p>
          <a:p>
            <a:endParaRPr lang="en-GB" sz="1200" b="0" i="0" dirty="0">
              <a:solidFill>
                <a:schemeClr val="bg1"/>
              </a:solidFill>
              <a:effectLst/>
              <a:latin typeface="Assistant" pitchFamily="2" charset="-79"/>
              <a:cs typeface="Assistant" pitchFamily="2" charset="-79"/>
            </a:endParaRPr>
          </a:p>
          <a:p>
            <a:r>
              <a:rPr lang="en-GB" sz="1200" dirty="0">
                <a:solidFill>
                  <a:schemeClr val="bg1"/>
                </a:solidFill>
                <a:latin typeface="Assistant" pitchFamily="2" charset="-79"/>
                <a:cs typeface="Assistant" pitchFamily="2" charset="-79"/>
              </a:rPr>
              <a:t>This game was created in Unreal.</a:t>
            </a:r>
            <a:endParaRPr lang="en-GB" sz="1200" b="0" i="0" dirty="0">
              <a:solidFill>
                <a:schemeClr val="bg1"/>
              </a:solidFill>
              <a:effectLst/>
              <a:latin typeface="Assistant" pitchFamily="2" charset="-79"/>
              <a:cs typeface="Assistant" pitchFamily="2" charset="-79"/>
            </a:endParaRPr>
          </a:p>
        </p:txBody>
      </p:sp>
    </p:spTree>
    <p:extLst>
      <p:ext uri="{BB962C8B-B14F-4D97-AF65-F5344CB8AC3E}">
        <p14:creationId xmlns:p14="http://schemas.microsoft.com/office/powerpoint/2010/main" val="3966848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Tiny Tavern</a:t>
            </a:r>
            <a:endParaRPr dirty="0"/>
          </a:p>
        </p:txBody>
      </p:sp>
      <p:sp>
        <p:nvSpPr>
          <p:cNvPr id="3" name="TextBox 2">
            <a:extLst>
              <a:ext uri="{FF2B5EF4-FFF2-40B4-BE49-F238E27FC236}">
                <a16:creationId xmlns:a16="http://schemas.microsoft.com/office/drawing/2014/main" id="{F995D831-655E-A13A-0C28-699D6C30BF75}"/>
              </a:ext>
            </a:extLst>
          </p:cNvPr>
          <p:cNvSpPr txBox="1"/>
          <p:nvPr/>
        </p:nvSpPr>
        <p:spPr>
          <a:xfrm>
            <a:off x="683357" y="1000795"/>
            <a:ext cx="2873323" cy="1200329"/>
          </a:xfrm>
          <a:prstGeom prst="rect">
            <a:avLst/>
          </a:prstGeom>
          <a:noFill/>
        </p:spPr>
        <p:txBody>
          <a:bodyPr wrap="square" rtlCol="0">
            <a:spAutoFit/>
          </a:bodyPr>
          <a:lstStyle/>
          <a:p>
            <a:r>
              <a:rPr lang="en-GB" sz="1200" b="0" i="0" dirty="0">
                <a:solidFill>
                  <a:schemeClr val="bg1"/>
                </a:solidFill>
                <a:effectLst/>
                <a:latin typeface="Assistant" pitchFamily="2" charset="-79"/>
                <a:cs typeface="Assistant" pitchFamily="2" charset="-79"/>
              </a:rPr>
              <a:t>Tiny tavern is a game still in early stages of development. </a:t>
            </a:r>
          </a:p>
          <a:p>
            <a:endParaRPr lang="en-GB" sz="1200" dirty="0">
              <a:solidFill>
                <a:schemeClr val="bg1"/>
              </a:solidFill>
              <a:latin typeface="Assistant" pitchFamily="2" charset="-79"/>
              <a:cs typeface="Assistant" pitchFamily="2" charset="-79"/>
            </a:endParaRPr>
          </a:p>
          <a:p>
            <a:r>
              <a:rPr lang="en-GB" sz="1200" b="0" i="0" dirty="0">
                <a:solidFill>
                  <a:schemeClr val="bg1"/>
                </a:solidFill>
                <a:effectLst/>
                <a:latin typeface="Assistant" pitchFamily="2" charset="-79"/>
                <a:cs typeface="Assistant" pitchFamily="2" charset="-79"/>
              </a:rPr>
              <a:t>Myself and a friend are making the game in our free time and are quite excited for the future</a:t>
            </a:r>
          </a:p>
        </p:txBody>
      </p:sp>
      <p:pic>
        <p:nvPicPr>
          <p:cNvPr id="4" name="Picture 3" descr="A video game of a building&#10;&#10;Description automatically generated">
            <a:extLst>
              <a:ext uri="{FF2B5EF4-FFF2-40B4-BE49-F238E27FC236}">
                <a16:creationId xmlns:a16="http://schemas.microsoft.com/office/drawing/2014/main" id="{8C214658-B603-38E9-2312-469C0651B398}"/>
              </a:ext>
            </a:extLst>
          </p:cNvPr>
          <p:cNvPicPr>
            <a:picLocks noChangeAspect="1"/>
          </p:cNvPicPr>
          <p:nvPr/>
        </p:nvPicPr>
        <p:blipFill>
          <a:blip r:embed="rId3"/>
          <a:stretch>
            <a:fillRect/>
          </a:stretch>
        </p:blipFill>
        <p:spPr>
          <a:xfrm>
            <a:off x="3530081" y="1047460"/>
            <a:ext cx="4964648" cy="2845828"/>
          </a:xfrm>
          <a:prstGeom prst="rect">
            <a:avLst/>
          </a:prstGeom>
        </p:spPr>
      </p:pic>
      <p:grpSp>
        <p:nvGrpSpPr>
          <p:cNvPr id="1113" name="Google Shape;1113;p30"/>
          <p:cNvGrpSpPr/>
          <p:nvPr/>
        </p:nvGrpSpPr>
        <p:grpSpPr>
          <a:xfrm rot="521109">
            <a:off x="7637575" y="54606"/>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89462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30"/>
          <p:cNvSpPr txBox="1">
            <a:spLocks noGrp="1"/>
          </p:cNvSpPr>
          <p:nvPr>
            <p:ph type="title"/>
          </p:nvPr>
        </p:nvSpPr>
        <p:spPr>
          <a:xfrm>
            <a:off x="713225" y="585216"/>
            <a:ext cx="77175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Notes on other experience</a:t>
            </a:r>
            <a:endParaRPr dirty="0"/>
          </a:p>
        </p:txBody>
      </p:sp>
      <p:grpSp>
        <p:nvGrpSpPr>
          <p:cNvPr id="1113" name="Google Shape;1113;p30"/>
          <p:cNvGrpSpPr/>
          <p:nvPr/>
        </p:nvGrpSpPr>
        <p:grpSpPr>
          <a:xfrm rot="521109">
            <a:off x="7637575" y="54606"/>
            <a:ext cx="1281591" cy="1026944"/>
            <a:chOff x="1263075" y="346300"/>
            <a:chExt cx="888550" cy="711350"/>
          </a:xfrm>
        </p:grpSpPr>
        <p:sp>
          <p:nvSpPr>
            <p:cNvPr id="1114" name="Google Shape;1114;p30"/>
            <p:cNvSpPr/>
            <p:nvPr/>
          </p:nvSpPr>
          <p:spPr>
            <a:xfrm>
              <a:off x="1263075" y="346300"/>
              <a:ext cx="888550" cy="711350"/>
            </a:xfrm>
            <a:custGeom>
              <a:avLst/>
              <a:gdLst/>
              <a:ahLst/>
              <a:cxnLst/>
              <a:rect l="l" t="t" r="r" b="b"/>
              <a:pathLst>
                <a:path w="35542" h="28454" extrusionOk="0">
                  <a:moveTo>
                    <a:pt x="17644" y="1"/>
                  </a:moveTo>
                  <a:lnTo>
                    <a:pt x="16880" y="20"/>
                  </a:lnTo>
                  <a:lnTo>
                    <a:pt x="16116" y="79"/>
                  </a:lnTo>
                  <a:lnTo>
                    <a:pt x="15333" y="197"/>
                  </a:lnTo>
                  <a:lnTo>
                    <a:pt x="14569" y="334"/>
                  </a:lnTo>
                  <a:lnTo>
                    <a:pt x="13825" y="510"/>
                  </a:lnTo>
                  <a:lnTo>
                    <a:pt x="13061" y="725"/>
                  </a:lnTo>
                  <a:lnTo>
                    <a:pt x="12317" y="980"/>
                  </a:lnTo>
                  <a:lnTo>
                    <a:pt x="11593" y="1274"/>
                  </a:lnTo>
                  <a:lnTo>
                    <a:pt x="10868" y="1606"/>
                  </a:lnTo>
                  <a:lnTo>
                    <a:pt x="10163" y="1959"/>
                  </a:lnTo>
                  <a:lnTo>
                    <a:pt x="9478" y="2351"/>
                  </a:lnTo>
                  <a:lnTo>
                    <a:pt x="8792" y="2781"/>
                  </a:lnTo>
                  <a:lnTo>
                    <a:pt x="8146" y="3251"/>
                  </a:lnTo>
                  <a:lnTo>
                    <a:pt x="7500" y="3741"/>
                  </a:lnTo>
                  <a:lnTo>
                    <a:pt x="6893" y="4270"/>
                  </a:lnTo>
                  <a:lnTo>
                    <a:pt x="6305" y="4838"/>
                  </a:lnTo>
                  <a:lnTo>
                    <a:pt x="5973" y="5170"/>
                  </a:lnTo>
                  <a:lnTo>
                    <a:pt x="5659" y="5523"/>
                  </a:lnTo>
                  <a:lnTo>
                    <a:pt x="5366" y="5875"/>
                  </a:lnTo>
                  <a:lnTo>
                    <a:pt x="5072" y="6267"/>
                  </a:lnTo>
                  <a:lnTo>
                    <a:pt x="4680" y="6247"/>
                  </a:lnTo>
                  <a:lnTo>
                    <a:pt x="4445" y="6247"/>
                  </a:lnTo>
                  <a:lnTo>
                    <a:pt x="4210" y="6267"/>
                  </a:lnTo>
                  <a:lnTo>
                    <a:pt x="3975" y="6306"/>
                  </a:lnTo>
                  <a:lnTo>
                    <a:pt x="3740" y="6345"/>
                  </a:lnTo>
                  <a:lnTo>
                    <a:pt x="3290" y="6463"/>
                  </a:lnTo>
                  <a:lnTo>
                    <a:pt x="2859" y="6619"/>
                  </a:lnTo>
                  <a:lnTo>
                    <a:pt x="2448" y="6815"/>
                  </a:lnTo>
                  <a:lnTo>
                    <a:pt x="2056" y="7050"/>
                  </a:lnTo>
                  <a:lnTo>
                    <a:pt x="1704" y="7324"/>
                  </a:lnTo>
                  <a:lnTo>
                    <a:pt x="1371" y="7618"/>
                  </a:lnTo>
                  <a:lnTo>
                    <a:pt x="1057" y="7951"/>
                  </a:lnTo>
                  <a:lnTo>
                    <a:pt x="803" y="8323"/>
                  </a:lnTo>
                  <a:lnTo>
                    <a:pt x="568" y="8695"/>
                  </a:lnTo>
                  <a:lnTo>
                    <a:pt x="372" y="9106"/>
                  </a:lnTo>
                  <a:lnTo>
                    <a:pt x="196" y="9537"/>
                  </a:lnTo>
                  <a:lnTo>
                    <a:pt x="98" y="9988"/>
                  </a:lnTo>
                  <a:lnTo>
                    <a:pt x="39" y="10223"/>
                  </a:lnTo>
                  <a:lnTo>
                    <a:pt x="20" y="10458"/>
                  </a:lnTo>
                  <a:lnTo>
                    <a:pt x="0" y="10693"/>
                  </a:lnTo>
                  <a:lnTo>
                    <a:pt x="0" y="10928"/>
                  </a:lnTo>
                  <a:lnTo>
                    <a:pt x="0" y="11202"/>
                  </a:lnTo>
                  <a:lnTo>
                    <a:pt x="20" y="11456"/>
                  </a:lnTo>
                  <a:lnTo>
                    <a:pt x="59" y="11711"/>
                  </a:lnTo>
                  <a:lnTo>
                    <a:pt x="117" y="11965"/>
                  </a:lnTo>
                  <a:lnTo>
                    <a:pt x="176" y="12200"/>
                  </a:lnTo>
                  <a:lnTo>
                    <a:pt x="255" y="12455"/>
                  </a:lnTo>
                  <a:lnTo>
                    <a:pt x="333" y="12690"/>
                  </a:lnTo>
                  <a:lnTo>
                    <a:pt x="431" y="12925"/>
                  </a:lnTo>
                  <a:lnTo>
                    <a:pt x="548" y="13140"/>
                  </a:lnTo>
                  <a:lnTo>
                    <a:pt x="685" y="13375"/>
                  </a:lnTo>
                  <a:lnTo>
                    <a:pt x="822" y="13591"/>
                  </a:lnTo>
                  <a:lnTo>
                    <a:pt x="960" y="13787"/>
                  </a:lnTo>
                  <a:lnTo>
                    <a:pt x="1136" y="13982"/>
                  </a:lnTo>
                  <a:lnTo>
                    <a:pt x="1292" y="14178"/>
                  </a:lnTo>
                  <a:lnTo>
                    <a:pt x="1488" y="14354"/>
                  </a:lnTo>
                  <a:lnTo>
                    <a:pt x="1684" y="14531"/>
                  </a:lnTo>
                  <a:lnTo>
                    <a:pt x="1527" y="15334"/>
                  </a:lnTo>
                  <a:lnTo>
                    <a:pt x="1390" y="16156"/>
                  </a:lnTo>
                  <a:lnTo>
                    <a:pt x="1214" y="17390"/>
                  </a:lnTo>
                  <a:lnTo>
                    <a:pt x="1097" y="18663"/>
                  </a:lnTo>
                  <a:lnTo>
                    <a:pt x="999" y="19955"/>
                  </a:lnTo>
                  <a:lnTo>
                    <a:pt x="960" y="21267"/>
                  </a:lnTo>
                  <a:lnTo>
                    <a:pt x="940" y="22462"/>
                  </a:lnTo>
                  <a:lnTo>
                    <a:pt x="979" y="24537"/>
                  </a:lnTo>
                  <a:lnTo>
                    <a:pt x="1038" y="26084"/>
                  </a:lnTo>
                  <a:lnTo>
                    <a:pt x="1097" y="27435"/>
                  </a:lnTo>
                  <a:lnTo>
                    <a:pt x="1136" y="27651"/>
                  </a:lnTo>
                  <a:lnTo>
                    <a:pt x="1195" y="27847"/>
                  </a:lnTo>
                  <a:lnTo>
                    <a:pt x="1312" y="28003"/>
                  </a:lnTo>
                  <a:lnTo>
                    <a:pt x="1430" y="28160"/>
                  </a:lnTo>
                  <a:lnTo>
                    <a:pt x="1586" y="28278"/>
                  </a:lnTo>
                  <a:lnTo>
                    <a:pt x="1782" y="28375"/>
                  </a:lnTo>
                  <a:lnTo>
                    <a:pt x="1978" y="28434"/>
                  </a:lnTo>
                  <a:lnTo>
                    <a:pt x="2174" y="28454"/>
                  </a:lnTo>
                  <a:lnTo>
                    <a:pt x="34230" y="28454"/>
                  </a:lnTo>
                  <a:lnTo>
                    <a:pt x="34426" y="28434"/>
                  </a:lnTo>
                  <a:lnTo>
                    <a:pt x="34621" y="28375"/>
                  </a:lnTo>
                  <a:lnTo>
                    <a:pt x="34778" y="28297"/>
                  </a:lnTo>
                  <a:lnTo>
                    <a:pt x="34935" y="28180"/>
                  </a:lnTo>
                  <a:lnTo>
                    <a:pt x="35072" y="28043"/>
                  </a:lnTo>
                  <a:lnTo>
                    <a:pt x="35189" y="27886"/>
                  </a:lnTo>
                  <a:lnTo>
                    <a:pt x="35248" y="27710"/>
                  </a:lnTo>
                  <a:lnTo>
                    <a:pt x="35307" y="27514"/>
                  </a:lnTo>
                  <a:lnTo>
                    <a:pt x="35365" y="26965"/>
                  </a:lnTo>
                  <a:lnTo>
                    <a:pt x="35385" y="26828"/>
                  </a:lnTo>
                  <a:lnTo>
                    <a:pt x="35444" y="26300"/>
                  </a:lnTo>
                  <a:lnTo>
                    <a:pt x="35444" y="26280"/>
                  </a:lnTo>
                  <a:lnTo>
                    <a:pt x="35483" y="25693"/>
                  </a:lnTo>
                  <a:lnTo>
                    <a:pt x="35483" y="25614"/>
                  </a:lnTo>
                  <a:lnTo>
                    <a:pt x="35522" y="25125"/>
                  </a:lnTo>
                  <a:lnTo>
                    <a:pt x="35522" y="25027"/>
                  </a:lnTo>
                  <a:lnTo>
                    <a:pt x="35542" y="24439"/>
                  </a:lnTo>
                  <a:lnTo>
                    <a:pt x="35542" y="24420"/>
                  </a:lnTo>
                  <a:lnTo>
                    <a:pt x="35542" y="23891"/>
                  </a:lnTo>
                  <a:lnTo>
                    <a:pt x="35542" y="23774"/>
                  </a:lnTo>
                  <a:lnTo>
                    <a:pt x="35522" y="23225"/>
                  </a:lnTo>
                  <a:lnTo>
                    <a:pt x="35522" y="23206"/>
                  </a:lnTo>
                  <a:lnTo>
                    <a:pt x="35483" y="22657"/>
                  </a:lnTo>
                  <a:lnTo>
                    <a:pt x="35483" y="22520"/>
                  </a:lnTo>
                  <a:lnTo>
                    <a:pt x="35424" y="22090"/>
                  </a:lnTo>
                  <a:lnTo>
                    <a:pt x="35405" y="21933"/>
                  </a:lnTo>
                  <a:lnTo>
                    <a:pt x="35326" y="21424"/>
                  </a:lnTo>
                  <a:lnTo>
                    <a:pt x="35307" y="21287"/>
                  </a:lnTo>
                  <a:lnTo>
                    <a:pt x="35307" y="21247"/>
                  </a:lnTo>
                  <a:lnTo>
                    <a:pt x="35228" y="20875"/>
                  </a:lnTo>
                  <a:lnTo>
                    <a:pt x="35209" y="20856"/>
                  </a:lnTo>
                  <a:lnTo>
                    <a:pt x="35170" y="20660"/>
                  </a:lnTo>
                  <a:lnTo>
                    <a:pt x="35150" y="20601"/>
                  </a:lnTo>
                  <a:lnTo>
                    <a:pt x="35052" y="20190"/>
                  </a:lnTo>
                  <a:lnTo>
                    <a:pt x="35013" y="20073"/>
                  </a:lnTo>
                  <a:lnTo>
                    <a:pt x="34856" y="19544"/>
                  </a:lnTo>
                  <a:lnTo>
                    <a:pt x="34837" y="19524"/>
                  </a:lnTo>
                  <a:lnTo>
                    <a:pt x="34621" y="18956"/>
                  </a:lnTo>
                  <a:lnTo>
                    <a:pt x="34602" y="18878"/>
                  </a:lnTo>
                  <a:lnTo>
                    <a:pt x="34347" y="18349"/>
                  </a:lnTo>
                  <a:lnTo>
                    <a:pt x="34308" y="18271"/>
                  </a:lnTo>
                  <a:lnTo>
                    <a:pt x="34014" y="17723"/>
                  </a:lnTo>
                  <a:lnTo>
                    <a:pt x="33956" y="17605"/>
                  </a:lnTo>
                  <a:lnTo>
                    <a:pt x="33584" y="16939"/>
                  </a:lnTo>
                  <a:lnTo>
                    <a:pt x="33231" y="16254"/>
                  </a:lnTo>
                  <a:lnTo>
                    <a:pt x="32879" y="15549"/>
                  </a:lnTo>
                  <a:lnTo>
                    <a:pt x="32546" y="14805"/>
                  </a:lnTo>
                  <a:lnTo>
                    <a:pt x="32134" y="13845"/>
                  </a:lnTo>
                  <a:lnTo>
                    <a:pt x="31723" y="12807"/>
                  </a:lnTo>
                  <a:lnTo>
                    <a:pt x="31723" y="12612"/>
                  </a:lnTo>
                  <a:lnTo>
                    <a:pt x="31723" y="12494"/>
                  </a:lnTo>
                  <a:lnTo>
                    <a:pt x="31704" y="12377"/>
                  </a:lnTo>
                  <a:lnTo>
                    <a:pt x="31664" y="12259"/>
                  </a:lnTo>
                  <a:lnTo>
                    <a:pt x="31625" y="12161"/>
                  </a:lnTo>
                  <a:lnTo>
                    <a:pt x="31567" y="12063"/>
                  </a:lnTo>
                  <a:lnTo>
                    <a:pt x="31488" y="11965"/>
                  </a:lnTo>
                  <a:lnTo>
                    <a:pt x="31429" y="11868"/>
                  </a:lnTo>
                  <a:lnTo>
                    <a:pt x="31332" y="11789"/>
                  </a:lnTo>
                  <a:lnTo>
                    <a:pt x="30862" y="10458"/>
                  </a:lnTo>
                  <a:lnTo>
                    <a:pt x="30587" y="9635"/>
                  </a:lnTo>
                  <a:lnTo>
                    <a:pt x="30255" y="8734"/>
                  </a:lnTo>
                  <a:lnTo>
                    <a:pt x="30059" y="8284"/>
                  </a:lnTo>
                  <a:lnTo>
                    <a:pt x="29843" y="7794"/>
                  </a:lnTo>
                  <a:lnTo>
                    <a:pt x="29628" y="7324"/>
                  </a:lnTo>
                  <a:lnTo>
                    <a:pt x="29373" y="6854"/>
                  </a:lnTo>
                  <a:lnTo>
                    <a:pt x="29158" y="6463"/>
                  </a:lnTo>
                  <a:lnTo>
                    <a:pt x="28943" y="6091"/>
                  </a:lnTo>
                  <a:lnTo>
                    <a:pt x="28708" y="5738"/>
                  </a:lnTo>
                  <a:lnTo>
                    <a:pt x="28473" y="5405"/>
                  </a:lnTo>
                  <a:lnTo>
                    <a:pt x="28238" y="5072"/>
                  </a:lnTo>
                  <a:lnTo>
                    <a:pt x="28003" y="4759"/>
                  </a:lnTo>
                  <a:lnTo>
                    <a:pt x="27728" y="4465"/>
                  </a:lnTo>
                  <a:lnTo>
                    <a:pt x="27474" y="4172"/>
                  </a:lnTo>
                  <a:lnTo>
                    <a:pt x="27023" y="3721"/>
                  </a:lnTo>
                  <a:lnTo>
                    <a:pt x="26553" y="3310"/>
                  </a:lnTo>
                  <a:lnTo>
                    <a:pt x="26064" y="2899"/>
                  </a:lnTo>
                  <a:lnTo>
                    <a:pt x="25574" y="2527"/>
                  </a:lnTo>
                  <a:lnTo>
                    <a:pt x="25144" y="2233"/>
                  </a:lnTo>
                  <a:lnTo>
                    <a:pt x="24693" y="1959"/>
                  </a:lnTo>
                  <a:lnTo>
                    <a:pt x="24243" y="1685"/>
                  </a:lnTo>
                  <a:lnTo>
                    <a:pt x="23773" y="1450"/>
                  </a:lnTo>
                  <a:lnTo>
                    <a:pt x="23303" y="1215"/>
                  </a:lnTo>
                  <a:lnTo>
                    <a:pt x="22833" y="999"/>
                  </a:lnTo>
                  <a:lnTo>
                    <a:pt x="22343" y="823"/>
                  </a:lnTo>
                  <a:lnTo>
                    <a:pt x="21834" y="647"/>
                  </a:lnTo>
                  <a:lnTo>
                    <a:pt x="21325" y="490"/>
                  </a:lnTo>
                  <a:lnTo>
                    <a:pt x="20816" y="373"/>
                  </a:lnTo>
                  <a:lnTo>
                    <a:pt x="20307" y="255"/>
                  </a:lnTo>
                  <a:lnTo>
                    <a:pt x="19778" y="177"/>
                  </a:lnTo>
                  <a:lnTo>
                    <a:pt x="19249" y="99"/>
                  </a:lnTo>
                  <a:lnTo>
                    <a:pt x="18721" y="40"/>
                  </a:lnTo>
                  <a:lnTo>
                    <a:pt x="18192" y="20"/>
                  </a:lnTo>
                  <a:lnTo>
                    <a:pt x="17644" y="1"/>
                  </a:lnTo>
                  <a:close/>
                </a:path>
              </a:pathLst>
            </a:custGeom>
            <a:solidFill>
              <a:srgbClr val="FD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a:off x="1263075" y="346300"/>
              <a:ext cx="888550" cy="711350"/>
            </a:xfrm>
            <a:custGeom>
              <a:avLst/>
              <a:gdLst/>
              <a:ahLst/>
              <a:cxnLst/>
              <a:rect l="l" t="t" r="r" b="b"/>
              <a:pathLst>
                <a:path w="35542" h="28454" fill="none" extrusionOk="0">
                  <a:moveTo>
                    <a:pt x="2174" y="28454"/>
                  </a:moveTo>
                  <a:lnTo>
                    <a:pt x="2174" y="28454"/>
                  </a:lnTo>
                  <a:lnTo>
                    <a:pt x="1978" y="28434"/>
                  </a:lnTo>
                  <a:lnTo>
                    <a:pt x="1782" y="28375"/>
                  </a:lnTo>
                  <a:lnTo>
                    <a:pt x="1586" y="28278"/>
                  </a:lnTo>
                  <a:lnTo>
                    <a:pt x="1430" y="28160"/>
                  </a:lnTo>
                  <a:lnTo>
                    <a:pt x="1312" y="28003"/>
                  </a:lnTo>
                  <a:lnTo>
                    <a:pt x="1195" y="27847"/>
                  </a:lnTo>
                  <a:lnTo>
                    <a:pt x="1136" y="27651"/>
                  </a:lnTo>
                  <a:lnTo>
                    <a:pt x="1097" y="27435"/>
                  </a:lnTo>
                  <a:lnTo>
                    <a:pt x="1097" y="27435"/>
                  </a:lnTo>
                  <a:lnTo>
                    <a:pt x="1038" y="26084"/>
                  </a:lnTo>
                  <a:lnTo>
                    <a:pt x="979" y="24537"/>
                  </a:lnTo>
                  <a:lnTo>
                    <a:pt x="940" y="22462"/>
                  </a:lnTo>
                  <a:lnTo>
                    <a:pt x="940" y="22462"/>
                  </a:lnTo>
                  <a:lnTo>
                    <a:pt x="960" y="21267"/>
                  </a:lnTo>
                  <a:lnTo>
                    <a:pt x="960" y="21267"/>
                  </a:lnTo>
                  <a:lnTo>
                    <a:pt x="999" y="19955"/>
                  </a:lnTo>
                  <a:lnTo>
                    <a:pt x="1097" y="18663"/>
                  </a:lnTo>
                  <a:lnTo>
                    <a:pt x="1214" y="17390"/>
                  </a:lnTo>
                  <a:lnTo>
                    <a:pt x="1390" y="16156"/>
                  </a:lnTo>
                  <a:lnTo>
                    <a:pt x="1390" y="16156"/>
                  </a:lnTo>
                  <a:lnTo>
                    <a:pt x="1527" y="15334"/>
                  </a:lnTo>
                  <a:lnTo>
                    <a:pt x="1684" y="14531"/>
                  </a:lnTo>
                  <a:lnTo>
                    <a:pt x="1684" y="14531"/>
                  </a:lnTo>
                  <a:lnTo>
                    <a:pt x="1488" y="14354"/>
                  </a:lnTo>
                  <a:lnTo>
                    <a:pt x="1292" y="14178"/>
                  </a:lnTo>
                  <a:lnTo>
                    <a:pt x="1136" y="13982"/>
                  </a:lnTo>
                  <a:lnTo>
                    <a:pt x="960" y="13787"/>
                  </a:lnTo>
                  <a:lnTo>
                    <a:pt x="822" y="13591"/>
                  </a:lnTo>
                  <a:lnTo>
                    <a:pt x="685" y="13375"/>
                  </a:lnTo>
                  <a:lnTo>
                    <a:pt x="548" y="13140"/>
                  </a:lnTo>
                  <a:lnTo>
                    <a:pt x="431" y="12925"/>
                  </a:lnTo>
                  <a:lnTo>
                    <a:pt x="333" y="12690"/>
                  </a:lnTo>
                  <a:lnTo>
                    <a:pt x="255" y="12455"/>
                  </a:lnTo>
                  <a:lnTo>
                    <a:pt x="176" y="12200"/>
                  </a:lnTo>
                  <a:lnTo>
                    <a:pt x="117" y="11965"/>
                  </a:lnTo>
                  <a:lnTo>
                    <a:pt x="59" y="11711"/>
                  </a:lnTo>
                  <a:lnTo>
                    <a:pt x="20" y="11456"/>
                  </a:lnTo>
                  <a:lnTo>
                    <a:pt x="0" y="11202"/>
                  </a:lnTo>
                  <a:lnTo>
                    <a:pt x="0" y="10928"/>
                  </a:lnTo>
                  <a:lnTo>
                    <a:pt x="0" y="10928"/>
                  </a:lnTo>
                  <a:lnTo>
                    <a:pt x="0" y="10693"/>
                  </a:lnTo>
                  <a:lnTo>
                    <a:pt x="20" y="10458"/>
                  </a:lnTo>
                  <a:lnTo>
                    <a:pt x="39" y="10223"/>
                  </a:lnTo>
                  <a:lnTo>
                    <a:pt x="98" y="9988"/>
                  </a:lnTo>
                  <a:lnTo>
                    <a:pt x="196" y="9537"/>
                  </a:lnTo>
                  <a:lnTo>
                    <a:pt x="372" y="9106"/>
                  </a:lnTo>
                  <a:lnTo>
                    <a:pt x="568" y="8695"/>
                  </a:lnTo>
                  <a:lnTo>
                    <a:pt x="803" y="8323"/>
                  </a:lnTo>
                  <a:lnTo>
                    <a:pt x="1057" y="7951"/>
                  </a:lnTo>
                  <a:lnTo>
                    <a:pt x="1371" y="7618"/>
                  </a:lnTo>
                  <a:lnTo>
                    <a:pt x="1704" y="7324"/>
                  </a:lnTo>
                  <a:lnTo>
                    <a:pt x="2056" y="7050"/>
                  </a:lnTo>
                  <a:lnTo>
                    <a:pt x="2448" y="6815"/>
                  </a:lnTo>
                  <a:lnTo>
                    <a:pt x="2859" y="6619"/>
                  </a:lnTo>
                  <a:lnTo>
                    <a:pt x="3290" y="6463"/>
                  </a:lnTo>
                  <a:lnTo>
                    <a:pt x="3740" y="6345"/>
                  </a:lnTo>
                  <a:lnTo>
                    <a:pt x="3975" y="6306"/>
                  </a:lnTo>
                  <a:lnTo>
                    <a:pt x="4210" y="6267"/>
                  </a:lnTo>
                  <a:lnTo>
                    <a:pt x="4445" y="6247"/>
                  </a:lnTo>
                  <a:lnTo>
                    <a:pt x="4680" y="6247"/>
                  </a:lnTo>
                  <a:lnTo>
                    <a:pt x="4680" y="6247"/>
                  </a:lnTo>
                  <a:lnTo>
                    <a:pt x="5072" y="6267"/>
                  </a:lnTo>
                  <a:lnTo>
                    <a:pt x="5072" y="6267"/>
                  </a:lnTo>
                  <a:lnTo>
                    <a:pt x="5366" y="5875"/>
                  </a:lnTo>
                  <a:lnTo>
                    <a:pt x="5659" y="5523"/>
                  </a:lnTo>
                  <a:lnTo>
                    <a:pt x="5973" y="5170"/>
                  </a:lnTo>
                  <a:lnTo>
                    <a:pt x="6305" y="4838"/>
                  </a:lnTo>
                  <a:lnTo>
                    <a:pt x="6305" y="4838"/>
                  </a:lnTo>
                  <a:lnTo>
                    <a:pt x="6893" y="4270"/>
                  </a:lnTo>
                  <a:lnTo>
                    <a:pt x="7500" y="3741"/>
                  </a:lnTo>
                  <a:lnTo>
                    <a:pt x="8146" y="3251"/>
                  </a:lnTo>
                  <a:lnTo>
                    <a:pt x="8792" y="2781"/>
                  </a:lnTo>
                  <a:lnTo>
                    <a:pt x="9478" y="2351"/>
                  </a:lnTo>
                  <a:lnTo>
                    <a:pt x="10163" y="1959"/>
                  </a:lnTo>
                  <a:lnTo>
                    <a:pt x="10868" y="1606"/>
                  </a:lnTo>
                  <a:lnTo>
                    <a:pt x="11593" y="1274"/>
                  </a:lnTo>
                  <a:lnTo>
                    <a:pt x="12317" y="980"/>
                  </a:lnTo>
                  <a:lnTo>
                    <a:pt x="13061" y="725"/>
                  </a:lnTo>
                  <a:lnTo>
                    <a:pt x="13825" y="510"/>
                  </a:lnTo>
                  <a:lnTo>
                    <a:pt x="14569" y="334"/>
                  </a:lnTo>
                  <a:lnTo>
                    <a:pt x="15333" y="197"/>
                  </a:lnTo>
                  <a:lnTo>
                    <a:pt x="16116" y="79"/>
                  </a:lnTo>
                  <a:lnTo>
                    <a:pt x="16880" y="20"/>
                  </a:lnTo>
                  <a:lnTo>
                    <a:pt x="17644" y="1"/>
                  </a:lnTo>
                  <a:lnTo>
                    <a:pt x="17644" y="1"/>
                  </a:lnTo>
                  <a:lnTo>
                    <a:pt x="18192" y="20"/>
                  </a:lnTo>
                  <a:lnTo>
                    <a:pt x="18721" y="40"/>
                  </a:lnTo>
                  <a:lnTo>
                    <a:pt x="19249" y="99"/>
                  </a:lnTo>
                  <a:lnTo>
                    <a:pt x="19778" y="177"/>
                  </a:lnTo>
                  <a:lnTo>
                    <a:pt x="20307" y="255"/>
                  </a:lnTo>
                  <a:lnTo>
                    <a:pt x="20816" y="373"/>
                  </a:lnTo>
                  <a:lnTo>
                    <a:pt x="21325" y="490"/>
                  </a:lnTo>
                  <a:lnTo>
                    <a:pt x="21834" y="647"/>
                  </a:lnTo>
                  <a:lnTo>
                    <a:pt x="22343" y="823"/>
                  </a:lnTo>
                  <a:lnTo>
                    <a:pt x="22833" y="999"/>
                  </a:lnTo>
                  <a:lnTo>
                    <a:pt x="23303" y="1215"/>
                  </a:lnTo>
                  <a:lnTo>
                    <a:pt x="23773" y="1450"/>
                  </a:lnTo>
                  <a:lnTo>
                    <a:pt x="24243" y="1685"/>
                  </a:lnTo>
                  <a:lnTo>
                    <a:pt x="24693" y="1959"/>
                  </a:lnTo>
                  <a:lnTo>
                    <a:pt x="25144" y="2233"/>
                  </a:lnTo>
                  <a:lnTo>
                    <a:pt x="25574" y="2527"/>
                  </a:lnTo>
                  <a:lnTo>
                    <a:pt x="25574" y="2527"/>
                  </a:lnTo>
                  <a:lnTo>
                    <a:pt x="26064" y="2899"/>
                  </a:lnTo>
                  <a:lnTo>
                    <a:pt x="26553" y="3310"/>
                  </a:lnTo>
                  <a:lnTo>
                    <a:pt x="27023" y="3721"/>
                  </a:lnTo>
                  <a:lnTo>
                    <a:pt x="27474" y="4172"/>
                  </a:lnTo>
                  <a:lnTo>
                    <a:pt x="27474" y="4172"/>
                  </a:lnTo>
                  <a:lnTo>
                    <a:pt x="27728" y="4465"/>
                  </a:lnTo>
                  <a:lnTo>
                    <a:pt x="28003" y="4759"/>
                  </a:lnTo>
                  <a:lnTo>
                    <a:pt x="28238" y="5072"/>
                  </a:lnTo>
                  <a:lnTo>
                    <a:pt x="28473" y="5405"/>
                  </a:lnTo>
                  <a:lnTo>
                    <a:pt x="28708" y="5738"/>
                  </a:lnTo>
                  <a:lnTo>
                    <a:pt x="28943" y="6091"/>
                  </a:lnTo>
                  <a:lnTo>
                    <a:pt x="29158" y="6463"/>
                  </a:lnTo>
                  <a:lnTo>
                    <a:pt x="29373" y="6854"/>
                  </a:lnTo>
                  <a:lnTo>
                    <a:pt x="29373" y="6854"/>
                  </a:lnTo>
                  <a:lnTo>
                    <a:pt x="29628" y="7324"/>
                  </a:lnTo>
                  <a:lnTo>
                    <a:pt x="29843" y="7794"/>
                  </a:lnTo>
                  <a:lnTo>
                    <a:pt x="30059" y="8284"/>
                  </a:lnTo>
                  <a:lnTo>
                    <a:pt x="30255" y="8734"/>
                  </a:lnTo>
                  <a:lnTo>
                    <a:pt x="30587" y="9635"/>
                  </a:lnTo>
                  <a:lnTo>
                    <a:pt x="30862" y="10458"/>
                  </a:lnTo>
                  <a:lnTo>
                    <a:pt x="30862" y="10458"/>
                  </a:lnTo>
                  <a:lnTo>
                    <a:pt x="31332" y="11789"/>
                  </a:lnTo>
                  <a:lnTo>
                    <a:pt x="31332" y="11789"/>
                  </a:lnTo>
                  <a:lnTo>
                    <a:pt x="31429" y="11868"/>
                  </a:lnTo>
                  <a:lnTo>
                    <a:pt x="31488" y="11965"/>
                  </a:lnTo>
                  <a:lnTo>
                    <a:pt x="31567" y="12063"/>
                  </a:lnTo>
                  <a:lnTo>
                    <a:pt x="31625" y="12161"/>
                  </a:lnTo>
                  <a:lnTo>
                    <a:pt x="31664" y="12259"/>
                  </a:lnTo>
                  <a:lnTo>
                    <a:pt x="31704" y="12377"/>
                  </a:lnTo>
                  <a:lnTo>
                    <a:pt x="31723" y="12494"/>
                  </a:lnTo>
                  <a:lnTo>
                    <a:pt x="31723" y="12612"/>
                  </a:lnTo>
                  <a:lnTo>
                    <a:pt x="31723" y="12612"/>
                  </a:lnTo>
                  <a:lnTo>
                    <a:pt x="31723" y="12807"/>
                  </a:lnTo>
                  <a:lnTo>
                    <a:pt x="31723" y="12807"/>
                  </a:lnTo>
                  <a:lnTo>
                    <a:pt x="32134" y="13845"/>
                  </a:lnTo>
                  <a:lnTo>
                    <a:pt x="32546" y="14805"/>
                  </a:lnTo>
                  <a:lnTo>
                    <a:pt x="32546" y="14805"/>
                  </a:lnTo>
                  <a:lnTo>
                    <a:pt x="32879" y="15549"/>
                  </a:lnTo>
                  <a:lnTo>
                    <a:pt x="33231" y="16254"/>
                  </a:lnTo>
                  <a:lnTo>
                    <a:pt x="33584" y="16939"/>
                  </a:lnTo>
                  <a:lnTo>
                    <a:pt x="33956" y="17605"/>
                  </a:lnTo>
                  <a:lnTo>
                    <a:pt x="34014" y="17723"/>
                  </a:lnTo>
                  <a:lnTo>
                    <a:pt x="34014" y="17723"/>
                  </a:lnTo>
                  <a:lnTo>
                    <a:pt x="34308" y="18271"/>
                  </a:lnTo>
                  <a:lnTo>
                    <a:pt x="34347" y="18349"/>
                  </a:lnTo>
                  <a:lnTo>
                    <a:pt x="34347" y="18349"/>
                  </a:lnTo>
                  <a:lnTo>
                    <a:pt x="34602" y="18878"/>
                  </a:lnTo>
                  <a:lnTo>
                    <a:pt x="34621" y="18956"/>
                  </a:lnTo>
                  <a:lnTo>
                    <a:pt x="34621" y="18956"/>
                  </a:lnTo>
                  <a:lnTo>
                    <a:pt x="34837" y="19524"/>
                  </a:lnTo>
                  <a:lnTo>
                    <a:pt x="34837" y="19524"/>
                  </a:lnTo>
                  <a:lnTo>
                    <a:pt x="34856" y="19544"/>
                  </a:lnTo>
                  <a:lnTo>
                    <a:pt x="34856" y="19544"/>
                  </a:lnTo>
                  <a:lnTo>
                    <a:pt x="35013" y="20073"/>
                  </a:lnTo>
                  <a:lnTo>
                    <a:pt x="35052" y="20190"/>
                  </a:lnTo>
                  <a:lnTo>
                    <a:pt x="35052" y="20190"/>
                  </a:lnTo>
                  <a:lnTo>
                    <a:pt x="35150" y="20601"/>
                  </a:lnTo>
                  <a:lnTo>
                    <a:pt x="35170" y="20660"/>
                  </a:lnTo>
                  <a:lnTo>
                    <a:pt x="35170" y="20660"/>
                  </a:lnTo>
                  <a:lnTo>
                    <a:pt x="35209" y="20856"/>
                  </a:lnTo>
                  <a:lnTo>
                    <a:pt x="35228" y="20875"/>
                  </a:lnTo>
                  <a:lnTo>
                    <a:pt x="35228" y="20875"/>
                  </a:lnTo>
                  <a:lnTo>
                    <a:pt x="35307" y="21247"/>
                  </a:lnTo>
                  <a:lnTo>
                    <a:pt x="35307" y="21287"/>
                  </a:lnTo>
                  <a:lnTo>
                    <a:pt x="35307" y="21287"/>
                  </a:lnTo>
                  <a:lnTo>
                    <a:pt x="35326" y="21424"/>
                  </a:lnTo>
                  <a:lnTo>
                    <a:pt x="35326" y="21424"/>
                  </a:lnTo>
                  <a:lnTo>
                    <a:pt x="35405" y="21933"/>
                  </a:lnTo>
                  <a:lnTo>
                    <a:pt x="35424" y="22090"/>
                  </a:lnTo>
                  <a:lnTo>
                    <a:pt x="35424" y="22090"/>
                  </a:lnTo>
                  <a:lnTo>
                    <a:pt x="35483" y="22520"/>
                  </a:lnTo>
                  <a:lnTo>
                    <a:pt x="35483" y="22657"/>
                  </a:lnTo>
                  <a:lnTo>
                    <a:pt x="35483" y="22657"/>
                  </a:lnTo>
                  <a:lnTo>
                    <a:pt x="35522" y="23206"/>
                  </a:lnTo>
                  <a:lnTo>
                    <a:pt x="35522" y="23206"/>
                  </a:lnTo>
                  <a:lnTo>
                    <a:pt x="35522" y="23225"/>
                  </a:lnTo>
                  <a:lnTo>
                    <a:pt x="35522" y="23225"/>
                  </a:lnTo>
                  <a:lnTo>
                    <a:pt x="35542" y="23774"/>
                  </a:lnTo>
                  <a:lnTo>
                    <a:pt x="35542" y="23891"/>
                  </a:lnTo>
                  <a:lnTo>
                    <a:pt x="35542" y="23891"/>
                  </a:lnTo>
                  <a:lnTo>
                    <a:pt x="35542" y="24420"/>
                  </a:lnTo>
                  <a:lnTo>
                    <a:pt x="35542" y="24439"/>
                  </a:lnTo>
                  <a:lnTo>
                    <a:pt x="35542" y="24439"/>
                  </a:lnTo>
                  <a:lnTo>
                    <a:pt x="35522" y="25027"/>
                  </a:lnTo>
                  <a:lnTo>
                    <a:pt x="35522" y="25125"/>
                  </a:lnTo>
                  <a:lnTo>
                    <a:pt x="35522" y="25125"/>
                  </a:lnTo>
                  <a:lnTo>
                    <a:pt x="35483" y="25614"/>
                  </a:lnTo>
                  <a:lnTo>
                    <a:pt x="35483" y="25693"/>
                  </a:lnTo>
                  <a:lnTo>
                    <a:pt x="35483" y="25693"/>
                  </a:lnTo>
                  <a:lnTo>
                    <a:pt x="35444" y="26280"/>
                  </a:lnTo>
                  <a:lnTo>
                    <a:pt x="35444" y="26300"/>
                  </a:lnTo>
                  <a:lnTo>
                    <a:pt x="35444" y="26300"/>
                  </a:lnTo>
                  <a:lnTo>
                    <a:pt x="35385" y="26828"/>
                  </a:lnTo>
                  <a:lnTo>
                    <a:pt x="35365" y="26965"/>
                  </a:lnTo>
                  <a:lnTo>
                    <a:pt x="35365" y="26965"/>
                  </a:lnTo>
                  <a:lnTo>
                    <a:pt x="35307" y="27514"/>
                  </a:lnTo>
                  <a:lnTo>
                    <a:pt x="35307" y="27514"/>
                  </a:lnTo>
                  <a:lnTo>
                    <a:pt x="35248" y="27710"/>
                  </a:lnTo>
                  <a:lnTo>
                    <a:pt x="35189" y="27886"/>
                  </a:lnTo>
                  <a:lnTo>
                    <a:pt x="35072" y="28043"/>
                  </a:lnTo>
                  <a:lnTo>
                    <a:pt x="34935" y="28180"/>
                  </a:lnTo>
                  <a:lnTo>
                    <a:pt x="34778" y="28297"/>
                  </a:lnTo>
                  <a:lnTo>
                    <a:pt x="34621" y="28375"/>
                  </a:lnTo>
                  <a:lnTo>
                    <a:pt x="34426" y="28434"/>
                  </a:lnTo>
                  <a:lnTo>
                    <a:pt x="34230" y="28454"/>
                  </a:lnTo>
                  <a:lnTo>
                    <a:pt x="2174" y="28454"/>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0"/>
            <p:cNvSpPr/>
            <p:nvPr/>
          </p:nvSpPr>
          <p:spPr>
            <a:xfrm>
              <a:off x="1313475" y="373725"/>
              <a:ext cx="811225" cy="657000"/>
            </a:xfrm>
            <a:custGeom>
              <a:avLst/>
              <a:gdLst/>
              <a:ahLst/>
              <a:cxnLst/>
              <a:rect l="l" t="t" r="r" b="b"/>
              <a:pathLst>
                <a:path w="32449" h="26280" extrusionOk="0">
                  <a:moveTo>
                    <a:pt x="15569" y="0"/>
                  </a:moveTo>
                  <a:lnTo>
                    <a:pt x="14962" y="20"/>
                  </a:lnTo>
                  <a:lnTo>
                    <a:pt x="14374" y="59"/>
                  </a:lnTo>
                  <a:lnTo>
                    <a:pt x="13767" y="118"/>
                  </a:lnTo>
                  <a:lnTo>
                    <a:pt x="13180" y="216"/>
                  </a:lnTo>
                  <a:lnTo>
                    <a:pt x="12573" y="333"/>
                  </a:lnTo>
                  <a:lnTo>
                    <a:pt x="11985" y="490"/>
                  </a:lnTo>
                  <a:lnTo>
                    <a:pt x="11417" y="647"/>
                  </a:lnTo>
                  <a:lnTo>
                    <a:pt x="10830" y="842"/>
                  </a:lnTo>
                  <a:lnTo>
                    <a:pt x="10262" y="1058"/>
                  </a:lnTo>
                  <a:lnTo>
                    <a:pt x="9694" y="1312"/>
                  </a:lnTo>
                  <a:lnTo>
                    <a:pt x="9126" y="1567"/>
                  </a:lnTo>
                  <a:lnTo>
                    <a:pt x="8578" y="1861"/>
                  </a:lnTo>
                  <a:lnTo>
                    <a:pt x="8030" y="2174"/>
                  </a:lnTo>
                  <a:lnTo>
                    <a:pt x="7501" y="2507"/>
                  </a:lnTo>
                  <a:lnTo>
                    <a:pt x="6992" y="2859"/>
                  </a:lnTo>
                  <a:lnTo>
                    <a:pt x="6483" y="3251"/>
                  </a:lnTo>
                  <a:lnTo>
                    <a:pt x="5993" y="3643"/>
                  </a:lnTo>
                  <a:lnTo>
                    <a:pt x="5504" y="4073"/>
                  </a:lnTo>
                  <a:lnTo>
                    <a:pt x="5034" y="4504"/>
                  </a:lnTo>
                  <a:lnTo>
                    <a:pt x="4779" y="4778"/>
                  </a:lnTo>
                  <a:lnTo>
                    <a:pt x="4544" y="5033"/>
                  </a:lnTo>
                  <a:lnTo>
                    <a:pt x="4074" y="5601"/>
                  </a:lnTo>
                  <a:lnTo>
                    <a:pt x="3643" y="6188"/>
                  </a:lnTo>
                  <a:lnTo>
                    <a:pt x="3252" y="6795"/>
                  </a:lnTo>
                  <a:lnTo>
                    <a:pt x="2880" y="7442"/>
                  </a:lnTo>
                  <a:lnTo>
                    <a:pt x="2527" y="8088"/>
                  </a:lnTo>
                  <a:lnTo>
                    <a:pt x="2214" y="8773"/>
                  </a:lnTo>
                  <a:lnTo>
                    <a:pt x="1920" y="9459"/>
                  </a:lnTo>
                  <a:lnTo>
                    <a:pt x="1665" y="10163"/>
                  </a:lnTo>
                  <a:lnTo>
                    <a:pt x="1430" y="10888"/>
                  </a:lnTo>
                  <a:lnTo>
                    <a:pt x="1215" y="11613"/>
                  </a:lnTo>
                  <a:lnTo>
                    <a:pt x="1019" y="12337"/>
                  </a:lnTo>
                  <a:lnTo>
                    <a:pt x="843" y="13062"/>
                  </a:lnTo>
                  <a:lnTo>
                    <a:pt x="686" y="13786"/>
                  </a:lnTo>
                  <a:lnTo>
                    <a:pt x="549" y="14511"/>
                  </a:lnTo>
                  <a:lnTo>
                    <a:pt x="432" y="15235"/>
                  </a:lnTo>
                  <a:lnTo>
                    <a:pt x="275" y="16469"/>
                  </a:lnTo>
                  <a:lnTo>
                    <a:pt x="158" y="17703"/>
                  </a:lnTo>
                  <a:lnTo>
                    <a:pt x="60" y="18956"/>
                  </a:lnTo>
                  <a:lnTo>
                    <a:pt x="21" y="20209"/>
                  </a:lnTo>
                  <a:lnTo>
                    <a:pt x="1" y="21365"/>
                  </a:lnTo>
                  <a:lnTo>
                    <a:pt x="40" y="23382"/>
                  </a:lnTo>
                  <a:lnTo>
                    <a:pt x="99" y="24929"/>
                  </a:lnTo>
                  <a:lnTo>
                    <a:pt x="158" y="26280"/>
                  </a:lnTo>
                  <a:lnTo>
                    <a:pt x="32194" y="26280"/>
                  </a:lnTo>
                  <a:lnTo>
                    <a:pt x="32292" y="25438"/>
                  </a:lnTo>
                  <a:lnTo>
                    <a:pt x="32370" y="24596"/>
                  </a:lnTo>
                  <a:lnTo>
                    <a:pt x="32429" y="23773"/>
                  </a:lnTo>
                  <a:lnTo>
                    <a:pt x="32449" y="22970"/>
                  </a:lnTo>
                  <a:lnTo>
                    <a:pt x="32429" y="22148"/>
                  </a:lnTo>
                  <a:lnTo>
                    <a:pt x="32410" y="21756"/>
                  </a:lnTo>
                  <a:lnTo>
                    <a:pt x="32370" y="21345"/>
                  </a:lnTo>
                  <a:lnTo>
                    <a:pt x="32312" y="20953"/>
                  </a:lnTo>
                  <a:lnTo>
                    <a:pt x="32253" y="20542"/>
                  </a:lnTo>
                  <a:lnTo>
                    <a:pt x="32175" y="20150"/>
                  </a:lnTo>
                  <a:lnTo>
                    <a:pt x="32077" y="19759"/>
                  </a:lnTo>
                  <a:lnTo>
                    <a:pt x="31900" y="19093"/>
                  </a:lnTo>
                  <a:lnTo>
                    <a:pt x="31783" y="18760"/>
                  </a:lnTo>
                  <a:lnTo>
                    <a:pt x="31665" y="18447"/>
                  </a:lnTo>
                  <a:lnTo>
                    <a:pt x="31528" y="18114"/>
                  </a:lnTo>
                  <a:lnTo>
                    <a:pt x="31391" y="17801"/>
                  </a:lnTo>
                  <a:lnTo>
                    <a:pt x="31235" y="17468"/>
                  </a:lnTo>
                  <a:lnTo>
                    <a:pt x="31058" y="17154"/>
                  </a:lnTo>
                  <a:lnTo>
                    <a:pt x="31000" y="17056"/>
                  </a:lnTo>
                  <a:lnTo>
                    <a:pt x="30588" y="16332"/>
                  </a:lnTo>
                  <a:lnTo>
                    <a:pt x="30216" y="15607"/>
                  </a:lnTo>
                  <a:lnTo>
                    <a:pt x="29864" y="14883"/>
                  </a:lnTo>
                  <a:lnTo>
                    <a:pt x="29531" y="14158"/>
                  </a:lnTo>
                  <a:lnTo>
                    <a:pt x="29061" y="13081"/>
                  </a:lnTo>
                  <a:lnTo>
                    <a:pt x="28630" y="11985"/>
                  </a:lnTo>
                  <a:lnTo>
                    <a:pt x="28219" y="10868"/>
                  </a:lnTo>
                  <a:lnTo>
                    <a:pt x="27827" y="9694"/>
                  </a:lnTo>
                  <a:lnTo>
                    <a:pt x="27514" y="8832"/>
                  </a:lnTo>
                  <a:lnTo>
                    <a:pt x="27181" y="7951"/>
                  </a:lnTo>
                  <a:lnTo>
                    <a:pt x="26809" y="7109"/>
                  </a:lnTo>
                  <a:lnTo>
                    <a:pt x="26613" y="6678"/>
                  </a:lnTo>
                  <a:lnTo>
                    <a:pt x="26398" y="6267"/>
                  </a:lnTo>
                  <a:lnTo>
                    <a:pt x="26026" y="5620"/>
                  </a:lnTo>
                  <a:lnTo>
                    <a:pt x="25830" y="5288"/>
                  </a:lnTo>
                  <a:lnTo>
                    <a:pt x="25615" y="4994"/>
                  </a:lnTo>
                  <a:lnTo>
                    <a:pt x="25399" y="4680"/>
                  </a:lnTo>
                  <a:lnTo>
                    <a:pt x="25164" y="4387"/>
                  </a:lnTo>
                  <a:lnTo>
                    <a:pt x="24929" y="4113"/>
                  </a:lnTo>
                  <a:lnTo>
                    <a:pt x="24675" y="3838"/>
                  </a:lnTo>
                  <a:lnTo>
                    <a:pt x="24244" y="3408"/>
                  </a:lnTo>
                  <a:lnTo>
                    <a:pt x="23813" y="3016"/>
                  </a:lnTo>
                  <a:lnTo>
                    <a:pt x="23382" y="2663"/>
                  </a:lnTo>
                  <a:lnTo>
                    <a:pt x="22932" y="2311"/>
                  </a:lnTo>
                  <a:lnTo>
                    <a:pt x="22403" y="1959"/>
                  </a:lnTo>
                  <a:lnTo>
                    <a:pt x="21874" y="1645"/>
                  </a:lnTo>
                  <a:lnTo>
                    <a:pt x="21346" y="1351"/>
                  </a:lnTo>
                  <a:lnTo>
                    <a:pt x="20797" y="1077"/>
                  </a:lnTo>
                  <a:lnTo>
                    <a:pt x="20229" y="842"/>
                  </a:lnTo>
                  <a:lnTo>
                    <a:pt x="19662" y="647"/>
                  </a:lnTo>
                  <a:lnTo>
                    <a:pt x="19094" y="470"/>
                  </a:lnTo>
                  <a:lnTo>
                    <a:pt x="18506" y="314"/>
                  </a:lnTo>
                  <a:lnTo>
                    <a:pt x="17938" y="196"/>
                  </a:lnTo>
                  <a:lnTo>
                    <a:pt x="17351" y="98"/>
                  </a:lnTo>
                  <a:lnTo>
                    <a:pt x="16744" y="39"/>
                  </a:lnTo>
                  <a:lnTo>
                    <a:pt x="161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0"/>
            <p:cNvSpPr/>
            <p:nvPr/>
          </p:nvSpPr>
          <p:spPr>
            <a:xfrm>
              <a:off x="1313475" y="373725"/>
              <a:ext cx="811225" cy="657000"/>
            </a:xfrm>
            <a:custGeom>
              <a:avLst/>
              <a:gdLst/>
              <a:ahLst/>
              <a:cxnLst/>
              <a:rect l="l" t="t" r="r" b="b"/>
              <a:pathLst>
                <a:path w="32449" h="26280" fill="none" extrusionOk="0">
                  <a:moveTo>
                    <a:pt x="32194" y="26280"/>
                  </a:moveTo>
                  <a:lnTo>
                    <a:pt x="158" y="26280"/>
                  </a:lnTo>
                  <a:lnTo>
                    <a:pt x="158" y="26280"/>
                  </a:lnTo>
                  <a:lnTo>
                    <a:pt x="99" y="24929"/>
                  </a:lnTo>
                  <a:lnTo>
                    <a:pt x="40" y="23382"/>
                  </a:lnTo>
                  <a:lnTo>
                    <a:pt x="1" y="21365"/>
                  </a:lnTo>
                  <a:lnTo>
                    <a:pt x="1" y="21365"/>
                  </a:lnTo>
                  <a:lnTo>
                    <a:pt x="21" y="20209"/>
                  </a:lnTo>
                  <a:lnTo>
                    <a:pt x="21" y="20209"/>
                  </a:lnTo>
                  <a:lnTo>
                    <a:pt x="60" y="18956"/>
                  </a:lnTo>
                  <a:lnTo>
                    <a:pt x="158" y="17703"/>
                  </a:lnTo>
                  <a:lnTo>
                    <a:pt x="275" y="16469"/>
                  </a:lnTo>
                  <a:lnTo>
                    <a:pt x="432" y="15235"/>
                  </a:lnTo>
                  <a:lnTo>
                    <a:pt x="432" y="15235"/>
                  </a:lnTo>
                  <a:lnTo>
                    <a:pt x="549" y="14511"/>
                  </a:lnTo>
                  <a:lnTo>
                    <a:pt x="686" y="13786"/>
                  </a:lnTo>
                  <a:lnTo>
                    <a:pt x="843" y="13062"/>
                  </a:lnTo>
                  <a:lnTo>
                    <a:pt x="1019" y="12337"/>
                  </a:lnTo>
                  <a:lnTo>
                    <a:pt x="1215" y="11613"/>
                  </a:lnTo>
                  <a:lnTo>
                    <a:pt x="1430" y="10888"/>
                  </a:lnTo>
                  <a:lnTo>
                    <a:pt x="1665" y="10163"/>
                  </a:lnTo>
                  <a:lnTo>
                    <a:pt x="1920" y="9459"/>
                  </a:lnTo>
                  <a:lnTo>
                    <a:pt x="2214" y="8773"/>
                  </a:lnTo>
                  <a:lnTo>
                    <a:pt x="2527" y="8088"/>
                  </a:lnTo>
                  <a:lnTo>
                    <a:pt x="2880" y="7442"/>
                  </a:lnTo>
                  <a:lnTo>
                    <a:pt x="3252" y="6795"/>
                  </a:lnTo>
                  <a:lnTo>
                    <a:pt x="3643" y="6188"/>
                  </a:lnTo>
                  <a:lnTo>
                    <a:pt x="4074" y="5601"/>
                  </a:lnTo>
                  <a:lnTo>
                    <a:pt x="4544" y="5033"/>
                  </a:lnTo>
                  <a:lnTo>
                    <a:pt x="4779" y="4778"/>
                  </a:lnTo>
                  <a:lnTo>
                    <a:pt x="5034" y="4504"/>
                  </a:lnTo>
                  <a:lnTo>
                    <a:pt x="5034" y="4504"/>
                  </a:lnTo>
                  <a:lnTo>
                    <a:pt x="5504" y="4073"/>
                  </a:lnTo>
                  <a:lnTo>
                    <a:pt x="5993" y="3643"/>
                  </a:lnTo>
                  <a:lnTo>
                    <a:pt x="6483" y="3251"/>
                  </a:lnTo>
                  <a:lnTo>
                    <a:pt x="6992" y="2859"/>
                  </a:lnTo>
                  <a:lnTo>
                    <a:pt x="7501" y="2507"/>
                  </a:lnTo>
                  <a:lnTo>
                    <a:pt x="8030" y="2174"/>
                  </a:lnTo>
                  <a:lnTo>
                    <a:pt x="8578" y="1861"/>
                  </a:lnTo>
                  <a:lnTo>
                    <a:pt x="9126" y="1567"/>
                  </a:lnTo>
                  <a:lnTo>
                    <a:pt x="9694" y="1312"/>
                  </a:lnTo>
                  <a:lnTo>
                    <a:pt x="10262" y="1058"/>
                  </a:lnTo>
                  <a:lnTo>
                    <a:pt x="10830" y="842"/>
                  </a:lnTo>
                  <a:lnTo>
                    <a:pt x="11417" y="647"/>
                  </a:lnTo>
                  <a:lnTo>
                    <a:pt x="11985" y="490"/>
                  </a:lnTo>
                  <a:lnTo>
                    <a:pt x="12573" y="333"/>
                  </a:lnTo>
                  <a:lnTo>
                    <a:pt x="13180" y="216"/>
                  </a:lnTo>
                  <a:lnTo>
                    <a:pt x="13767" y="118"/>
                  </a:lnTo>
                  <a:lnTo>
                    <a:pt x="14374" y="59"/>
                  </a:lnTo>
                  <a:lnTo>
                    <a:pt x="14962" y="20"/>
                  </a:lnTo>
                  <a:lnTo>
                    <a:pt x="15569" y="0"/>
                  </a:lnTo>
                  <a:lnTo>
                    <a:pt x="16156" y="0"/>
                  </a:lnTo>
                  <a:lnTo>
                    <a:pt x="16744" y="39"/>
                  </a:lnTo>
                  <a:lnTo>
                    <a:pt x="17351" y="98"/>
                  </a:lnTo>
                  <a:lnTo>
                    <a:pt x="17938" y="196"/>
                  </a:lnTo>
                  <a:lnTo>
                    <a:pt x="18506" y="314"/>
                  </a:lnTo>
                  <a:lnTo>
                    <a:pt x="19094" y="470"/>
                  </a:lnTo>
                  <a:lnTo>
                    <a:pt x="19662" y="647"/>
                  </a:lnTo>
                  <a:lnTo>
                    <a:pt x="20229" y="842"/>
                  </a:lnTo>
                  <a:lnTo>
                    <a:pt x="20797" y="1077"/>
                  </a:lnTo>
                  <a:lnTo>
                    <a:pt x="21346" y="1351"/>
                  </a:lnTo>
                  <a:lnTo>
                    <a:pt x="21874" y="1645"/>
                  </a:lnTo>
                  <a:lnTo>
                    <a:pt x="22403" y="1959"/>
                  </a:lnTo>
                  <a:lnTo>
                    <a:pt x="22932" y="2311"/>
                  </a:lnTo>
                  <a:lnTo>
                    <a:pt x="22932" y="2311"/>
                  </a:lnTo>
                  <a:lnTo>
                    <a:pt x="23382" y="2663"/>
                  </a:lnTo>
                  <a:lnTo>
                    <a:pt x="23813" y="3016"/>
                  </a:lnTo>
                  <a:lnTo>
                    <a:pt x="24244" y="3408"/>
                  </a:lnTo>
                  <a:lnTo>
                    <a:pt x="24675" y="3838"/>
                  </a:lnTo>
                  <a:lnTo>
                    <a:pt x="24675" y="3838"/>
                  </a:lnTo>
                  <a:lnTo>
                    <a:pt x="24929" y="4113"/>
                  </a:lnTo>
                  <a:lnTo>
                    <a:pt x="25164" y="4387"/>
                  </a:lnTo>
                  <a:lnTo>
                    <a:pt x="25399" y="4680"/>
                  </a:lnTo>
                  <a:lnTo>
                    <a:pt x="25615" y="4994"/>
                  </a:lnTo>
                  <a:lnTo>
                    <a:pt x="25830" y="5288"/>
                  </a:lnTo>
                  <a:lnTo>
                    <a:pt x="26026" y="5620"/>
                  </a:lnTo>
                  <a:lnTo>
                    <a:pt x="26398" y="6267"/>
                  </a:lnTo>
                  <a:lnTo>
                    <a:pt x="26398" y="6267"/>
                  </a:lnTo>
                  <a:lnTo>
                    <a:pt x="26613" y="6678"/>
                  </a:lnTo>
                  <a:lnTo>
                    <a:pt x="26809" y="7109"/>
                  </a:lnTo>
                  <a:lnTo>
                    <a:pt x="27181" y="7951"/>
                  </a:lnTo>
                  <a:lnTo>
                    <a:pt x="27514" y="8832"/>
                  </a:lnTo>
                  <a:lnTo>
                    <a:pt x="27827" y="9694"/>
                  </a:lnTo>
                  <a:lnTo>
                    <a:pt x="27827" y="9694"/>
                  </a:lnTo>
                  <a:lnTo>
                    <a:pt x="28219" y="10868"/>
                  </a:lnTo>
                  <a:lnTo>
                    <a:pt x="28630" y="11985"/>
                  </a:lnTo>
                  <a:lnTo>
                    <a:pt x="29061" y="13081"/>
                  </a:lnTo>
                  <a:lnTo>
                    <a:pt x="29531" y="14158"/>
                  </a:lnTo>
                  <a:lnTo>
                    <a:pt x="29531" y="14158"/>
                  </a:lnTo>
                  <a:lnTo>
                    <a:pt x="29864" y="14883"/>
                  </a:lnTo>
                  <a:lnTo>
                    <a:pt x="30216" y="15607"/>
                  </a:lnTo>
                  <a:lnTo>
                    <a:pt x="30588" y="16332"/>
                  </a:lnTo>
                  <a:lnTo>
                    <a:pt x="31000" y="17056"/>
                  </a:lnTo>
                  <a:lnTo>
                    <a:pt x="31000" y="17056"/>
                  </a:lnTo>
                  <a:lnTo>
                    <a:pt x="31058" y="17154"/>
                  </a:lnTo>
                  <a:lnTo>
                    <a:pt x="31058" y="17154"/>
                  </a:lnTo>
                  <a:lnTo>
                    <a:pt x="31235" y="17468"/>
                  </a:lnTo>
                  <a:lnTo>
                    <a:pt x="31391" y="17801"/>
                  </a:lnTo>
                  <a:lnTo>
                    <a:pt x="31528" y="18114"/>
                  </a:lnTo>
                  <a:lnTo>
                    <a:pt x="31665" y="18447"/>
                  </a:lnTo>
                  <a:lnTo>
                    <a:pt x="31783" y="18760"/>
                  </a:lnTo>
                  <a:lnTo>
                    <a:pt x="31900" y="19093"/>
                  </a:lnTo>
                  <a:lnTo>
                    <a:pt x="32077" y="19759"/>
                  </a:lnTo>
                  <a:lnTo>
                    <a:pt x="32077" y="19759"/>
                  </a:lnTo>
                  <a:lnTo>
                    <a:pt x="32175" y="20150"/>
                  </a:lnTo>
                  <a:lnTo>
                    <a:pt x="32253" y="20542"/>
                  </a:lnTo>
                  <a:lnTo>
                    <a:pt x="32312" y="20953"/>
                  </a:lnTo>
                  <a:lnTo>
                    <a:pt x="32370" y="21345"/>
                  </a:lnTo>
                  <a:lnTo>
                    <a:pt x="32410" y="21756"/>
                  </a:lnTo>
                  <a:lnTo>
                    <a:pt x="32429" y="22148"/>
                  </a:lnTo>
                  <a:lnTo>
                    <a:pt x="32449" y="22970"/>
                  </a:lnTo>
                  <a:lnTo>
                    <a:pt x="32429" y="23773"/>
                  </a:lnTo>
                  <a:lnTo>
                    <a:pt x="32370" y="24596"/>
                  </a:lnTo>
                  <a:lnTo>
                    <a:pt x="32292" y="25438"/>
                  </a:lnTo>
                  <a:lnTo>
                    <a:pt x="32194" y="2628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1313475" y="793750"/>
              <a:ext cx="811225" cy="236975"/>
            </a:xfrm>
            <a:custGeom>
              <a:avLst/>
              <a:gdLst/>
              <a:ahLst/>
              <a:cxnLst/>
              <a:rect l="l" t="t" r="r" b="b"/>
              <a:pathLst>
                <a:path w="32449" h="9479" extrusionOk="0">
                  <a:moveTo>
                    <a:pt x="28983" y="1"/>
                  </a:moveTo>
                  <a:lnTo>
                    <a:pt x="28630" y="20"/>
                  </a:lnTo>
                  <a:lnTo>
                    <a:pt x="28278" y="40"/>
                  </a:lnTo>
                  <a:lnTo>
                    <a:pt x="27769" y="118"/>
                  </a:lnTo>
                  <a:lnTo>
                    <a:pt x="27279" y="236"/>
                  </a:lnTo>
                  <a:lnTo>
                    <a:pt x="26789" y="373"/>
                  </a:lnTo>
                  <a:lnTo>
                    <a:pt x="26319" y="549"/>
                  </a:lnTo>
                  <a:lnTo>
                    <a:pt x="25850" y="745"/>
                  </a:lnTo>
                  <a:lnTo>
                    <a:pt x="25399" y="960"/>
                  </a:lnTo>
                  <a:lnTo>
                    <a:pt x="24949" y="1195"/>
                  </a:lnTo>
                  <a:lnTo>
                    <a:pt x="24498" y="1450"/>
                  </a:lnTo>
                  <a:lnTo>
                    <a:pt x="24009" y="1763"/>
                  </a:lnTo>
                  <a:lnTo>
                    <a:pt x="23519" y="2096"/>
                  </a:lnTo>
                  <a:lnTo>
                    <a:pt x="23069" y="2449"/>
                  </a:lnTo>
                  <a:lnTo>
                    <a:pt x="22618" y="2821"/>
                  </a:lnTo>
                  <a:lnTo>
                    <a:pt x="22207" y="3232"/>
                  </a:lnTo>
                  <a:lnTo>
                    <a:pt x="21835" y="3663"/>
                  </a:lnTo>
                  <a:lnTo>
                    <a:pt x="21639" y="3878"/>
                  </a:lnTo>
                  <a:lnTo>
                    <a:pt x="21483" y="4113"/>
                  </a:lnTo>
                  <a:lnTo>
                    <a:pt x="21326" y="4348"/>
                  </a:lnTo>
                  <a:lnTo>
                    <a:pt x="21169" y="4603"/>
                  </a:lnTo>
                  <a:lnTo>
                    <a:pt x="20895" y="4407"/>
                  </a:lnTo>
                  <a:lnTo>
                    <a:pt x="20621" y="4250"/>
                  </a:lnTo>
                  <a:lnTo>
                    <a:pt x="20327" y="4094"/>
                  </a:lnTo>
                  <a:lnTo>
                    <a:pt x="20034" y="3957"/>
                  </a:lnTo>
                  <a:lnTo>
                    <a:pt x="19740" y="3839"/>
                  </a:lnTo>
                  <a:lnTo>
                    <a:pt x="19427" y="3722"/>
                  </a:lnTo>
                  <a:lnTo>
                    <a:pt x="19113" y="3643"/>
                  </a:lnTo>
                  <a:lnTo>
                    <a:pt x="18780" y="3565"/>
                  </a:lnTo>
                  <a:lnTo>
                    <a:pt x="18467" y="3506"/>
                  </a:lnTo>
                  <a:lnTo>
                    <a:pt x="18134" y="3487"/>
                  </a:lnTo>
                  <a:lnTo>
                    <a:pt x="17821" y="3467"/>
                  </a:lnTo>
                  <a:lnTo>
                    <a:pt x="17488" y="3447"/>
                  </a:lnTo>
                  <a:lnTo>
                    <a:pt x="17155" y="3467"/>
                  </a:lnTo>
                  <a:lnTo>
                    <a:pt x="16842" y="3506"/>
                  </a:lnTo>
                  <a:lnTo>
                    <a:pt x="16509" y="3565"/>
                  </a:lnTo>
                  <a:lnTo>
                    <a:pt x="16195" y="3624"/>
                  </a:lnTo>
                  <a:lnTo>
                    <a:pt x="15882" y="3722"/>
                  </a:lnTo>
                  <a:lnTo>
                    <a:pt x="15569" y="3819"/>
                  </a:lnTo>
                  <a:lnTo>
                    <a:pt x="15256" y="3957"/>
                  </a:lnTo>
                  <a:lnTo>
                    <a:pt x="14962" y="4113"/>
                  </a:lnTo>
                  <a:lnTo>
                    <a:pt x="14668" y="4289"/>
                  </a:lnTo>
                  <a:lnTo>
                    <a:pt x="14394" y="4466"/>
                  </a:lnTo>
                  <a:lnTo>
                    <a:pt x="14120" y="4661"/>
                  </a:lnTo>
                  <a:lnTo>
                    <a:pt x="13865" y="4896"/>
                  </a:lnTo>
                  <a:lnTo>
                    <a:pt x="13611" y="5112"/>
                  </a:lnTo>
                  <a:lnTo>
                    <a:pt x="13356" y="5366"/>
                  </a:lnTo>
                  <a:lnTo>
                    <a:pt x="13141" y="5621"/>
                  </a:lnTo>
                  <a:lnTo>
                    <a:pt x="12925" y="5876"/>
                  </a:lnTo>
                  <a:lnTo>
                    <a:pt x="12729" y="6150"/>
                  </a:lnTo>
                  <a:lnTo>
                    <a:pt x="12534" y="6424"/>
                  </a:lnTo>
                  <a:lnTo>
                    <a:pt x="12377" y="6718"/>
                  </a:lnTo>
                  <a:lnTo>
                    <a:pt x="12220" y="7011"/>
                  </a:lnTo>
                  <a:lnTo>
                    <a:pt x="11868" y="6796"/>
                  </a:lnTo>
                  <a:lnTo>
                    <a:pt x="11496" y="6600"/>
                  </a:lnTo>
                  <a:lnTo>
                    <a:pt x="11104" y="6424"/>
                  </a:lnTo>
                  <a:lnTo>
                    <a:pt x="10712" y="6287"/>
                  </a:lnTo>
                  <a:lnTo>
                    <a:pt x="10301" y="6169"/>
                  </a:lnTo>
                  <a:lnTo>
                    <a:pt x="9910" y="6091"/>
                  </a:lnTo>
                  <a:lnTo>
                    <a:pt x="9479" y="6032"/>
                  </a:lnTo>
                  <a:lnTo>
                    <a:pt x="9068" y="5993"/>
                  </a:lnTo>
                  <a:lnTo>
                    <a:pt x="8656" y="5973"/>
                  </a:lnTo>
                  <a:lnTo>
                    <a:pt x="8226" y="5993"/>
                  </a:lnTo>
                  <a:lnTo>
                    <a:pt x="7814" y="6052"/>
                  </a:lnTo>
                  <a:lnTo>
                    <a:pt x="7403" y="6130"/>
                  </a:lnTo>
                  <a:lnTo>
                    <a:pt x="7011" y="6228"/>
                  </a:lnTo>
                  <a:lnTo>
                    <a:pt x="6600" y="6346"/>
                  </a:lnTo>
                  <a:lnTo>
                    <a:pt x="6209" y="6502"/>
                  </a:lnTo>
                  <a:lnTo>
                    <a:pt x="5836" y="6678"/>
                  </a:lnTo>
                  <a:lnTo>
                    <a:pt x="5386" y="6169"/>
                  </a:lnTo>
                  <a:lnTo>
                    <a:pt x="4897" y="5660"/>
                  </a:lnTo>
                  <a:lnTo>
                    <a:pt x="4642" y="5425"/>
                  </a:lnTo>
                  <a:lnTo>
                    <a:pt x="4387" y="5210"/>
                  </a:lnTo>
                  <a:lnTo>
                    <a:pt x="4113" y="4994"/>
                  </a:lnTo>
                  <a:lnTo>
                    <a:pt x="3839" y="4779"/>
                  </a:lnTo>
                  <a:lnTo>
                    <a:pt x="3545" y="4583"/>
                  </a:lnTo>
                  <a:lnTo>
                    <a:pt x="3252" y="4407"/>
                  </a:lnTo>
                  <a:lnTo>
                    <a:pt x="2958" y="4250"/>
                  </a:lnTo>
                  <a:lnTo>
                    <a:pt x="2645" y="4094"/>
                  </a:lnTo>
                  <a:lnTo>
                    <a:pt x="2331" y="3937"/>
                  </a:lnTo>
                  <a:lnTo>
                    <a:pt x="2018" y="3819"/>
                  </a:lnTo>
                  <a:lnTo>
                    <a:pt x="1685" y="3702"/>
                  </a:lnTo>
                  <a:lnTo>
                    <a:pt x="1352" y="3604"/>
                  </a:lnTo>
                  <a:lnTo>
                    <a:pt x="1019" y="3526"/>
                  </a:lnTo>
                  <a:lnTo>
                    <a:pt x="686" y="3467"/>
                  </a:lnTo>
                  <a:lnTo>
                    <a:pt x="353" y="3428"/>
                  </a:lnTo>
                  <a:lnTo>
                    <a:pt x="21" y="3408"/>
                  </a:lnTo>
                  <a:lnTo>
                    <a:pt x="1" y="4564"/>
                  </a:lnTo>
                  <a:lnTo>
                    <a:pt x="40" y="6581"/>
                  </a:lnTo>
                  <a:lnTo>
                    <a:pt x="99" y="8128"/>
                  </a:lnTo>
                  <a:lnTo>
                    <a:pt x="158" y="9479"/>
                  </a:lnTo>
                  <a:lnTo>
                    <a:pt x="32194" y="9479"/>
                  </a:lnTo>
                  <a:lnTo>
                    <a:pt x="32331" y="8284"/>
                  </a:lnTo>
                  <a:lnTo>
                    <a:pt x="32390" y="7697"/>
                  </a:lnTo>
                  <a:lnTo>
                    <a:pt x="32429" y="7109"/>
                  </a:lnTo>
                  <a:lnTo>
                    <a:pt x="32449" y="6522"/>
                  </a:lnTo>
                  <a:lnTo>
                    <a:pt x="32449" y="5934"/>
                  </a:lnTo>
                  <a:lnTo>
                    <a:pt x="32429" y="5366"/>
                  </a:lnTo>
                  <a:lnTo>
                    <a:pt x="32390" y="4799"/>
                  </a:lnTo>
                  <a:lnTo>
                    <a:pt x="32331" y="4231"/>
                  </a:lnTo>
                  <a:lnTo>
                    <a:pt x="32233" y="3663"/>
                  </a:lnTo>
                  <a:lnTo>
                    <a:pt x="32116" y="3095"/>
                  </a:lnTo>
                  <a:lnTo>
                    <a:pt x="31979" y="2547"/>
                  </a:lnTo>
                  <a:lnTo>
                    <a:pt x="31802" y="1979"/>
                  </a:lnTo>
                  <a:lnTo>
                    <a:pt x="31587" y="1430"/>
                  </a:lnTo>
                  <a:lnTo>
                    <a:pt x="31333" y="882"/>
                  </a:lnTo>
                  <a:lnTo>
                    <a:pt x="31058" y="353"/>
                  </a:lnTo>
                  <a:lnTo>
                    <a:pt x="30725" y="236"/>
                  </a:lnTo>
                  <a:lnTo>
                    <a:pt x="30373" y="158"/>
                  </a:lnTo>
                  <a:lnTo>
                    <a:pt x="30040" y="99"/>
                  </a:lnTo>
                  <a:lnTo>
                    <a:pt x="29688" y="40"/>
                  </a:lnTo>
                  <a:lnTo>
                    <a:pt x="29335" y="20"/>
                  </a:lnTo>
                  <a:lnTo>
                    <a:pt x="28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0"/>
            <p:cNvSpPr/>
            <p:nvPr/>
          </p:nvSpPr>
          <p:spPr>
            <a:xfrm>
              <a:off x="1718850" y="387425"/>
              <a:ext cx="77850" cy="66125"/>
            </a:xfrm>
            <a:custGeom>
              <a:avLst/>
              <a:gdLst/>
              <a:ahLst/>
              <a:cxnLst/>
              <a:rect l="l" t="t" r="r" b="b"/>
              <a:pathLst>
                <a:path w="3114" h="2645" extrusionOk="0">
                  <a:moveTo>
                    <a:pt x="999" y="1293"/>
                  </a:moveTo>
                  <a:lnTo>
                    <a:pt x="1077" y="1313"/>
                  </a:lnTo>
                  <a:lnTo>
                    <a:pt x="1195" y="1352"/>
                  </a:lnTo>
                  <a:lnTo>
                    <a:pt x="1292" y="1430"/>
                  </a:lnTo>
                  <a:lnTo>
                    <a:pt x="1371" y="1528"/>
                  </a:lnTo>
                  <a:lnTo>
                    <a:pt x="1430" y="1646"/>
                  </a:lnTo>
                  <a:lnTo>
                    <a:pt x="1469" y="1763"/>
                  </a:lnTo>
                  <a:lnTo>
                    <a:pt x="1469" y="1861"/>
                  </a:lnTo>
                  <a:lnTo>
                    <a:pt x="1449" y="1959"/>
                  </a:lnTo>
                  <a:lnTo>
                    <a:pt x="1410" y="2057"/>
                  </a:lnTo>
                  <a:lnTo>
                    <a:pt x="1351" y="2115"/>
                  </a:lnTo>
                  <a:lnTo>
                    <a:pt x="1292" y="2174"/>
                  </a:lnTo>
                  <a:lnTo>
                    <a:pt x="1214" y="2213"/>
                  </a:lnTo>
                  <a:lnTo>
                    <a:pt x="1057" y="2213"/>
                  </a:lnTo>
                  <a:lnTo>
                    <a:pt x="999" y="2194"/>
                  </a:lnTo>
                  <a:lnTo>
                    <a:pt x="901" y="2115"/>
                  </a:lnTo>
                  <a:lnTo>
                    <a:pt x="803" y="2018"/>
                  </a:lnTo>
                  <a:lnTo>
                    <a:pt x="744" y="1900"/>
                  </a:lnTo>
                  <a:lnTo>
                    <a:pt x="705" y="1763"/>
                  </a:lnTo>
                  <a:lnTo>
                    <a:pt x="685" y="1626"/>
                  </a:lnTo>
                  <a:lnTo>
                    <a:pt x="685" y="1469"/>
                  </a:lnTo>
                  <a:lnTo>
                    <a:pt x="705" y="1332"/>
                  </a:lnTo>
                  <a:lnTo>
                    <a:pt x="803" y="1293"/>
                  </a:lnTo>
                  <a:close/>
                  <a:moveTo>
                    <a:pt x="2095" y="1"/>
                  </a:moveTo>
                  <a:lnTo>
                    <a:pt x="1958" y="20"/>
                  </a:lnTo>
                  <a:lnTo>
                    <a:pt x="1802" y="40"/>
                  </a:lnTo>
                  <a:lnTo>
                    <a:pt x="1665" y="99"/>
                  </a:lnTo>
                  <a:lnTo>
                    <a:pt x="1508" y="177"/>
                  </a:lnTo>
                  <a:lnTo>
                    <a:pt x="1371" y="255"/>
                  </a:lnTo>
                  <a:lnTo>
                    <a:pt x="1234" y="353"/>
                  </a:lnTo>
                  <a:lnTo>
                    <a:pt x="1097" y="471"/>
                  </a:lnTo>
                  <a:lnTo>
                    <a:pt x="960" y="647"/>
                  </a:lnTo>
                  <a:lnTo>
                    <a:pt x="823" y="823"/>
                  </a:lnTo>
                  <a:lnTo>
                    <a:pt x="705" y="1038"/>
                  </a:lnTo>
                  <a:lnTo>
                    <a:pt x="627" y="1254"/>
                  </a:lnTo>
                  <a:lnTo>
                    <a:pt x="509" y="1313"/>
                  </a:lnTo>
                  <a:lnTo>
                    <a:pt x="392" y="1391"/>
                  </a:lnTo>
                  <a:lnTo>
                    <a:pt x="274" y="1508"/>
                  </a:lnTo>
                  <a:lnTo>
                    <a:pt x="176" y="1626"/>
                  </a:lnTo>
                  <a:lnTo>
                    <a:pt x="118" y="1763"/>
                  </a:lnTo>
                  <a:lnTo>
                    <a:pt x="59" y="1880"/>
                  </a:lnTo>
                  <a:lnTo>
                    <a:pt x="39" y="2018"/>
                  </a:lnTo>
                  <a:lnTo>
                    <a:pt x="20" y="2155"/>
                  </a:lnTo>
                  <a:lnTo>
                    <a:pt x="0" y="2409"/>
                  </a:lnTo>
                  <a:lnTo>
                    <a:pt x="20" y="2644"/>
                  </a:lnTo>
                  <a:lnTo>
                    <a:pt x="118" y="2625"/>
                  </a:lnTo>
                  <a:lnTo>
                    <a:pt x="98" y="2409"/>
                  </a:lnTo>
                  <a:lnTo>
                    <a:pt x="98" y="2174"/>
                  </a:lnTo>
                  <a:lnTo>
                    <a:pt x="118" y="2057"/>
                  </a:lnTo>
                  <a:lnTo>
                    <a:pt x="157" y="1920"/>
                  </a:lnTo>
                  <a:lnTo>
                    <a:pt x="196" y="1802"/>
                  </a:lnTo>
                  <a:lnTo>
                    <a:pt x="255" y="1665"/>
                  </a:lnTo>
                  <a:lnTo>
                    <a:pt x="333" y="1587"/>
                  </a:lnTo>
                  <a:lnTo>
                    <a:pt x="411" y="1489"/>
                  </a:lnTo>
                  <a:lnTo>
                    <a:pt x="509" y="1430"/>
                  </a:lnTo>
                  <a:lnTo>
                    <a:pt x="607" y="1371"/>
                  </a:lnTo>
                  <a:lnTo>
                    <a:pt x="588" y="1508"/>
                  </a:lnTo>
                  <a:lnTo>
                    <a:pt x="588" y="1646"/>
                  </a:lnTo>
                  <a:lnTo>
                    <a:pt x="627" y="1802"/>
                  </a:lnTo>
                  <a:lnTo>
                    <a:pt x="666" y="1939"/>
                  </a:lnTo>
                  <a:lnTo>
                    <a:pt x="744" y="2076"/>
                  </a:lnTo>
                  <a:lnTo>
                    <a:pt x="842" y="2194"/>
                  </a:lnTo>
                  <a:lnTo>
                    <a:pt x="901" y="2233"/>
                  </a:lnTo>
                  <a:lnTo>
                    <a:pt x="960" y="2272"/>
                  </a:lnTo>
                  <a:lnTo>
                    <a:pt x="1038" y="2292"/>
                  </a:lnTo>
                  <a:lnTo>
                    <a:pt x="1116" y="2311"/>
                  </a:lnTo>
                  <a:lnTo>
                    <a:pt x="1136" y="2311"/>
                  </a:lnTo>
                  <a:lnTo>
                    <a:pt x="1234" y="2292"/>
                  </a:lnTo>
                  <a:lnTo>
                    <a:pt x="1332" y="2253"/>
                  </a:lnTo>
                  <a:lnTo>
                    <a:pt x="1410" y="2194"/>
                  </a:lnTo>
                  <a:lnTo>
                    <a:pt x="1488" y="2096"/>
                  </a:lnTo>
                  <a:lnTo>
                    <a:pt x="1527" y="1998"/>
                  </a:lnTo>
                  <a:lnTo>
                    <a:pt x="1567" y="1880"/>
                  </a:lnTo>
                  <a:lnTo>
                    <a:pt x="1547" y="1743"/>
                  </a:lnTo>
                  <a:lnTo>
                    <a:pt x="1527" y="1626"/>
                  </a:lnTo>
                  <a:lnTo>
                    <a:pt x="1449" y="1489"/>
                  </a:lnTo>
                  <a:lnTo>
                    <a:pt x="1351" y="1371"/>
                  </a:lnTo>
                  <a:lnTo>
                    <a:pt x="1234" y="1273"/>
                  </a:lnTo>
                  <a:lnTo>
                    <a:pt x="1116" y="1215"/>
                  </a:lnTo>
                  <a:lnTo>
                    <a:pt x="1018" y="1195"/>
                  </a:lnTo>
                  <a:lnTo>
                    <a:pt x="823" y="1195"/>
                  </a:lnTo>
                  <a:lnTo>
                    <a:pt x="744" y="1215"/>
                  </a:lnTo>
                  <a:lnTo>
                    <a:pt x="823" y="1038"/>
                  </a:lnTo>
                  <a:lnTo>
                    <a:pt x="920" y="843"/>
                  </a:lnTo>
                  <a:lnTo>
                    <a:pt x="1038" y="686"/>
                  </a:lnTo>
                  <a:lnTo>
                    <a:pt x="1175" y="549"/>
                  </a:lnTo>
                  <a:lnTo>
                    <a:pt x="1292" y="431"/>
                  </a:lnTo>
                  <a:lnTo>
                    <a:pt x="1430" y="333"/>
                  </a:lnTo>
                  <a:lnTo>
                    <a:pt x="1547" y="255"/>
                  </a:lnTo>
                  <a:lnTo>
                    <a:pt x="1684" y="177"/>
                  </a:lnTo>
                  <a:lnTo>
                    <a:pt x="1821" y="138"/>
                  </a:lnTo>
                  <a:lnTo>
                    <a:pt x="1958" y="99"/>
                  </a:lnTo>
                  <a:lnTo>
                    <a:pt x="2095" y="79"/>
                  </a:lnTo>
                  <a:lnTo>
                    <a:pt x="2232" y="79"/>
                  </a:lnTo>
                  <a:lnTo>
                    <a:pt x="2369" y="99"/>
                  </a:lnTo>
                  <a:lnTo>
                    <a:pt x="2507" y="157"/>
                  </a:lnTo>
                  <a:lnTo>
                    <a:pt x="2644" y="216"/>
                  </a:lnTo>
                  <a:lnTo>
                    <a:pt x="2761" y="294"/>
                  </a:lnTo>
                  <a:lnTo>
                    <a:pt x="2859" y="392"/>
                  </a:lnTo>
                  <a:lnTo>
                    <a:pt x="2957" y="510"/>
                  </a:lnTo>
                  <a:lnTo>
                    <a:pt x="3016" y="647"/>
                  </a:lnTo>
                  <a:lnTo>
                    <a:pt x="3035" y="803"/>
                  </a:lnTo>
                  <a:lnTo>
                    <a:pt x="3114" y="803"/>
                  </a:lnTo>
                  <a:lnTo>
                    <a:pt x="3094" y="647"/>
                  </a:lnTo>
                  <a:lnTo>
                    <a:pt x="3035" y="510"/>
                  </a:lnTo>
                  <a:lnTo>
                    <a:pt x="2957" y="373"/>
                  </a:lnTo>
                  <a:lnTo>
                    <a:pt x="2839" y="255"/>
                  </a:lnTo>
                  <a:lnTo>
                    <a:pt x="2722" y="157"/>
                  </a:lnTo>
                  <a:lnTo>
                    <a:pt x="2565" y="79"/>
                  </a:lnTo>
                  <a:lnTo>
                    <a:pt x="2409" y="20"/>
                  </a:lnTo>
                  <a:lnTo>
                    <a:pt x="2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0"/>
            <p:cNvSpPr/>
            <p:nvPr/>
          </p:nvSpPr>
          <p:spPr>
            <a:xfrm>
              <a:off x="1787375" y="398200"/>
              <a:ext cx="19125" cy="19125"/>
            </a:xfrm>
            <a:custGeom>
              <a:avLst/>
              <a:gdLst/>
              <a:ahLst/>
              <a:cxnLst/>
              <a:rect l="l" t="t" r="r" b="b"/>
              <a:pathLst>
                <a:path w="765" h="765" extrusionOk="0">
                  <a:moveTo>
                    <a:pt x="294" y="0"/>
                  </a:moveTo>
                  <a:lnTo>
                    <a:pt x="236" y="20"/>
                  </a:lnTo>
                  <a:lnTo>
                    <a:pt x="157" y="59"/>
                  </a:lnTo>
                  <a:lnTo>
                    <a:pt x="118" y="118"/>
                  </a:lnTo>
                  <a:lnTo>
                    <a:pt x="59" y="157"/>
                  </a:lnTo>
                  <a:lnTo>
                    <a:pt x="20" y="235"/>
                  </a:lnTo>
                  <a:lnTo>
                    <a:pt x="1" y="294"/>
                  </a:lnTo>
                  <a:lnTo>
                    <a:pt x="1" y="372"/>
                  </a:lnTo>
                  <a:lnTo>
                    <a:pt x="1" y="451"/>
                  </a:lnTo>
                  <a:lnTo>
                    <a:pt x="20" y="529"/>
                  </a:lnTo>
                  <a:lnTo>
                    <a:pt x="59" y="588"/>
                  </a:lnTo>
                  <a:lnTo>
                    <a:pt x="118" y="647"/>
                  </a:lnTo>
                  <a:lnTo>
                    <a:pt x="157" y="686"/>
                  </a:lnTo>
                  <a:lnTo>
                    <a:pt x="236" y="725"/>
                  </a:lnTo>
                  <a:lnTo>
                    <a:pt x="294" y="745"/>
                  </a:lnTo>
                  <a:lnTo>
                    <a:pt x="373" y="764"/>
                  </a:lnTo>
                  <a:lnTo>
                    <a:pt x="451" y="745"/>
                  </a:lnTo>
                  <a:lnTo>
                    <a:pt x="529" y="725"/>
                  </a:lnTo>
                  <a:lnTo>
                    <a:pt x="588" y="686"/>
                  </a:lnTo>
                  <a:lnTo>
                    <a:pt x="647" y="647"/>
                  </a:lnTo>
                  <a:lnTo>
                    <a:pt x="686" y="588"/>
                  </a:lnTo>
                  <a:lnTo>
                    <a:pt x="725" y="529"/>
                  </a:lnTo>
                  <a:lnTo>
                    <a:pt x="745" y="451"/>
                  </a:lnTo>
                  <a:lnTo>
                    <a:pt x="764" y="372"/>
                  </a:lnTo>
                  <a:lnTo>
                    <a:pt x="745" y="294"/>
                  </a:lnTo>
                  <a:lnTo>
                    <a:pt x="725" y="235"/>
                  </a:lnTo>
                  <a:lnTo>
                    <a:pt x="686" y="157"/>
                  </a:lnTo>
                  <a:lnTo>
                    <a:pt x="647" y="118"/>
                  </a:lnTo>
                  <a:lnTo>
                    <a:pt x="588" y="59"/>
                  </a:lnTo>
                  <a:lnTo>
                    <a:pt x="529" y="20"/>
                  </a:lnTo>
                  <a:lnTo>
                    <a:pt x="4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1493150" y="659625"/>
              <a:ext cx="400000" cy="269275"/>
            </a:xfrm>
            <a:custGeom>
              <a:avLst/>
              <a:gdLst/>
              <a:ahLst/>
              <a:cxnLst/>
              <a:rect l="l" t="t" r="r" b="b"/>
              <a:pathLst>
                <a:path w="16000" h="10771" extrusionOk="0">
                  <a:moveTo>
                    <a:pt x="451" y="0"/>
                  </a:moveTo>
                  <a:lnTo>
                    <a:pt x="412" y="216"/>
                  </a:lnTo>
                  <a:lnTo>
                    <a:pt x="314" y="803"/>
                  </a:lnTo>
                  <a:lnTo>
                    <a:pt x="177" y="1684"/>
                  </a:lnTo>
                  <a:lnTo>
                    <a:pt x="118" y="2194"/>
                  </a:lnTo>
                  <a:lnTo>
                    <a:pt x="59" y="2761"/>
                  </a:lnTo>
                  <a:lnTo>
                    <a:pt x="1" y="3721"/>
                  </a:lnTo>
                  <a:lnTo>
                    <a:pt x="1" y="4211"/>
                  </a:lnTo>
                  <a:lnTo>
                    <a:pt x="1" y="4700"/>
                  </a:lnTo>
                  <a:lnTo>
                    <a:pt x="1" y="5209"/>
                  </a:lnTo>
                  <a:lnTo>
                    <a:pt x="40" y="5718"/>
                  </a:lnTo>
                  <a:lnTo>
                    <a:pt x="99" y="6208"/>
                  </a:lnTo>
                  <a:lnTo>
                    <a:pt x="157" y="6697"/>
                  </a:lnTo>
                  <a:lnTo>
                    <a:pt x="275" y="7167"/>
                  </a:lnTo>
                  <a:lnTo>
                    <a:pt x="392" y="7598"/>
                  </a:lnTo>
                  <a:lnTo>
                    <a:pt x="549" y="8029"/>
                  </a:lnTo>
                  <a:lnTo>
                    <a:pt x="725" y="8421"/>
                  </a:lnTo>
                  <a:lnTo>
                    <a:pt x="823" y="8597"/>
                  </a:lnTo>
                  <a:lnTo>
                    <a:pt x="941" y="8773"/>
                  </a:lnTo>
                  <a:lnTo>
                    <a:pt x="1058" y="8949"/>
                  </a:lnTo>
                  <a:lnTo>
                    <a:pt x="1195" y="9106"/>
                  </a:lnTo>
                  <a:lnTo>
                    <a:pt x="1332" y="9243"/>
                  </a:lnTo>
                  <a:lnTo>
                    <a:pt x="1489" y="9380"/>
                  </a:lnTo>
                  <a:lnTo>
                    <a:pt x="1646" y="9498"/>
                  </a:lnTo>
                  <a:lnTo>
                    <a:pt x="1822" y="9596"/>
                  </a:lnTo>
                  <a:lnTo>
                    <a:pt x="2155" y="9791"/>
                  </a:lnTo>
                  <a:lnTo>
                    <a:pt x="2527" y="9948"/>
                  </a:lnTo>
                  <a:lnTo>
                    <a:pt x="2938" y="10085"/>
                  </a:lnTo>
                  <a:lnTo>
                    <a:pt x="3408" y="10222"/>
                  </a:lnTo>
                  <a:lnTo>
                    <a:pt x="3878" y="10359"/>
                  </a:lnTo>
                  <a:lnTo>
                    <a:pt x="4407" y="10457"/>
                  </a:lnTo>
                  <a:lnTo>
                    <a:pt x="4935" y="10555"/>
                  </a:lnTo>
                  <a:lnTo>
                    <a:pt x="5503" y="10634"/>
                  </a:lnTo>
                  <a:lnTo>
                    <a:pt x="5542" y="10634"/>
                  </a:lnTo>
                  <a:lnTo>
                    <a:pt x="6404" y="10712"/>
                  </a:lnTo>
                  <a:lnTo>
                    <a:pt x="7305" y="10751"/>
                  </a:lnTo>
                  <a:lnTo>
                    <a:pt x="8206" y="10771"/>
                  </a:lnTo>
                  <a:lnTo>
                    <a:pt x="9087" y="10731"/>
                  </a:lnTo>
                  <a:lnTo>
                    <a:pt x="9146" y="10731"/>
                  </a:lnTo>
                  <a:lnTo>
                    <a:pt x="9713" y="10692"/>
                  </a:lnTo>
                  <a:lnTo>
                    <a:pt x="10281" y="10634"/>
                  </a:lnTo>
                  <a:lnTo>
                    <a:pt x="10320" y="10634"/>
                  </a:lnTo>
                  <a:lnTo>
                    <a:pt x="11065" y="10536"/>
                  </a:lnTo>
                  <a:lnTo>
                    <a:pt x="11789" y="10379"/>
                  </a:lnTo>
                  <a:lnTo>
                    <a:pt x="11828" y="10379"/>
                  </a:lnTo>
                  <a:lnTo>
                    <a:pt x="12279" y="10261"/>
                  </a:lnTo>
                  <a:lnTo>
                    <a:pt x="12690" y="10144"/>
                  </a:lnTo>
                  <a:lnTo>
                    <a:pt x="13082" y="10007"/>
                  </a:lnTo>
                  <a:lnTo>
                    <a:pt x="13454" y="9870"/>
                  </a:lnTo>
                  <a:lnTo>
                    <a:pt x="13493" y="9850"/>
                  </a:lnTo>
                  <a:lnTo>
                    <a:pt x="13904" y="9635"/>
                  </a:lnTo>
                  <a:lnTo>
                    <a:pt x="14100" y="9517"/>
                  </a:lnTo>
                  <a:lnTo>
                    <a:pt x="14276" y="9400"/>
                  </a:lnTo>
                  <a:lnTo>
                    <a:pt x="14374" y="9322"/>
                  </a:lnTo>
                  <a:lnTo>
                    <a:pt x="14648" y="9106"/>
                  </a:lnTo>
                  <a:lnTo>
                    <a:pt x="14687" y="9047"/>
                  </a:lnTo>
                  <a:lnTo>
                    <a:pt x="14824" y="8891"/>
                  </a:lnTo>
                  <a:lnTo>
                    <a:pt x="14961" y="8734"/>
                  </a:lnTo>
                  <a:lnTo>
                    <a:pt x="15059" y="8558"/>
                  </a:lnTo>
                  <a:lnTo>
                    <a:pt x="15138" y="8362"/>
                  </a:lnTo>
                  <a:lnTo>
                    <a:pt x="15157" y="8323"/>
                  </a:lnTo>
                  <a:lnTo>
                    <a:pt x="15236" y="8088"/>
                  </a:lnTo>
                  <a:lnTo>
                    <a:pt x="15373" y="7324"/>
                  </a:lnTo>
                  <a:lnTo>
                    <a:pt x="15392" y="7265"/>
                  </a:lnTo>
                  <a:lnTo>
                    <a:pt x="15490" y="6580"/>
                  </a:lnTo>
                  <a:lnTo>
                    <a:pt x="15510" y="6541"/>
                  </a:lnTo>
                  <a:lnTo>
                    <a:pt x="15608" y="5777"/>
                  </a:lnTo>
                  <a:lnTo>
                    <a:pt x="15686" y="5033"/>
                  </a:lnTo>
                  <a:lnTo>
                    <a:pt x="15823" y="3564"/>
                  </a:lnTo>
                  <a:lnTo>
                    <a:pt x="15921" y="2272"/>
                  </a:lnTo>
                  <a:lnTo>
                    <a:pt x="15960" y="1214"/>
                  </a:lnTo>
                  <a:lnTo>
                    <a:pt x="15999" y="255"/>
                  </a:lnTo>
                  <a:lnTo>
                    <a:pt x="4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0"/>
            <p:cNvSpPr/>
            <p:nvPr/>
          </p:nvSpPr>
          <p:spPr>
            <a:xfrm>
              <a:off x="1493150" y="659625"/>
              <a:ext cx="400000" cy="269275"/>
            </a:xfrm>
            <a:custGeom>
              <a:avLst/>
              <a:gdLst/>
              <a:ahLst/>
              <a:cxnLst/>
              <a:rect l="l" t="t" r="r" b="b"/>
              <a:pathLst>
                <a:path w="16000" h="10771" fill="none" extrusionOk="0">
                  <a:moveTo>
                    <a:pt x="15999" y="255"/>
                  </a:moveTo>
                  <a:lnTo>
                    <a:pt x="15999" y="255"/>
                  </a:lnTo>
                  <a:lnTo>
                    <a:pt x="15960" y="1214"/>
                  </a:lnTo>
                  <a:lnTo>
                    <a:pt x="15921" y="2272"/>
                  </a:lnTo>
                  <a:lnTo>
                    <a:pt x="15823" y="3564"/>
                  </a:lnTo>
                  <a:lnTo>
                    <a:pt x="15823" y="3564"/>
                  </a:lnTo>
                  <a:lnTo>
                    <a:pt x="15686" y="5033"/>
                  </a:lnTo>
                  <a:lnTo>
                    <a:pt x="15608" y="5777"/>
                  </a:lnTo>
                  <a:lnTo>
                    <a:pt x="15510" y="6541"/>
                  </a:lnTo>
                  <a:lnTo>
                    <a:pt x="15510" y="6541"/>
                  </a:lnTo>
                  <a:lnTo>
                    <a:pt x="15490" y="6580"/>
                  </a:lnTo>
                  <a:lnTo>
                    <a:pt x="15490" y="6580"/>
                  </a:lnTo>
                  <a:lnTo>
                    <a:pt x="15392" y="7265"/>
                  </a:lnTo>
                  <a:lnTo>
                    <a:pt x="15392" y="7265"/>
                  </a:lnTo>
                  <a:lnTo>
                    <a:pt x="15373" y="7324"/>
                  </a:lnTo>
                  <a:lnTo>
                    <a:pt x="15373" y="7324"/>
                  </a:lnTo>
                  <a:lnTo>
                    <a:pt x="15236" y="8088"/>
                  </a:lnTo>
                  <a:lnTo>
                    <a:pt x="15236" y="8088"/>
                  </a:lnTo>
                  <a:lnTo>
                    <a:pt x="15157" y="8323"/>
                  </a:lnTo>
                  <a:lnTo>
                    <a:pt x="15157" y="8323"/>
                  </a:lnTo>
                  <a:lnTo>
                    <a:pt x="15138" y="8362"/>
                  </a:lnTo>
                  <a:lnTo>
                    <a:pt x="15138" y="8362"/>
                  </a:lnTo>
                  <a:lnTo>
                    <a:pt x="15059" y="8558"/>
                  </a:lnTo>
                  <a:lnTo>
                    <a:pt x="14961" y="8734"/>
                  </a:lnTo>
                  <a:lnTo>
                    <a:pt x="14824" y="8891"/>
                  </a:lnTo>
                  <a:lnTo>
                    <a:pt x="14687" y="9047"/>
                  </a:lnTo>
                  <a:lnTo>
                    <a:pt x="14687" y="9047"/>
                  </a:lnTo>
                  <a:lnTo>
                    <a:pt x="14648" y="9106"/>
                  </a:lnTo>
                  <a:lnTo>
                    <a:pt x="14648" y="9106"/>
                  </a:lnTo>
                  <a:lnTo>
                    <a:pt x="14374" y="9322"/>
                  </a:lnTo>
                  <a:lnTo>
                    <a:pt x="14374" y="9322"/>
                  </a:lnTo>
                  <a:lnTo>
                    <a:pt x="14276" y="9400"/>
                  </a:lnTo>
                  <a:lnTo>
                    <a:pt x="14276" y="9400"/>
                  </a:lnTo>
                  <a:lnTo>
                    <a:pt x="14100" y="9517"/>
                  </a:lnTo>
                  <a:lnTo>
                    <a:pt x="13904" y="9635"/>
                  </a:lnTo>
                  <a:lnTo>
                    <a:pt x="13493" y="9850"/>
                  </a:lnTo>
                  <a:lnTo>
                    <a:pt x="13493" y="9850"/>
                  </a:lnTo>
                  <a:lnTo>
                    <a:pt x="13454" y="9870"/>
                  </a:lnTo>
                  <a:lnTo>
                    <a:pt x="13454" y="9870"/>
                  </a:lnTo>
                  <a:lnTo>
                    <a:pt x="13082" y="10007"/>
                  </a:lnTo>
                  <a:lnTo>
                    <a:pt x="12690" y="10144"/>
                  </a:lnTo>
                  <a:lnTo>
                    <a:pt x="12279" y="10261"/>
                  </a:lnTo>
                  <a:lnTo>
                    <a:pt x="11828" y="10379"/>
                  </a:lnTo>
                  <a:lnTo>
                    <a:pt x="11828" y="10379"/>
                  </a:lnTo>
                  <a:lnTo>
                    <a:pt x="11789" y="10379"/>
                  </a:lnTo>
                  <a:lnTo>
                    <a:pt x="11789" y="10379"/>
                  </a:lnTo>
                  <a:lnTo>
                    <a:pt x="11065" y="10536"/>
                  </a:lnTo>
                  <a:lnTo>
                    <a:pt x="10320" y="10634"/>
                  </a:lnTo>
                  <a:lnTo>
                    <a:pt x="10320" y="10634"/>
                  </a:lnTo>
                  <a:lnTo>
                    <a:pt x="10281" y="10634"/>
                  </a:lnTo>
                  <a:lnTo>
                    <a:pt x="10281" y="10634"/>
                  </a:lnTo>
                  <a:lnTo>
                    <a:pt x="9713" y="10692"/>
                  </a:lnTo>
                  <a:lnTo>
                    <a:pt x="9146" y="10731"/>
                  </a:lnTo>
                  <a:lnTo>
                    <a:pt x="9146" y="10731"/>
                  </a:lnTo>
                  <a:lnTo>
                    <a:pt x="9087" y="10731"/>
                  </a:lnTo>
                  <a:lnTo>
                    <a:pt x="9087" y="10731"/>
                  </a:lnTo>
                  <a:lnTo>
                    <a:pt x="8206" y="10771"/>
                  </a:lnTo>
                  <a:lnTo>
                    <a:pt x="7305" y="10751"/>
                  </a:lnTo>
                  <a:lnTo>
                    <a:pt x="6404" y="10712"/>
                  </a:lnTo>
                  <a:lnTo>
                    <a:pt x="5542" y="10634"/>
                  </a:lnTo>
                  <a:lnTo>
                    <a:pt x="5542" y="10634"/>
                  </a:lnTo>
                  <a:lnTo>
                    <a:pt x="5503" y="10634"/>
                  </a:lnTo>
                  <a:lnTo>
                    <a:pt x="5503" y="10634"/>
                  </a:lnTo>
                  <a:lnTo>
                    <a:pt x="4935" y="10555"/>
                  </a:lnTo>
                  <a:lnTo>
                    <a:pt x="4407" y="10457"/>
                  </a:lnTo>
                  <a:lnTo>
                    <a:pt x="3878" y="10359"/>
                  </a:lnTo>
                  <a:lnTo>
                    <a:pt x="3408" y="10222"/>
                  </a:lnTo>
                  <a:lnTo>
                    <a:pt x="2938" y="10085"/>
                  </a:lnTo>
                  <a:lnTo>
                    <a:pt x="2527" y="9948"/>
                  </a:lnTo>
                  <a:lnTo>
                    <a:pt x="2155" y="9791"/>
                  </a:lnTo>
                  <a:lnTo>
                    <a:pt x="1822" y="9596"/>
                  </a:lnTo>
                  <a:lnTo>
                    <a:pt x="1822" y="9596"/>
                  </a:lnTo>
                  <a:lnTo>
                    <a:pt x="1646" y="9498"/>
                  </a:lnTo>
                  <a:lnTo>
                    <a:pt x="1489" y="9380"/>
                  </a:lnTo>
                  <a:lnTo>
                    <a:pt x="1332" y="9243"/>
                  </a:lnTo>
                  <a:lnTo>
                    <a:pt x="1195" y="9106"/>
                  </a:lnTo>
                  <a:lnTo>
                    <a:pt x="1058" y="8949"/>
                  </a:lnTo>
                  <a:lnTo>
                    <a:pt x="941" y="8773"/>
                  </a:lnTo>
                  <a:lnTo>
                    <a:pt x="823" y="8597"/>
                  </a:lnTo>
                  <a:lnTo>
                    <a:pt x="725" y="8421"/>
                  </a:lnTo>
                  <a:lnTo>
                    <a:pt x="549" y="8029"/>
                  </a:lnTo>
                  <a:lnTo>
                    <a:pt x="392" y="7598"/>
                  </a:lnTo>
                  <a:lnTo>
                    <a:pt x="275" y="7167"/>
                  </a:lnTo>
                  <a:lnTo>
                    <a:pt x="157" y="6697"/>
                  </a:lnTo>
                  <a:lnTo>
                    <a:pt x="99" y="6208"/>
                  </a:lnTo>
                  <a:lnTo>
                    <a:pt x="40" y="5718"/>
                  </a:lnTo>
                  <a:lnTo>
                    <a:pt x="1" y="5209"/>
                  </a:lnTo>
                  <a:lnTo>
                    <a:pt x="1" y="4700"/>
                  </a:lnTo>
                  <a:lnTo>
                    <a:pt x="1" y="4211"/>
                  </a:lnTo>
                  <a:lnTo>
                    <a:pt x="1" y="3721"/>
                  </a:lnTo>
                  <a:lnTo>
                    <a:pt x="59" y="2761"/>
                  </a:lnTo>
                  <a:lnTo>
                    <a:pt x="59" y="2761"/>
                  </a:lnTo>
                  <a:lnTo>
                    <a:pt x="118" y="2194"/>
                  </a:lnTo>
                  <a:lnTo>
                    <a:pt x="177" y="1684"/>
                  </a:lnTo>
                  <a:lnTo>
                    <a:pt x="314" y="803"/>
                  </a:lnTo>
                  <a:lnTo>
                    <a:pt x="412" y="216"/>
                  </a:lnTo>
                  <a:lnTo>
                    <a:pt x="451" y="0"/>
                  </a:lnTo>
                  <a:lnTo>
                    <a:pt x="15999" y="25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0"/>
            <p:cNvSpPr/>
            <p:nvPr/>
          </p:nvSpPr>
          <p:spPr>
            <a:xfrm>
              <a:off x="1675750" y="833900"/>
              <a:ext cx="25500" cy="25475"/>
            </a:xfrm>
            <a:custGeom>
              <a:avLst/>
              <a:gdLst/>
              <a:ahLst/>
              <a:cxnLst/>
              <a:rect l="l" t="t" r="r" b="b"/>
              <a:pathLst>
                <a:path w="1020" h="1019" extrusionOk="0">
                  <a:moveTo>
                    <a:pt x="412" y="1"/>
                  </a:moveTo>
                  <a:lnTo>
                    <a:pt x="314" y="40"/>
                  </a:lnTo>
                  <a:lnTo>
                    <a:pt x="236" y="79"/>
                  </a:lnTo>
                  <a:lnTo>
                    <a:pt x="157" y="138"/>
                  </a:lnTo>
                  <a:lnTo>
                    <a:pt x="99" y="216"/>
                  </a:lnTo>
                  <a:lnTo>
                    <a:pt x="40" y="314"/>
                  </a:lnTo>
                  <a:lnTo>
                    <a:pt x="20" y="392"/>
                  </a:lnTo>
                  <a:lnTo>
                    <a:pt x="1" y="510"/>
                  </a:lnTo>
                  <a:lnTo>
                    <a:pt x="20" y="608"/>
                  </a:lnTo>
                  <a:lnTo>
                    <a:pt x="40" y="706"/>
                  </a:lnTo>
                  <a:lnTo>
                    <a:pt x="99" y="784"/>
                  </a:lnTo>
                  <a:lnTo>
                    <a:pt x="157" y="862"/>
                  </a:lnTo>
                  <a:lnTo>
                    <a:pt x="236" y="921"/>
                  </a:lnTo>
                  <a:lnTo>
                    <a:pt x="314" y="980"/>
                  </a:lnTo>
                  <a:lnTo>
                    <a:pt x="412" y="999"/>
                  </a:lnTo>
                  <a:lnTo>
                    <a:pt x="510" y="1019"/>
                  </a:lnTo>
                  <a:lnTo>
                    <a:pt x="627" y="999"/>
                  </a:lnTo>
                  <a:lnTo>
                    <a:pt x="706" y="980"/>
                  </a:lnTo>
                  <a:lnTo>
                    <a:pt x="804" y="921"/>
                  </a:lnTo>
                  <a:lnTo>
                    <a:pt x="882" y="862"/>
                  </a:lnTo>
                  <a:lnTo>
                    <a:pt x="941" y="784"/>
                  </a:lnTo>
                  <a:lnTo>
                    <a:pt x="980" y="706"/>
                  </a:lnTo>
                  <a:lnTo>
                    <a:pt x="1019" y="608"/>
                  </a:lnTo>
                  <a:lnTo>
                    <a:pt x="1019" y="510"/>
                  </a:lnTo>
                  <a:lnTo>
                    <a:pt x="1019" y="392"/>
                  </a:lnTo>
                  <a:lnTo>
                    <a:pt x="980" y="314"/>
                  </a:lnTo>
                  <a:lnTo>
                    <a:pt x="941" y="216"/>
                  </a:lnTo>
                  <a:lnTo>
                    <a:pt x="882" y="138"/>
                  </a:lnTo>
                  <a:lnTo>
                    <a:pt x="804" y="79"/>
                  </a:lnTo>
                  <a:lnTo>
                    <a:pt x="706" y="40"/>
                  </a:lnTo>
                  <a:lnTo>
                    <a:pt x="6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1630725" y="793275"/>
              <a:ext cx="12250" cy="130725"/>
            </a:xfrm>
            <a:custGeom>
              <a:avLst/>
              <a:gdLst/>
              <a:ahLst/>
              <a:cxnLst/>
              <a:rect l="l" t="t" r="r" b="b"/>
              <a:pathLst>
                <a:path w="490" h="5229" extrusionOk="0">
                  <a:moveTo>
                    <a:pt x="451" y="0"/>
                  </a:moveTo>
                  <a:lnTo>
                    <a:pt x="274" y="1312"/>
                  </a:lnTo>
                  <a:lnTo>
                    <a:pt x="137" y="2605"/>
                  </a:lnTo>
                  <a:lnTo>
                    <a:pt x="39" y="3917"/>
                  </a:lnTo>
                  <a:lnTo>
                    <a:pt x="0" y="5229"/>
                  </a:lnTo>
                  <a:lnTo>
                    <a:pt x="39" y="5229"/>
                  </a:lnTo>
                  <a:lnTo>
                    <a:pt x="79" y="3917"/>
                  </a:lnTo>
                  <a:lnTo>
                    <a:pt x="176" y="2624"/>
                  </a:lnTo>
                  <a:lnTo>
                    <a:pt x="314" y="1312"/>
                  </a:lnTo>
                  <a:lnTo>
                    <a:pt x="490" y="20"/>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0"/>
            <p:cNvSpPr/>
            <p:nvPr/>
          </p:nvSpPr>
          <p:spPr>
            <a:xfrm>
              <a:off x="1720300" y="822150"/>
              <a:ext cx="160600" cy="104800"/>
            </a:xfrm>
            <a:custGeom>
              <a:avLst/>
              <a:gdLst/>
              <a:ahLst/>
              <a:cxnLst/>
              <a:rect l="l" t="t" r="r" b="b"/>
              <a:pathLst>
                <a:path w="6424" h="4192" extrusionOk="0">
                  <a:moveTo>
                    <a:pt x="6424" y="1"/>
                  </a:moveTo>
                  <a:lnTo>
                    <a:pt x="5973" y="99"/>
                  </a:lnTo>
                  <a:lnTo>
                    <a:pt x="5523" y="196"/>
                  </a:lnTo>
                  <a:lnTo>
                    <a:pt x="5503" y="196"/>
                  </a:lnTo>
                  <a:lnTo>
                    <a:pt x="4818" y="314"/>
                  </a:lnTo>
                  <a:lnTo>
                    <a:pt x="4113" y="392"/>
                  </a:lnTo>
                  <a:lnTo>
                    <a:pt x="3428" y="451"/>
                  </a:lnTo>
                  <a:lnTo>
                    <a:pt x="2742" y="510"/>
                  </a:lnTo>
                  <a:lnTo>
                    <a:pt x="2057" y="529"/>
                  </a:lnTo>
                  <a:lnTo>
                    <a:pt x="1391" y="549"/>
                  </a:lnTo>
                  <a:lnTo>
                    <a:pt x="60" y="549"/>
                  </a:lnTo>
                  <a:lnTo>
                    <a:pt x="60" y="588"/>
                  </a:lnTo>
                  <a:lnTo>
                    <a:pt x="20" y="2233"/>
                  </a:lnTo>
                  <a:lnTo>
                    <a:pt x="20" y="2253"/>
                  </a:lnTo>
                  <a:lnTo>
                    <a:pt x="20" y="2272"/>
                  </a:lnTo>
                  <a:lnTo>
                    <a:pt x="1" y="4191"/>
                  </a:lnTo>
                  <a:lnTo>
                    <a:pt x="60" y="4191"/>
                  </a:lnTo>
                  <a:lnTo>
                    <a:pt x="60" y="3349"/>
                  </a:lnTo>
                  <a:lnTo>
                    <a:pt x="60" y="3310"/>
                  </a:lnTo>
                  <a:lnTo>
                    <a:pt x="79" y="2292"/>
                  </a:lnTo>
                  <a:lnTo>
                    <a:pt x="79" y="2233"/>
                  </a:lnTo>
                  <a:lnTo>
                    <a:pt x="79" y="1450"/>
                  </a:lnTo>
                  <a:lnTo>
                    <a:pt x="79" y="1411"/>
                  </a:lnTo>
                  <a:lnTo>
                    <a:pt x="99" y="608"/>
                  </a:lnTo>
                  <a:lnTo>
                    <a:pt x="1039" y="588"/>
                  </a:lnTo>
                  <a:lnTo>
                    <a:pt x="1783" y="588"/>
                  </a:lnTo>
                  <a:lnTo>
                    <a:pt x="2507" y="549"/>
                  </a:lnTo>
                  <a:lnTo>
                    <a:pt x="2546" y="549"/>
                  </a:lnTo>
                  <a:lnTo>
                    <a:pt x="3428" y="510"/>
                  </a:lnTo>
                  <a:lnTo>
                    <a:pt x="4309" y="412"/>
                  </a:lnTo>
                  <a:lnTo>
                    <a:pt x="4368" y="412"/>
                  </a:lnTo>
                  <a:lnTo>
                    <a:pt x="4936" y="334"/>
                  </a:lnTo>
                  <a:lnTo>
                    <a:pt x="5503" y="236"/>
                  </a:lnTo>
                  <a:lnTo>
                    <a:pt x="5562" y="236"/>
                  </a:lnTo>
                  <a:lnTo>
                    <a:pt x="6404" y="40"/>
                  </a:lnTo>
                  <a:lnTo>
                    <a:pt x="64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0"/>
            <p:cNvSpPr/>
            <p:nvPr/>
          </p:nvSpPr>
          <p:spPr>
            <a:xfrm>
              <a:off x="1746250" y="836850"/>
              <a:ext cx="4925" cy="87650"/>
            </a:xfrm>
            <a:custGeom>
              <a:avLst/>
              <a:gdLst/>
              <a:ahLst/>
              <a:cxnLst/>
              <a:rect l="l" t="t" r="r" b="b"/>
              <a:pathLst>
                <a:path w="197" h="3506" extrusionOk="0">
                  <a:moveTo>
                    <a:pt x="1" y="0"/>
                  </a:moveTo>
                  <a:lnTo>
                    <a:pt x="40" y="803"/>
                  </a:lnTo>
                  <a:lnTo>
                    <a:pt x="40" y="842"/>
                  </a:lnTo>
                  <a:lnTo>
                    <a:pt x="79" y="1704"/>
                  </a:lnTo>
                  <a:lnTo>
                    <a:pt x="79" y="1743"/>
                  </a:lnTo>
                  <a:lnTo>
                    <a:pt x="118" y="2702"/>
                  </a:lnTo>
                  <a:lnTo>
                    <a:pt x="118" y="2761"/>
                  </a:lnTo>
                  <a:lnTo>
                    <a:pt x="157" y="3505"/>
                  </a:lnTo>
                  <a:lnTo>
                    <a:pt x="196" y="3505"/>
                  </a:lnTo>
                  <a:lnTo>
                    <a:pt x="157" y="2761"/>
                  </a:lnTo>
                  <a:lnTo>
                    <a:pt x="157" y="2702"/>
                  </a:lnTo>
                  <a:lnTo>
                    <a:pt x="118" y="1743"/>
                  </a:lnTo>
                  <a:lnTo>
                    <a:pt x="118" y="1704"/>
                  </a:lnTo>
                  <a:lnTo>
                    <a:pt x="79" y="842"/>
                  </a:lnTo>
                  <a:lnTo>
                    <a:pt x="79" y="803"/>
                  </a:lnTo>
                  <a:lnTo>
                    <a:pt x="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0"/>
            <p:cNvSpPr/>
            <p:nvPr/>
          </p:nvSpPr>
          <p:spPr>
            <a:xfrm>
              <a:off x="1782975" y="835375"/>
              <a:ext cx="5900" cy="82750"/>
            </a:xfrm>
            <a:custGeom>
              <a:avLst/>
              <a:gdLst/>
              <a:ahLst/>
              <a:cxnLst/>
              <a:rect l="l" t="t" r="r" b="b"/>
              <a:pathLst>
                <a:path w="236" h="3310" extrusionOk="0">
                  <a:moveTo>
                    <a:pt x="0" y="0"/>
                  </a:moveTo>
                  <a:lnTo>
                    <a:pt x="0" y="20"/>
                  </a:lnTo>
                  <a:lnTo>
                    <a:pt x="20" y="784"/>
                  </a:lnTo>
                  <a:lnTo>
                    <a:pt x="20" y="823"/>
                  </a:lnTo>
                  <a:lnTo>
                    <a:pt x="59" y="1743"/>
                  </a:lnTo>
                  <a:lnTo>
                    <a:pt x="59" y="1782"/>
                  </a:lnTo>
                  <a:lnTo>
                    <a:pt x="137" y="2664"/>
                  </a:lnTo>
                  <a:lnTo>
                    <a:pt x="137" y="2722"/>
                  </a:lnTo>
                  <a:lnTo>
                    <a:pt x="196" y="3310"/>
                  </a:lnTo>
                  <a:lnTo>
                    <a:pt x="235" y="3310"/>
                  </a:lnTo>
                  <a:lnTo>
                    <a:pt x="177" y="2722"/>
                  </a:lnTo>
                  <a:lnTo>
                    <a:pt x="177" y="2664"/>
                  </a:lnTo>
                  <a:lnTo>
                    <a:pt x="118" y="1782"/>
                  </a:lnTo>
                  <a:lnTo>
                    <a:pt x="118" y="1724"/>
                  </a:lnTo>
                  <a:lnTo>
                    <a:pt x="59" y="823"/>
                  </a:lnTo>
                  <a:lnTo>
                    <a:pt x="59" y="784"/>
                  </a:lnTo>
                  <a:lnTo>
                    <a:pt x="39" y="20"/>
                  </a:lnTo>
                  <a:lnTo>
                    <a:pt x="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0"/>
            <p:cNvSpPr/>
            <p:nvPr/>
          </p:nvSpPr>
          <p:spPr>
            <a:xfrm>
              <a:off x="1828000" y="831950"/>
              <a:ext cx="2475" cy="72975"/>
            </a:xfrm>
            <a:custGeom>
              <a:avLst/>
              <a:gdLst/>
              <a:ahLst/>
              <a:cxnLst/>
              <a:rect l="l" t="t" r="r" b="b"/>
              <a:pathLst>
                <a:path w="99" h="2919" extrusionOk="0">
                  <a:moveTo>
                    <a:pt x="1" y="0"/>
                  </a:moveTo>
                  <a:lnTo>
                    <a:pt x="1" y="20"/>
                  </a:lnTo>
                  <a:lnTo>
                    <a:pt x="20" y="705"/>
                  </a:lnTo>
                  <a:lnTo>
                    <a:pt x="20" y="764"/>
                  </a:lnTo>
                  <a:lnTo>
                    <a:pt x="40" y="1704"/>
                  </a:lnTo>
                  <a:lnTo>
                    <a:pt x="40" y="1743"/>
                  </a:lnTo>
                  <a:lnTo>
                    <a:pt x="40" y="2566"/>
                  </a:lnTo>
                  <a:lnTo>
                    <a:pt x="40" y="2624"/>
                  </a:lnTo>
                  <a:lnTo>
                    <a:pt x="60" y="2918"/>
                  </a:lnTo>
                  <a:lnTo>
                    <a:pt x="99" y="2898"/>
                  </a:lnTo>
                  <a:lnTo>
                    <a:pt x="99" y="2605"/>
                  </a:lnTo>
                  <a:lnTo>
                    <a:pt x="99" y="2566"/>
                  </a:lnTo>
                  <a:lnTo>
                    <a:pt x="79" y="1743"/>
                  </a:lnTo>
                  <a:lnTo>
                    <a:pt x="79" y="1704"/>
                  </a:lnTo>
                  <a:lnTo>
                    <a:pt x="60" y="744"/>
                  </a:lnTo>
                  <a:lnTo>
                    <a:pt x="60" y="705"/>
                  </a:lnTo>
                  <a:lnTo>
                    <a:pt x="60" y="20"/>
                  </a:lnTo>
                  <a:lnTo>
                    <a:pt x="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0"/>
            <p:cNvSpPr/>
            <p:nvPr/>
          </p:nvSpPr>
          <p:spPr>
            <a:xfrm>
              <a:off x="1857875" y="826550"/>
              <a:ext cx="2475" cy="59275"/>
            </a:xfrm>
            <a:custGeom>
              <a:avLst/>
              <a:gdLst/>
              <a:ahLst/>
              <a:cxnLst/>
              <a:rect l="l" t="t" r="r" b="b"/>
              <a:pathLst>
                <a:path w="99" h="2371" extrusionOk="0">
                  <a:moveTo>
                    <a:pt x="59" y="1"/>
                  </a:moveTo>
                  <a:lnTo>
                    <a:pt x="20" y="20"/>
                  </a:lnTo>
                  <a:lnTo>
                    <a:pt x="0" y="20"/>
                  </a:lnTo>
                  <a:lnTo>
                    <a:pt x="0" y="60"/>
                  </a:lnTo>
                  <a:lnTo>
                    <a:pt x="20" y="725"/>
                  </a:lnTo>
                  <a:lnTo>
                    <a:pt x="20" y="765"/>
                  </a:lnTo>
                  <a:lnTo>
                    <a:pt x="40" y="1705"/>
                  </a:lnTo>
                  <a:lnTo>
                    <a:pt x="40" y="1763"/>
                  </a:lnTo>
                  <a:lnTo>
                    <a:pt x="59" y="2370"/>
                  </a:lnTo>
                  <a:lnTo>
                    <a:pt x="98" y="2331"/>
                  </a:lnTo>
                  <a:lnTo>
                    <a:pt x="79" y="1744"/>
                  </a:lnTo>
                  <a:lnTo>
                    <a:pt x="79" y="1705"/>
                  </a:lnTo>
                  <a:lnTo>
                    <a:pt x="59" y="765"/>
                  </a:lnTo>
                  <a:lnTo>
                    <a:pt x="59" y="706"/>
                  </a:lnTo>
                  <a:lnTo>
                    <a:pt x="59" y="60"/>
                  </a:lnTo>
                  <a:lnTo>
                    <a:pt x="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0"/>
            <p:cNvSpPr/>
            <p:nvPr/>
          </p:nvSpPr>
          <p:spPr>
            <a:xfrm>
              <a:off x="1721775" y="840275"/>
              <a:ext cx="156200" cy="18125"/>
            </a:xfrm>
            <a:custGeom>
              <a:avLst/>
              <a:gdLst/>
              <a:ahLst/>
              <a:cxnLst/>
              <a:rect l="l" t="t" r="r" b="b"/>
              <a:pathLst>
                <a:path w="6248" h="725" extrusionOk="0">
                  <a:moveTo>
                    <a:pt x="6247" y="0"/>
                  </a:moveTo>
                  <a:lnTo>
                    <a:pt x="5503" y="157"/>
                  </a:lnTo>
                  <a:lnTo>
                    <a:pt x="5464" y="176"/>
                  </a:lnTo>
                  <a:lnTo>
                    <a:pt x="4896" y="274"/>
                  </a:lnTo>
                  <a:lnTo>
                    <a:pt x="4309" y="372"/>
                  </a:lnTo>
                  <a:lnTo>
                    <a:pt x="4269" y="372"/>
                  </a:lnTo>
                  <a:lnTo>
                    <a:pt x="3388" y="490"/>
                  </a:lnTo>
                  <a:lnTo>
                    <a:pt x="2507" y="588"/>
                  </a:lnTo>
                  <a:lnTo>
                    <a:pt x="2468" y="588"/>
                  </a:lnTo>
                  <a:lnTo>
                    <a:pt x="1763" y="646"/>
                  </a:lnTo>
                  <a:lnTo>
                    <a:pt x="1058" y="666"/>
                  </a:lnTo>
                  <a:lnTo>
                    <a:pt x="1019" y="666"/>
                  </a:lnTo>
                  <a:lnTo>
                    <a:pt x="20" y="686"/>
                  </a:lnTo>
                  <a:lnTo>
                    <a:pt x="1" y="686"/>
                  </a:lnTo>
                  <a:lnTo>
                    <a:pt x="1" y="725"/>
                  </a:lnTo>
                  <a:lnTo>
                    <a:pt x="216" y="725"/>
                  </a:lnTo>
                  <a:lnTo>
                    <a:pt x="1019" y="705"/>
                  </a:lnTo>
                  <a:lnTo>
                    <a:pt x="1058" y="705"/>
                  </a:lnTo>
                  <a:lnTo>
                    <a:pt x="1763" y="686"/>
                  </a:lnTo>
                  <a:lnTo>
                    <a:pt x="2468" y="627"/>
                  </a:lnTo>
                  <a:lnTo>
                    <a:pt x="2507" y="627"/>
                  </a:lnTo>
                  <a:lnTo>
                    <a:pt x="3388" y="549"/>
                  </a:lnTo>
                  <a:lnTo>
                    <a:pt x="4269" y="431"/>
                  </a:lnTo>
                  <a:lnTo>
                    <a:pt x="4309" y="411"/>
                  </a:lnTo>
                  <a:lnTo>
                    <a:pt x="4896" y="314"/>
                  </a:lnTo>
                  <a:lnTo>
                    <a:pt x="5464" y="216"/>
                  </a:lnTo>
                  <a:lnTo>
                    <a:pt x="5503" y="216"/>
                  </a:lnTo>
                  <a:lnTo>
                    <a:pt x="6228" y="59"/>
                  </a:lnTo>
                  <a:lnTo>
                    <a:pt x="62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0"/>
            <p:cNvSpPr/>
            <p:nvPr/>
          </p:nvSpPr>
          <p:spPr>
            <a:xfrm>
              <a:off x="1720800" y="866225"/>
              <a:ext cx="151300" cy="14200"/>
            </a:xfrm>
            <a:custGeom>
              <a:avLst/>
              <a:gdLst/>
              <a:ahLst/>
              <a:cxnLst/>
              <a:rect l="l" t="t" r="r" b="b"/>
              <a:pathLst>
                <a:path w="6052" h="568" extrusionOk="0">
                  <a:moveTo>
                    <a:pt x="6051" y="0"/>
                  </a:moveTo>
                  <a:lnTo>
                    <a:pt x="5562" y="118"/>
                  </a:lnTo>
                  <a:lnTo>
                    <a:pt x="5523" y="118"/>
                  </a:lnTo>
                  <a:lnTo>
                    <a:pt x="4935" y="235"/>
                  </a:lnTo>
                  <a:lnTo>
                    <a:pt x="4367" y="333"/>
                  </a:lnTo>
                  <a:lnTo>
                    <a:pt x="4328" y="333"/>
                  </a:lnTo>
                  <a:lnTo>
                    <a:pt x="3466" y="431"/>
                  </a:lnTo>
                  <a:lnTo>
                    <a:pt x="2605" y="490"/>
                  </a:lnTo>
                  <a:lnTo>
                    <a:pt x="2546" y="509"/>
                  </a:lnTo>
                  <a:lnTo>
                    <a:pt x="1841" y="529"/>
                  </a:lnTo>
                  <a:lnTo>
                    <a:pt x="1097" y="529"/>
                  </a:lnTo>
                  <a:lnTo>
                    <a:pt x="568" y="509"/>
                  </a:lnTo>
                  <a:lnTo>
                    <a:pt x="59" y="470"/>
                  </a:lnTo>
                  <a:lnTo>
                    <a:pt x="0" y="470"/>
                  </a:lnTo>
                  <a:lnTo>
                    <a:pt x="0" y="509"/>
                  </a:lnTo>
                  <a:lnTo>
                    <a:pt x="59" y="529"/>
                  </a:lnTo>
                  <a:lnTo>
                    <a:pt x="568" y="548"/>
                  </a:lnTo>
                  <a:lnTo>
                    <a:pt x="1097" y="568"/>
                  </a:lnTo>
                  <a:lnTo>
                    <a:pt x="2017" y="568"/>
                  </a:lnTo>
                  <a:lnTo>
                    <a:pt x="2546" y="548"/>
                  </a:lnTo>
                  <a:lnTo>
                    <a:pt x="2605" y="548"/>
                  </a:lnTo>
                  <a:lnTo>
                    <a:pt x="3466" y="470"/>
                  </a:lnTo>
                  <a:lnTo>
                    <a:pt x="4328" y="372"/>
                  </a:lnTo>
                  <a:lnTo>
                    <a:pt x="4367" y="372"/>
                  </a:lnTo>
                  <a:lnTo>
                    <a:pt x="4935" y="274"/>
                  </a:lnTo>
                  <a:lnTo>
                    <a:pt x="5523" y="176"/>
                  </a:lnTo>
                  <a:lnTo>
                    <a:pt x="5562" y="157"/>
                  </a:lnTo>
                  <a:lnTo>
                    <a:pt x="6032" y="59"/>
                  </a:lnTo>
                  <a:lnTo>
                    <a:pt x="60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0"/>
            <p:cNvSpPr/>
            <p:nvPr/>
          </p:nvSpPr>
          <p:spPr>
            <a:xfrm>
              <a:off x="1720800" y="891675"/>
              <a:ext cx="131700" cy="14225"/>
            </a:xfrm>
            <a:custGeom>
              <a:avLst/>
              <a:gdLst/>
              <a:ahLst/>
              <a:cxnLst/>
              <a:rect l="l" t="t" r="r" b="b"/>
              <a:pathLst>
                <a:path w="5268" h="569" extrusionOk="0">
                  <a:moveTo>
                    <a:pt x="5268" y="0"/>
                  </a:moveTo>
                  <a:lnTo>
                    <a:pt x="4818" y="98"/>
                  </a:lnTo>
                  <a:lnTo>
                    <a:pt x="4387" y="177"/>
                  </a:lnTo>
                  <a:lnTo>
                    <a:pt x="4328" y="177"/>
                  </a:lnTo>
                  <a:lnTo>
                    <a:pt x="3506" y="314"/>
                  </a:lnTo>
                  <a:lnTo>
                    <a:pt x="2664" y="412"/>
                  </a:lnTo>
                  <a:lnTo>
                    <a:pt x="2624" y="412"/>
                  </a:lnTo>
                  <a:lnTo>
                    <a:pt x="1900" y="490"/>
                  </a:lnTo>
                  <a:lnTo>
                    <a:pt x="1175" y="509"/>
                  </a:lnTo>
                  <a:lnTo>
                    <a:pt x="1136" y="509"/>
                  </a:lnTo>
                  <a:lnTo>
                    <a:pt x="588" y="529"/>
                  </a:lnTo>
                  <a:lnTo>
                    <a:pt x="0" y="529"/>
                  </a:lnTo>
                  <a:lnTo>
                    <a:pt x="0" y="568"/>
                  </a:lnTo>
                  <a:lnTo>
                    <a:pt x="1175" y="568"/>
                  </a:lnTo>
                  <a:lnTo>
                    <a:pt x="1900" y="529"/>
                  </a:lnTo>
                  <a:lnTo>
                    <a:pt x="2624" y="470"/>
                  </a:lnTo>
                  <a:lnTo>
                    <a:pt x="2664" y="470"/>
                  </a:lnTo>
                  <a:lnTo>
                    <a:pt x="3506" y="353"/>
                  </a:lnTo>
                  <a:lnTo>
                    <a:pt x="4328" y="235"/>
                  </a:lnTo>
                  <a:lnTo>
                    <a:pt x="4387" y="216"/>
                  </a:lnTo>
                  <a:lnTo>
                    <a:pt x="5170" y="59"/>
                  </a:lnTo>
                  <a:lnTo>
                    <a:pt x="52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0"/>
            <p:cNvSpPr/>
            <p:nvPr/>
          </p:nvSpPr>
          <p:spPr>
            <a:xfrm>
              <a:off x="1675750" y="877975"/>
              <a:ext cx="25500" cy="25475"/>
            </a:xfrm>
            <a:custGeom>
              <a:avLst/>
              <a:gdLst/>
              <a:ahLst/>
              <a:cxnLst/>
              <a:rect l="l" t="t" r="r" b="b"/>
              <a:pathLst>
                <a:path w="1020" h="1019" extrusionOk="0">
                  <a:moveTo>
                    <a:pt x="510" y="0"/>
                  </a:moveTo>
                  <a:lnTo>
                    <a:pt x="412" y="20"/>
                  </a:lnTo>
                  <a:lnTo>
                    <a:pt x="314" y="39"/>
                  </a:lnTo>
                  <a:lnTo>
                    <a:pt x="236" y="98"/>
                  </a:lnTo>
                  <a:lnTo>
                    <a:pt x="157" y="157"/>
                  </a:lnTo>
                  <a:lnTo>
                    <a:pt x="99" y="235"/>
                  </a:lnTo>
                  <a:lnTo>
                    <a:pt x="40" y="313"/>
                  </a:lnTo>
                  <a:lnTo>
                    <a:pt x="20" y="411"/>
                  </a:lnTo>
                  <a:lnTo>
                    <a:pt x="1" y="509"/>
                  </a:lnTo>
                  <a:lnTo>
                    <a:pt x="20" y="627"/>
                  </a:lnTo>
                  <a:lnTo>
                    <a:pt x="40" y="705"/>
                  </a:lnTo>
                  <a:lnTo>
                    <a:pt x="99" y="803"/>
                  </a:lnTo>
                  <a:lnTo>
                    <a:pt x="157" y="881"/>
                  </a:lnTo>
                  <a:lnTo>
                    <a:pt x="236" y="940"/>
                  </a:lnTo>
                  <a:lnTo>
                    <a:pt x="314" y="979"/>
                  </a:lnTo>
                  <a:lnTo>
                    <a:pt x="412" y="1018"/>
                  </a:lnTo>
                  <a:lnTo>
                    <a:pt x="627" y="1018"/>
                  </a:lnTo>
                  <a:lnTo>
                    <a:pt x="706" y="979"/>
                  </a:lnTo>
                  <a:lnTo>
                    <a:pt x="804" y="940"/>
                  </a:lnTo>
                  <a:lnTo>
                    <a:pt x="882" y="881"/>
                  </a:lnTo>
                  <a:lnTo>
                    <a:pt x="941" y="803"/>
                  </a:lnTo>
                  <a:lnTo>
                    <a:pt x="980" y="705"/>
                  </a:lnTo>
                  <a:lnTo>
                    <a:pt x="1019" y="627"/>
                  </a:lnTo>
                  <a:lnTo>
                    <a:pt x="1019" y="509"/>
                  </a:lnTo>
                  <a:lnTo>
                    <a:pt x="1019" y="411"/>
                  </a:lnTo>
                  <a:lnTo>
                    <a:pt x="980" y="313"/>
                  </a:lnTo>
                  <a:lnTo>
                    <a:pt x="941" y="235"/>
                  </a:lnTo>
                  <a:lnTo>
                    <a:pt x="882" y="157"/>
                  </a:lnTo>
                  <a:lnTo>
                    <a:pt x="804" y="98"/>
                  </a:lnTo>
                  <a:lnTo>
                    <a:pt x="706" y="39"/>
                  </a:lnTo>
                  <a:lnTo>
                    <a:pt x="627" y="20"/>
                  </a:lnTo>
                  <a:lnTo>
                    <a:pt x="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0"/>
            <p:cNvSpPr/>
            <p:nvPr/>
          </p:nvSpPr>
          <p:spPr>
            <a:xfrm>
              <a:off x="1494625" y="673825"/>
              <a:ext cx="398025" cy="90575"/>
            </a:xfrm>
            <a:custGeom>
              <a:avLst/>
              <a:gdLst/>
              <a:ahLst/>
              <a:cxnLst/>
              <a:rect l="l" t="t" r="r" b="b"/>
              <a:pathLst>
                <a:path w="15921" h="3623" extrusionOk="0">
                  <a:moveTo>
                    <a:pt x="294" y="0"/>
                  </a:moveTo>
                  <a:lnTo>
                    <a:pt x="137" y="940"/>
                  </a:lnTo>
                  <a:lnTo>
                    <a:pt x="79" y="1547"/>
                  </a:lnTo>
                  <a:lnTo>
                    <a:pt x="0" y="2193"/>
                  </a:lnTo>
                  <a:lnTo>
                    <a:pt x="529" y="2389"/>
                  </a:lnTo>
                  <a:lnTo>
                    <a:pt x="1038" y="2566"/>
                  </a:lnTo>
                  <a:lnTo>
                    <a:pt x="1567" y="2722"/>
                  </a:lnTo>
                  <a:lnTo>
                    <a:pt x="2115" y="2840"/>
                  </a:lnTo>
                  <a:lnTo>
                    <a:pt x="2644" y="2977"/>
                  </a:lnTo>
                  <a:lnTo>
                    <a:pt x="3192" y="3075"/>
                  </a:lnTo>
                  <a:lnTo>
                    <a:pt x="4289" y="3251"/>
                  </a:lnTo>
                  <a:lnTo>
                    <a:pt x="4935" y="3349"/>
                  </a:lnTo>
                  <a:lnTo>
                    <a:pt x="5581" y="3427"/>
                  </a:lnTo>
                  <a:lnTo>
                    <a:pt x="6228" y="3486"/>
                  </a:lnTo>
                  <a:lnTo>
                    <a:pt x="6893" y="3545"/>
                  </a:lnTo>
                  <a:lnTo>
                    <a:pt x="7540" y="3584"/>
                  </a:lnTo>
                  <a:lnTo>
                    <a:pt x="8205" y="3603"/>
                  </a:lnTo>
                  <a:lnTo>
                    <a:pt x="8852" y="3623"/>
                  </a:lnTo>
                  <a:lnTo>
                    <a:pt x="10379" y="3623"/>
                  </a:lnTo>
                  <a:lnTo>
                    <a:pt x="11260" y="3584"/>
                  </a:lnTo>
                  <a:lnTo>
                    <a:pt x="12122" y="3545"/>
                  </a:lnTo>
                  <a:lnTo>
                    <a:pt x="13003" y="3466"/>
                  </a:lnTo>
                  <a:lnTo>
                    <a:pt x="13688" y="3388"/>
                  </a:lnTo>
                  <a:lnTo>
                    <a:pt x="14393" y="3290"/>
                  </a:lnTo>
                  <a:lnTo>
                    <a:pt x="15079" y="3153"/>
                  </a:lnTo>
                  <a:lnTo>
                    <a:pt x="15764" y="2996"/>
                  </a:lnTo>
                  <a:lnTo>
                    <a:pt x="15862" y="1469"/>
                  </a:lnTo>
                  <a:lnTo>
                    <a:pt x="15921" y="314"/>
                  </a:lnTo>
                  <a:lnTo>
                    <a:pt x="14981" y="470"/>
                  </a:lnTo>
                  <a:lnTo>
                    <a:pt x="14060" y="607"/>
                  </a:lnTo>
                  <a:lnTo>
                    <a:pt x="13160" y="725"/>
                  </a:lnTo>
                  <a:lnTo>
                    <a:pt x="12259" y="803"/>
                  </a:lnTo>
                  <a:lnTo>
                    <a:pt x="11378" y="862"/>
                  </a:lnTo>
                  <a:lnTo>
                    <a:pt x="10536" y="921"/>
                  </a:lnTo>
                  <a:lnTo>
                    <a:pt x="9694" y="940"/>
                  </a:lnTo>
                  <a:lnTo>
                    <a:pt x="8166" y="940"/>
                  </a:lnTo>
                  <a:lnTo>
                    <a:pt x="7461" y="921"/>
                  </a:lnTo>
                  <a:lnTo>
                    <a:pt x="6149" y="862"/>
                  </a:lnTo>
                  <a:lnTo>
                    <a:pt x="4916" y="744"/>
                  </a:lnTo>
                  <a:lnTo>
                    <a:pt x="3799" y="627"/>
                  </a:lnTo>
                  <a:lnTo>
                    <a:pt x="3741" y="627"/>
                  </a:lnTo>
                  <a:lnTo>
                    <a:pt x="2624" y="451"/>
                  </a:lnTo>
                  <a:lnTo>
                    <a:pt x="1665" y="294"/>
                  </a:lnTo>
                  <a:lnTo>
                    <a:pt x="882" y="137"/>
                  </a:lnTo>
                  <a:lnTo>
                    <a:pt x="2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0"/>
            <p:cNvSpPr/>
            <p:nvPr/>
          </p:nvSpPr>
          <p:spPr>
            <a:xfrm>
              <a:off x="1494625" y="673825"/>
              <a:ext cx="398025" cy="90575"/>
            </a:xfrm>
            <a:custGeom>
              <a:avLst/>
              <a:gdLst/>
              <a:ahLst/>
              <a:cxnLst/>
              <a:rect l="l" t="t" r="r" b="b"/>
              <a:pathLst>
                <a:path w="15921" h="3623" fill="none" extrusionOk="0">
                  <a:moveTo>
                    <a:pt x="294" y="0"/>
                  </a:moveTo>
                  <a:lnTo>
                    <a:pt x="294" y="0"/>
                  </a:lnTo>
                  <a:lnTo>
                    <a:pt x="137" y="940"/>
                  </a:lnTo>
                  <a:lnTo>
                    <a:pt x="79" y="1547"/>
                  </a:lnTo>
                  <a:lnTo>
                    <a:pt x="0" y="2193"/>
                  </a:lnTo>
                  <a:lnTo>
                    <a:pt x="0" y="2193"/>
                  </a:lnTo>
                  <a:lnTo>
                    <a:pt x="529" y="2389"/>
                  </a:lnTo>
                  <a:lnTo>
                    <a:pt x="1038" y="2566"/>
                  </a:lnTo>
                  <a:lnTo>
                    <a:pt x="1567" y="2722"/>
                  </a:lnTo>
                  <a:lnTo>
                    <a:pt x="2115" y="2840"/>
                  </a:lnTo>
                  <a:lnTo>
                    <a:pt x="2644" y="2977"/>
                  </a:lnTo>
                  <a:lnTo>
                    <a:pt x="3192" y="3075"/>
                  </a:lnTo>
                  <a:lnTo>
                    <a:pt x="4289" y="3251"/>
                  </a:lnTo>
                  <a:lnTo>
                    <a:pt x="4289" y="3251"/>
                  </a:lnTo>
                  <a:lnTo>
                    <a:pt x="4935" y="3349"/>
                  </a:lnTo>
                  <a:lnTo>
                    <a:pt x="5581" y="3427"/>
                  </a:lnTo>
                  <a:lnTo>
                    <a:pt x="6228" y="3486"/>
                  </a:lnTo>
                  <a:lnTo>
                    <a:pt x="6893" y="3545"/>
                  </a:lnTo>
                  <a:lnTo>
                    <a:pt x="7540" y="3584"/>
                  </a:lnTo>
                  <a:lnTo>
                    <a:pt x="8205" y="3603"/>
                  </a:lnTo>
                  <a:lnTo>
                    <a:pt x="8852" y="3623"/>
                  </a:lnTo>
                  <a:lnTo>
                    <a:pt x="9498" y="3623"/>
                  </a:lnTo>
                  <a:lnTo>
                    <a:pt x="9498" y="3623"/>
                  </a:lnTo>
                  <a:lnTo>
                    <a:pt x="10379" y="3623"/>
                  </a:lnTo>
                  <a:lnTo>
                    <a:pt x="11260" y="3584"/>
                  </a:lnTo>
                  <a:lnTo>
                    <a:pt x="12122" y="3545"/>
                  </a:lnTo>
                  <a:lnTo>
                    <a:pt x="13003" y="3466"/>
                  </a:lnTo>
                  <a:lnTo>
                    <a:pt x="13003" y="3466"/>
                  </a:lnTo>
                  <a:lnTo>
                    <a:pt x="13688" y="3388"/>
                  </a:lnTo>
                  <a:lnTo>
                    <a:pt x="14393" y="3290"/>
                  </a:lnTo>
                  <a:lnTo>
                    <a:pt x="15079" y="3153"/>
                  </a:lnTo>
                  <a:lnTo>
                    <a:pt x="15764" y="2996"/>
                  </a:lnTo>
                  <a:lnTo>
                    <a:pt x="15764" y="2996"/>
                  </a:lnTo>
                  <a:lnTo>
                    <a:pt x="15862" y="1469"/>
                  </a:lnTo>
                  <a:lnTo>
                    <a:pt x="15921" y="314"/>
                  </a:lnTo>
                  <a:lnTo>
                    <a:pt x="15921" y="314"/>
                  </a:lnTo>
                  <a:lnTo>
                    <a:pt x="14981" y="470"/>
                  </a:lnTo>
                  <a:lnTo>
                    <a:pt x="14060" y="607"/>
                  </a:lnTo>
                  <a:lnTo>
                    <a:pt x="13160" y="725"/>
                  </a:lnTo>
                  <a:lnTo>
                    <a:pt x="12259" y="803"/>
                  </a:lnTo>
                  <a:lnTo>
                    <a:pt x="11378" y="862"/>
                  </a:lnTo>
                  <a:lnTo>
                    <a:pt x="10536" y="921"/>
                  </a:lnTo>
                  <a:lnTo>
                    <a:pt x="9694" y="940"/>
                  </a:lnTo>
                  <a:lnTo>
                    <a:pt x="8891" y="940"/>
                  </a:lnTo>
                  <a:lnTo>
                    <a:pt x="8891" y="940"/>
                  </a:lnTo>
                  <a:lnTo>
                    <a:pt x="8166" y="940"/>
                  </a:lnTo>
                  <a:lnTo>
                    <a:pt x="7461" y="921"/>
                  </a:lnTo>
                  <a:lnTo>
                    <a:pt x="6149" y="862"/>
                  </a:lnTo>
                  <a:lnTo>
                    <a:pt x="4916" y="744"/>
                  </a:lnTo>
                  <a:lnTo>
                    <a:pt x="3799" y="627"/>
                  </a:lnTo>
                  <a:lnTo>
                    <a:pt x="3799" y="627"/>
                  </a:lnTo>
                  <a:lnTo>
                    <a:pt x="3741" y="627"/>
                  </a:lnTo>
                  <a:lnTo>
                    <a:pt x="3741" y="627"/>
                  </a:lnTo>
                  <a:lnTo>
                    <a:pt x="2624" y="451"/>
                  </a:lnTo>
                  <a:lnTo>
                    <a:pt x="1665" y="294"/>
                  </a:lnTo>
                  <a:lnTo>
                    <a:pt x="882" y="137"/>
                  </a:lnTo>
                  <a:lnTo>
                    <a:pt x="294"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0"/>
            <p:cNvSpPr/>
            <p:nvPr/>
          </p:nvSpPr>
          <p:spPr>
            <a:xfrm>
              <a:off x="1643925" y="680675"/>
              <a:ext cx="8850" cy="105275"/>
            </a:xfrm>
            <a:custGeom>
              <a:avLst/>
              <a:gdLst/>
              <a:ahLst/>
              <a:cxnLst/>
              <a:rect l="l" t="t" r="r" b="b"/>
              <a:pathLst>
                <a:path w="354" h="4211" extrusionOk="0">
                  <a:moveTo>
                    <a:pt x="314" y="0"/>
                  </a:moveTo>
                  <a:lnTo>
                    <a:pt x="177" y="1058"/>
                  </a:lnTo>
                  <a:lnTo>
                    <a:pt x="79" y="2096"/>
                  </a:lnTo>
                  <a:lnTo>
                    <a:pt x="21" y="3153"/>
                  </a:lnTo>
                  <a:lnTo>
                    <a:pt x="1" y="4211"/>
                  </a:lnTo>
                  <a:lnTo>
                    <a:pt x="40" y="4211"/>
                  </a:lnTo>
                  <a:lnTo>
                    <a:pt x="60" y="3153"/>
                  </a:lnTo>
                  <a:lnTo>
                    <a:pt x="118" y="2115"/>
                  </a:lnTo>
                  <a:lnTo>
                    <a:pt x="216" y="1058"/>
                  </a:lnTo>
                  <a:lnTo>
                    <a:pt x="353" y="20"/>
                  </a:lnTo>
                  <a:lnTo>
                    <a:pt x="3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0"/>
            <p:cNvSpPr/>
            <p:nvPr/>
          </p:nvSpPr>
          <p:spPr>
            <a:xfrm>
              <a:off x="1746250" y="709550"/>
              <a:ext cx="90100" cy="61225"/>
            </a:xfrm>
            <a:custGeom>
              <a:avLst/>
              <a:gdLst/>
              <a:ahLst/>
              <a:cxnLst/>
              <a:rect l="l" t="t" r="r" b="b"/>
              <a:pathLst>
                <a:path w="3604" h="2449" extrusionOk="0">
                  <a:moveTo>
                    <a:pt x="2605" y="1"/>
                  </a:moveTo>
                  <a:lnTo>
                    <a:pt x="862" y="236"/>
                  </a:lnTo>
                  <a:lnTo>
                    <a:pt x="647" y="275"/>
                  </a:lnTo>
                  <a:lnTo>
                    <a:pt x="510" y="294"/>
                  </a:lnTo>
                  <a:lnTo>
                    <a:pt x="392" y="353"/>
                  </a:lnTo>
                  <a:lnTo>
                    <a:pt x="275" y="432"/>
                  </a:lnTo>
                  <a:lnTo>
                    <a:pt x="177" y="510"/>
                  </a:lnTo>
                  <a:lnTo>
                    <a:pt x="99" y="627"/>
                  </a:lnTo>
                  <a:lnTo>
                    <a:pt x="40" y="745"/>
                  </a:lnTo>
                  <a:lnTo>
                    <a:pt x="1" y="862"/>
                  </a:lnTo>
                  <a:lnTo>
                    <a:pt x="1" y="999"/>
                  </a:lnTo>
                  <a:lnTo>
                    <a:pt x="20" y="1724"/>
                  </a:lnTo>
                  <a:lnTo>
                    <a:pt x="79" y="2449"/>
                  </a:lnTo>
                  <a:lnTo>
                    <a:pt x="118" y="2449"/>
                  </a:lnTo>
                  <a:lnTo>
                    <a:pt x="59" y="1724"/>
                  </a:lnTo>
                  <a:lnTo>
                    <a:pt x="40" y="999"/>
                  </a:lnTo>
                  <a:lnTo>
                    <a:pt x="59" y="882"/>
                  </a:lnTo>
                  <a:lnTo>
                    <a:pt x="79" y="764"/>
                  </a:lnTo>
                  <a:lnTo>
                    <a:pt x="138" y="647"/>
                  </a:lnTo>
                  <a:lnTo>
                    <a:pt x="216" y="549"/>
                  </a:lnTo>
                  <a:lnTo>
                    <a:pt x="294" y="471"/>
                  </a:lnTo>
                  <a:lnTo>
                    <a:pt x="412" y="392"/>
                  </a:lnTo>
                  <a:lnTo>
                    <a:pt x="529" y="334"/>
                  </a:lnTo>
                  <a:lnTo>
                    <a:pt x="647" y="314"/>
                  </a:lnTo>
                  <a:lnTo>
                    <a:pt x="862" y="275"/>
                  </a:lnTo>
                  <a:lnTo>
                    <a:pt x="2605" y="40"/>
                  </a:lnTo>
                  <a:lnTo>
                    <a:pt x="2742" y="40"/>
                  </a:lnTo>
                  <a:lnTo>
                    <a:pt x="2879" y="59"/>
                  </a:lnTo>
                  <a:lnTo>
                    <a:pt x="3016" y="118"/>
                  </a:lnTo>
                  <a:lnTo>
                    <a:pt x="3114" y="177"/>
                  </a:lnTo>
                  <a:lnTo>
                    <a:pt x="3212" y="275"/>
                  </a:lnTo>
                  <a:lnTo>
                    <a:pt x="3310" y="373"/>
                  </a:lnTo>
                  <a:lnTo>
                    <a:pt x="3349" y="510"/>
                  </a:lnTo>
                  <a:lnTo>
                    <a:pt x="3388" y="647"/>
                  </a:lnTo>
                  <a:lnTo>
                    <a:pt x="3486" y="1509"/>
                  </a:lnTo>
                  <a:lnTo>
                    <a:pt x="3565" y="2409"/>
                  </a:lnTo>
                  <a:lnTo>
                    <a:pt x="3604" y="2409"/>
                  </a:lnTo>
                  <a:lnTo>
                    <a:pt x="3545" y="1509"/>
                  </a:lnTo>
                  <a:lnTo>
                    <a:pt x="3428" y="627"/>
                  </a:lnTo>
                  <a:lnTo>
                    <a:pt x="3408" y="490"/>
                  </a:lnTo>
                  <a:lnTo>
                    <a:pt x="3349" y="353"/>
                  </a:lnTo>
                  <a:lnTo>
                    <a:pt x="3251" y="236"/>
                  </a:lnTo>
                  <a:lnTo>
                    <a:pt x="3153" y="138"/>
                  </a:lnTo>
                  <a:lnTo>
                    <a:pt x="3036" y="79"/>
                  </a:lnTo>
                  <a:lnTo>
                    <a:pt x="2899" y="20"/>
                  </a:lnTo>
                  <a:lnTo>
                    <a:pt x="27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0"/>
            <p:cNvSpPr/>
            <p:nvPr/>
          </p:nvSpPr>
          <p:spPr>
            <a:xfrm>
              <a:off x="1515675" y="703200"/>
              <a:ext cx="94025" cy="65625"/>
            </a:xfrm>
            <a:custGeom>
              <a:avLst/>
              <a:gdLst/>
              <a:ahLst/>
              <a:cxnLst/>
              <a:rect l="l" t="t" r="r" b="b"/>
              <a:pathLst>
                <a:path w="3761" h="2625" extrusionOk="0">
                  <a:moveTo>
                    <a:pt x="1234" y="0"/>
                  </a:moveTo>
                  <a:lnTo>
                    <a:pt x="1019" y="20"/>
                  </a:lnTo>
                  <a:lnTo>
                    <a:pt x="823" y="78"/>
                  </a:lnTo>
                  <a:lnTo>
                    <a:pt x="647" y="196"/>
                  </a:lnTo>
                  <a:lnTo>
                    <a:pt x="490" y="313"/>
                  </a:lnTo>
                  <a:lnTo>
                    <a:pt x="353" y="470"/>
                  </a:lnTo>
                  <a:lnTo>
                    <a:pt x="255" y="666"/>
                  </a:lnTo>
                  <a:lnTo>
                    <a:pt x="196" y="881"/>
                  </a:lnTo>
                  <a:lnTo>
                    <a:pt x="0" y="1782"/>
                  </a:lnTo>
                  <a:lnTo>
                    <a:pt x="40" y="1782"/>
                  </a:lnTo>
                  <a:lnTo>
                    <a:pt x="235" y="881"/>
                  </a:lnTo>
                  <a:lnTo>
                    <a:pt x="294" y="686"/>
                  </a:lnTo>
                  <a:lnTo>
                    <a:pt x="392" y="509"/>
                  </a:lnTo>
                  <a:lnTo>
                    <a:pt x="529" y="353"/>
                  </a:lnTo>
                  <a:lnTo>
                    <a:pt x="666" y="216"/>
                  </a:lnTo>
                  <a:lnTo>
                    <a:pt x="842" y="137"/>
                  </a:lnTo>
                  <a:lnTo>
                    <a:pt x="1038" y="59"/>
                  </a:lnTo>
                  <a:lnTo>
                    <a:pt x="1234" y="39"/>
                  </a:lnTo>
                  <a:lnTo>
                    <a:pt x="1450" y="59"/>
                  </a:lnTo>
                  <a:lnTo>
                    <a:pt x="2605" y="255"/>
                  </a:lnTo>
                  <a:lnTo>
                    <a:pt x="2840" y="294"/>
                  </a:lnTo>
                  <a:lnTo>
                    <a:pt x="3016" y="333"/>
                  </a:lnTo>
                  <a:lnTo>
                    <a:pt x="3192" y="411"/>
                  </a:lnTo>
                  <a:lnTo>
                    <a:pt x="3349" y="529"/>
                  </a:lnTo>
                  <a:lnTo>
                    <a:pt x="3466" y="646"/>
                  </a:lnTo>
                  <a:lnTo>
                    <a:pt x="3584" y="803"/>
                  </a:lnTo>
                  <a:lnTo>
                    <a:pt x="3662" y="979"/>
                  </a:lnTo>
                  <a:lnTo>
                    <a:pt x="3701" y="1156"/>
                  </a:lnTo>
                  <a:lnTo>
                    <a:pt x="3721" y="1351"/>
                  </a:lnTo>
                  <a:lnTo>
                    <a:pt x="3721" y="1508"/>
                  </a:lnTo>
                  <a:lnTo>
                    <a:pt x="3701" y="2605"/>
                  </a:lnTo>
                  <a:lnTo>
                    <a:pt x="3741" y="2624"/>
                  </a:lnTo>
                  <a:lnTo>
                    <a:pt x="3760" y="1508"/>
                  </a:lnTo>
                  <a:lnTo>
                    <a:pt x="3760" y="1351"/>
                  </a:lnTo>
                  <a:lnTo>
                    <a:pt x="3741" y="1156"/>
                  </a:lnTo>
                  <a:lnTo>
                    <a:pt x="3701" y="960"/>
                  </a:lnTo>
                  <a:lnTo>
                    <a:pt x="3623" y="783"/>
                  </a:lnTo>
                  <a:lnTo>
                    <a:pt x="3506" y="627"/>
                  </a:lnTo>
                  <a:lnTo>
                    <a:pt x="3369" y="490"/>
                  </a:lnTo>
                  <a:lnTo>
                    <a:pt x="3212" y="372"/>
                  </a:lnTo>
                  <a:lnTo>
                    <a:pt x="3036" y="294"/>
                  </a:lnTo>
                  <a:lnTo>
                    <a:pt x="2840" y="235"/>
                  </a:lnTo>
                  <a:lnTo>
                    <a:pt x="2624" y="196"/>
                  </a:lnTo>
                  <a:lnTo>
                    <a:pt x="14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0"/>
            <p:cNvSpPr/>
            <p:nvPr/>
          </p:nvSpPr>
          <p:spPr>
            <a:xfrm>
              <a:off x="1488250" y="443225"/>
              <a:ext cx="415675" cy="254125"/>
            </a:xfrm>
            <a:custGeom>
              <a:avLst/>
              <a:gdLst/>
              <a:ahLst/>
              <a:cxnLst/>
              <a:rect l="l" t="t" r="r" b="b"/>
              <a:pathLst>
                <a:path w="16627" h="10165" extrusionOk="0">
                  <a:moveTo>
                    <a:pt x="8597" y="1"/>
                  </a:moveTo>
                  <a:lnTo>
                    <a:pt x="8206" y="21"/>
                  </a:lnTo>
                  <a:lnTo>
                    <a:pt x="7834" y="40"/>
                  </a:lnTo>
                  <a:lnTo>
                    <a:pt x="7462" y="79"/>
                  </a:lnTo>
                  <a:lnTo>
                    <a:pt x="7109" y="118"/>
                  </a:lnTo>
                  <a:lnTo>
                    <a:pt x="6776" y="197"/>
                  </a:lnTo>
                  <a:lnTo>
                    <a:pt x="6443" y="256"/>
                  </a:lnTo>
                  <a:lnTo>
                    <a:pt x="6110" y="353"/>
                  </a:lnTo>
                  <a:lnTo>
                    <a:pt x="5797" y="451"/>
                  </a:lnTo>
                  <a:lnTo>
                    <a:pt x="5503" y="549"/>
                  </a:lnTo>
                  <a:lnTo>
                    <a:pt x="5210" y="667"/>
                  </a:lnTo>
                  <a:lnTo>
                    <a:pt x="4936" y="784"/>
                  </a:lnTo>
                  <a:lnTo>
                    <a:pt x="4661" y="921"/>
                  </a:lnTo>
                  <a:lnTo>
                    <a:pt x="4407" y="1058"/>
                  </a:lnTo>
                  <a:lnTo>
                    <a:pt x="3917" y="1352"/>
                  </a:lnTo>
                  <a:lnTo>
                    <a:pt x="3467" y="1685"/>
                  </a:lnTo>
                  <a:lnTo>
                    <a:pt x="3056" y="2038"/>
                  </a:lnTo>
                  <a:lnTo>
                    <a:pt x="2684" y="2429"/>
                  </a:lnTo>
                  <a:lnTo>
                    <a:pt x="2331" y="2821"/>
                  </a:lnTo>
                  <a:lnTo>
                    <a:pt x="2018" y="3212"/>
                  </a:lnTo>
                  <a:lnTo>
                    <a:pt x="1724" y="3643"/>
                  </a:lnTo>
                  <a:lnTo>
                    <a:pt x="1469" y="4055"/>
                  </a:lnTo>
                  <a:lnTo>
                    <a:pt x="1235" y="4485"/>
                  </a:lnTo>
                  <a:lnTo>
                    <a:pt x="1039" y="4916"/>
                  </a:lnTo>
                  <a:lnTo>
                    <a:pt x="843" y="5347"/>
                  </a:lnTo>
                  <a:lnTo>
                    <a:pt x="686" y="5758"/>
                  </a:lnTo>
                  <a:lnTo>
                    <a:pt x="549" y="6169"/>
                  </a:lnTo>
                  <a:lnTo>
                    <a:pt x="432" y="6581"/>
                  </a:lnTo>
                  <a:lnTo>
                    <a:pt x="334" y="6953"/>
                  </a:lnTo>
                  <a:lnTo>
                    <a:pt x="177" y="7658"/>
                  </a:lnTo>
                  <a:lnTo>
                    <a:pt x="99" y="8245"/>
                  </a:lnTo>
                  <a:lnTo>
                    <a:pt x="40" y="8696"/>
                  </a:lnTo>
                  <a:lnTo>
                    <a:pt x="1" y="9087"/>
                  </a:lnTo>
                  <a:lnTo>
                    <a:pt x="275" y="9165"/>
                  </a:lnTo>
                  <a:lnTo>
                    <a:pt x="1078" y="9342"/>
                  </a:lnTo>
                  <a:lnTo>
                    <a:pt x="1646" y="9459"/>
                  </a:lnTo>
                  <a:lnTo>
                    <a:pt x="2331" y="9596"/>
                  </a:lnTo>
                  <a:lnTo>
                    <a:pt x="3114" y="9714"/>
                  </a:lnTo>
                  <a:lnTo>
                    <a:pt x="3996" y="9851"/>
                  </a:lnTo>
                  <a:lnTo>
                    <a:pt x="4054" y="9851"/>
                  </a:lnTo>
                  <a:lnTo>
                    <a:pt x="5249" y="9988"/>
                  </a:lnTo>
                  <a:lnTo>
                    <a:pt x="6580" y="10086"/>
                  </a:lnTo>
                  <a:lnTo>
                    <a:pt x="7305" y="10125"/>
                  </a:lnTo>
                  <a:lnTo>
                    <a:pt x="8030" y="10164"/>
                  </a:lnTo>
                  <a:lnTo>
                    <a:pt x="9577" y="10164"/>
                  </a:lnTo>
                  <a:lnTo>
                    <a:pt x="10399" y="10145"/>
                  </a:lnTo>
                  <a:lnTo>
                    <a:pt x="11221" y="10125"/>
                  </a:lnTo>
                  <a:lnTo>
                    <a:pt x="12083" y="10066"/>
                  </a:lnTo>
                  <a:lnTo>
                    <a:pt x="12945" y="9988"/>
                  </a:lnTo>
                  <a:lnTo>
                    <a:pt x="13826" y="9890"/>
                  </a:lnTo>
                  <a:lnTo>
                    <a:pt x="14727" y="9773"/>
                  </a:lnTo>
                  <a:lnTo>
                    <a:pt x="15647" y="9635"/>
                  </a:lnTo>
                  <a:lnTo>
                    <a:pt x="16587" y="9459"/>
                  </a:lnTo>
                  <a:lnTo>
                    <a:pt x="16607" y="9126"/>
                  </a:lnTo>
                  <a:lnTo>
                    <a:pt x="16626" y="8754"/>
                  </a:lnTo>
                  <a:lnTo>
                    <a:pt x="16626" y="8265"/>
                  </a:lnTo>
                  <a:lnTo>
                    <a:pt x="16607" y="7658"/>
                  </a:lnTo>
                  <a:lnTo>
                    <a:pt x="16548" y="6992"/>
                  </a:lnTo>
                  <a:lnTo>
                    <a:pt x="16509" y="6639"/>
                  </a:lnTo>
                  <a:lnTo>
                    <a:pt x="16450" y="6248"/>
                  </a:lnTo>
                  <a:lnTo>
                    <a:pt x="16372" y="5876"/>
                  </a:lnTo>
                  <a:lnTo>
                    <a:pt x="16274" y="5484"/>
                  </a:lnTo>
                  <a:lnTo>
                    <a:pt x="16156" y="5092"/>
                  </a:lnTo>
                  <a:lnTo>
                    <a:pt x="16039" y="4701"/>
                  </a:lnTo>
                  <a:lnTo>
                    <a:pt x="15882" y="4289"/>
                  </a:lnTo>
                  <a:lnTo>
                    <a:pt x="15706" y="3898"/>
                  </a:lnTo>
                  <a:lnTo>
                    <a:pt x="15510" y="3506"/>
                  </a:lnTo>
                  <a:lnTo>
                    <a:pt x="15295" y="3134"/>
                  </a:lnTo>
                  <a:lnTo>
                    <a:pt x="15040" y="2762"/>
                  </a:lnTo>
                  <a:lnTo>
                    <a:pt x="14766" y="2410"/>
                  </a:lnTo>
                  <a:lnTo>
                    <a:pt x="14550" y="2155"/>
                  </a:lnTo>
                  <a:lnTo>
                    <a:pt x="14315" y="1940"/>
                  </a:lnTo>
                  <a:lnTo>
                    <a:pt x="14080" y="1705"/>
                  </a:lnTo>
                  <a:lnTo>
                    <a:pt x="13826" y="1489"/>
                  </a:lnTo>
                  <a:lnTo>
                    <a:pt x="13552" y="1293"/>
                  </a:lnTo>
                  <a:lnTo>
                    <a:pt x="13258" y="1098"/>
                  </a:lnTo>
                  <a:lnTo>
                    <a:pt x="12945" y="921"/>
                  </a:lnTo>
                  <a:lnTo>
                    <a:pt x="12612" y="745"/>
                  </a:lnTo>
                  <a:lnTo>
                    <a:pt x="12259" y="608"/>
                  </a:lnTo>
                  <a:lnTo>
                    <a:pt x="11887" y="471"/>
                  </a:lnTo>
                  <a:lnTo>
                    <a:pt x="11515" y="334"/>
                  </a:lnTo>
                  <a:lnTo>
                    <a:pt x="11104" y="236"/>
                  </a:lnTo>
                  <a:lnTo>
                    <a:pt x="10673" y="158"/>
                  </a:lnTo>
                  <a:lnTo>
                    <a:pt x="10223" y="79"/>
                  </a:lnTo>
                  <a:lnTo>
                    <a:pt x="9753" y="40"/>
                  </a:lnTo>
                  <a:lnTo>
                    <a:pt x="9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0"/>
            <p:cNvSpPr/>
            <p:nvPr/>
          </p:nvSpPr>
          <p:spPr>
            <a:xfrm>
              <a:off x="1488250" y="443225"/>
              <a:ext cx="415675" cy="254125"/>
            </a:xfrm>
            <a:custGeom>
              <a:avLst/>
              <a:gdLst/>
              <a:ahLst/>
              <a:cxnLst/>
              <a:rect l="l" t="t" r="r" b="b"/>
              <a:pathLst>
                <a:path w="16627" h="10165" fill="none" extrusionOk="0">
                  <a:moveTo>
                    <a:pt x="16587" y="9459"/>
                  </a:moveTo>
                  <a:lnTo>
                    <a:pt x="16587" y="9459"/>
                  </a:lnTo>
                  <a:lnTo>
                    <a:pt x="15647" y="9635"/>
                  </a:lnTo>
                  <a:lnTo>
                    <a:pt x="14727" y="9773"/>
                  </a:lnTo>
                  <a:lnTo>
                    <a:pt x="13826" y="9890"/>
                  </a:lnTo>
                  <a:lnTo>
                    <a:pt x="12945" y="9988"/>
                  </a:lnTo>
                  <a:lnTo>
                    <a:pt x="12083" y="10066"/>
                  </a:lnTo>
                  <a:lnTo>
                    <a:pt x="11221" y="10125"/>
                  </a:lnTo>
                  <a:lnTo>
                    <a:pt x="10399" y="10145"/>
                  </a:lnTo>
                  <a:lnTo>
                    <a:pt x="9577" y="10164"/>
                  </a:lnTo>
                  <a:lnTo>
                    <a:pt x="8793" y="10164"/>
                  </a:lnTo>
                  <a:lnTo>
                    <a:pt x="8030" y="10164"/>
                  </a:lnTo>
                  <a:lnTo>
                    <a:pt x="7305" y="10125"/>
                  </a:lnTo>
                  <a:lnTo>
                    <a:pt x="6580" y="10086"/>
                  </a:lnTo>
                  <a:lnTo>
                    <a:pt x="5249" y="9988"/>
                  </a:lnTo>
                  <a:lnTo>
                    <a:pt x="4054" y="9851"/>
                  </a:lnTo>
                  <a:lnTo>
                    <a:pt x="4054" y="9851"/>
                  </a:lnTo>
                  <a:lnTo>
                    <a:pt x="3996" y="9851"/>
                  </a:lnTo>
                  <a:lnTo>
                    <a:pt x="3996" y="9851"/>
                  </a:lnTo>
                  <a:lnTo>
                    <a:pt x="3114" y="9714"/>
                  </a:lnTo>
                  <a:lnTo>
                    <a:pt x="2331" y="9596"/>
                  </a:lnTo>
                  <a:lnTo>
                    <a:pt x="1646" y="9459"/>
                  </a:lnTo>
                  <a:lnTo>
                    <a:pt x="1078" y="9342"/>
                  </a:lnTo>
                  <a:lnTo>
                    <a:pt x="275" y="9165"/>
                  </a:lnTo>
                  <a:lnTo>
                    <a:pt x="1" y="9087"/>
                  </a:lnTo>
                  <a:lnTo>
                    <a:pt x="1" y="9087"/>
                  </a:lnTo>
                  <a:lnTo>
                    <a:pt x="40" y="8696"/>
                  </a:lnTo>
                  <a:lnTo>
                    <a:pt x="99" y="8245"/>
                  </a:lnTo>
                  <a:lnTo>
                    <a:pt x="177" y="7658"/>
                  </a:lnTo>
                  <a:lnTo>
                    <a:pt x="334" y="6953"/>
                  </a:lnTo>
                  <a:lnTo>
                    <a:pt x="432" y="6581"/>
                  </a:lnTo>
                  <a:lnTo>
                    <a:pt x="549" y="6169"/>
                  </a:lnTo>
                  <a:lnTo>
                    <a:pt x="686" y="5758"/>
                  </a:lnTo>
                  <a:lnTo>
                    <a:pt x="843" y="5347"/>
                  </a:lnTo>
                  <a:lnTo>
                    <a:pt x="1039" y="4916"/>
                  </a:lnTo>
                  <a:lnTo>
                    <a:pt x="1235" y="4485"/>
                  </a:lnTo>
                  <a:lnTo>
                    <a:pt x="1469" y="4055"/>
                  </a:lnTo>
                  <a:lnTo>
                    <a:pt x="1724" y="3643"/>
                  </a:lnTo>
                  <a:lnTo>
                    <a:pt x="2018" y="3212"/>
                  </a:lnTo>
                  <a:lnTo>
                    <a:pt x="2331" y="2821"/>
                  </a:lnTo>
                  <a:lnTo>
                    <a:pt x="2684" y="2429"/>
                  </a:lnTo>
                  <a:lnTo>
                    <a:pt x="3056" y="2038"/>
                  </a:lnTo>
                  <a:lnTo>
                    <a:pt x="3467" y="1685"/>
                  </a:lnTo>
                  <a:lnTo>
                    <a:pt x="3917" y="1352"/>
                  </a:lnTo>
                  <a:lnTo>
                    <a:pt x="4407" y="1058"/>
                  </a:lnTo>
                  <a:lnTo>
                    <a:pt x="4661" y="921"/>
                  </a:lnTo>
                  <a:lnTo>
                    <a:pt x="4936" y="784"/>
                  </a:lnTo>
                  <a:lnTo>
                    <a:pt x="5210" y="667"/>
                  </a:lnTo>
                  <a:lnTo>
                    <a:pt x="5503" y="549"/>
                  </a:lnTo>
                  <a:lnTo>
                    <a:pt x="5797" y="451"/>
                  </a:lnTo>
                  <a:lnTo>
                    <a:pt x="6110" y="353"/>
                  </a:lnTo>
                  <a:lnTo>
                    <a:pt x="6443" y="256"/>
                  </a:lnTo>
                  <a:lnTo>
                    <a:pt x="6776" y="197"/>
                  </a:lnTo>
                  <a:lnTo>
                    <a:pt x="7109" y="118"/>
                  </a:lnTo>
                  <a:lnTo>
                    <a:pt x="7462" y="79"/>
                  </a:lnTo>
                  <a:lnTo>
                    <a:pt x="7834" y="40"/>
                  </a:lnTo>
                  <a:lnTo>
                    <a:pt x="8206" y="21"/>
                  </a:lnTo>
                  <a:lnTo>
                    <a:pt x="8597" y="1"/>
                  </a:lnTo>
                  <a:lnTo>
                    <a:pt x="9009" y="1"/>
                  </a:lnTo>
                  <a:lnTo>
                    <a:pt x="9009" y="1"/>
                  </a:lnTo>
                  <a:lnTo>
                    <a:pt x="9146" y="1"/>
                  </a:lnTo>
                  <a:lnTo>
                    <a:pt x="9146" y="1"/>
                  </a:lnTo>
                  <a:lnTo>
                    <a:pt x="9263" y="1"/>
                  </a:lnTo>
                  <a:lnTo>
                    <a:pt x="9263" y="1"/>
                  </a:lnTo>
                  <a:lnTo>
                    <a:pt x="9753" y="40"/>
                  </a:lnTo>
                  <a:lnTo>
                    <a:pt x="10223" y="79"/>
                  </a:lnTo>
                  <a:lnTo>
                    <a:pt x="10673" y="158"/>
                  </a:lnTo>
                  <a:lnTo>
                    <a:pt x="11104" y="236"/>
                  </a:lnTo>
                  <a:lnTo>
                    <a:pt x="11515" y="334"/>
                  </a:lnTo>
                  <a:lnTo>
                    <a:pt x="11887" y="471"/>
                  </a:lnTo>
                  <a:lnTo>
                    <a:pt x="12259" y="608"/>
                  </a:lnTo>
                  <a:lnTo>
                    <a:pt x="12612" y="745"/>
                  </a:lnTo>
                  <a:lnTo>
                    <a:pt x="12945" y="921"/>
                  </a:lnTo>
                  <a:lnTo>
                    <a:pt x="13258" y="1098"/>
                  </a:lnTo>
                  <a:lnTo>
                    <a:pt x="13552" y="1293"/>
                  </a:lnTo>
                  <a:lnTo>
                    <a:pt x="13826" y="1489"/>
                  </a:lnTo>
                  <a:lnTo>
                    <a:pt x="14080" y="1705"/>
                  </a:lnTo>
                  <a:lnTo>
                    <a:pt x="14315" y="1940"/>
                  </a:lnTo>
                  <a:lnTo>
                    <a:pt x="14550" y="2155"/>
                  </a:lnTo>
                  <a:lnTo>
                    <a:pt x="14766" y="2410"/>
                  </a:lnTo>
                  <a:lnTo>
                    <a:pt x="14766" y="2410"/>
                  </a:lnTo>
                  <a:lnTo>
                    <a:pt x="15040" y="2762"/>
                  </a:lnTo>
                  <a:lnTo>
                    <a:pt x="15295" y="3134"/>
                  </a:lnTo>
                  <a:lnTo>
                    <a:pt x="15510" y="3506"/>
                  </a:lnTo>
                  <a:lnTo>
                    <a:pt x="15706" y="3898"/>
                  </a:lnTo>
                  <a:lnTo>
                    <a:pt x="15882" y="4289"/>
                  </a:lnTo>
                  <a:lnTo>
                    <a:pt x="16039" y="4701"/>
                  </a:lnTo>
                  <a:lnTo>
                    <a:pt x="16156" y="5092"/>
                  </a:lnTo>
                  <a:lnTo>
                    <a:pt x="16274" y="5484"/>
                  </a:lnTo>
                  <a:lnTo>
                    <a:pt x="16372" y="5876"/>
                  </a:lnTo>
                  <a:lnTo>
                    <a:pt x="16450" y="6248"/>
                  </a:lnTo>
                  <a:lnTo>
                    <a:pt x="16509" y="6639"/>
                  </a:lnTo>
                  <a:lnTo>
                    <a:pt x="16548" y="6992"/>
                  </a:lnTo>
                  <a:lnTo>
                    <a:pt x="16607" y="7658"/>
                  </a:lnTo>
                  <a:lnTo>
                    <a:pt x="16626" y="8265"/>
                  </a:lnTo>
                  <a:lnTo>
                    <a:pt x="16626" y="8265"/>
                  </a:lnTo>
                  <a:lnTo>
                    <a:pt x="16626" y="8754"/>
                  </a:lnTo>
                  <a:lnTo>
                    <a:pt x="16607" y="9126"/>
                  </a:lnTo>
                  <a:lnTo>
                    <a:pt x="16587" y="9459"/>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0"/>
            <p:cNvSpPr/>
            <p:nvPr/>
          </p:nvSpPr>
          <p:spPr>
            <a:xfrm>
              <a:off x="1478950" y="719350"/>
              <a:ext cx="428875" cy="90600"/>
            </a:xfrm>
            <a:custGeom>
              <a:avLst/>
              <a:gdLst/>
              <a:ahLst/>
              <a:cxnLst/>
              <a:rect l="l" t="t" r="r" b="b"/>
              <a:pathLst>
                <a:path w="17155" h="3624" extrusionOk="0">
                  <a:moveTo>
                    <a:pt x="471" y="0"/>
                  </a:moveTo>
                  <a:lnTo>
                    <a:pt x="392" y="20"/>
                  </a:lnTo>
                  <a:lnTo>
                    <a:pt x="334" y="59"/>
                  </a:lnTo>
                  <a:lnTo>
                    <a:pt x="275" y="98"/>
                  </a:lnTo>
                  <a:lnTo>
                    <a:pt x="236" y="137"/>
                  </a:lnTo>
                  <a:lnTo>
                    <a:pt x="197" y="216"/>
                  </a:lnTo>
                  <a:lnTo>
                    <a:pt x="177" y="275"/>
                  </a:lnTo>
                  <a:lnTo>
                    <a:pt x="1" y="1900"/>
                  </a:lnTo>
                  <a:lnTo>
                    <a:pt x="1" y="1998"/>
                  </a:lnTo>
                  <a:lnTo>
                    <a:pt x="40" y="2076"/>
                  </a:lnTo>
                  <a:lnTo>
                    <a:pt x="118" y="2154"/>
                  </a:lnTo>
                  <a:lnTo>
                    <a:pt x="216" y="2213"/>
                  </a:lnTo>
                  <a:lnTo>
                    <a:pt x="549" y="2331"/>
                  </a:lnTo>
                  <a:lnTo>
                    <a:pt x="1058" y="2487"/>
                  </a:lnTo>
                  <a:lnTo>
                    <a:pt x="1744" y="2664"/>
                  </a:lnTo>
                  <a:lnTo>
                    <a:pt x="2625" y="2859"/>
                  </a:lnTo>
                  <a:lnTo>
                    <a:pt x="3721" y="3055"/>
                  </a:lnTo>
                  <a:lnTo>
                    <a:pt x="4348" y="3153"/>
                  </a:lnTo>
                  <a:lnTo>
                    <a:pt x="5033" y="3251"/>
                  </a:lnTo>
                  <a:lnTo>
                    <a:pt x="5778" y="3329"/>
                  </a:lnTo>
                  <a:lnTo>
                    <a:pt x="6580" y="3408"/>
                  </a:lnTo>
                  <a:lnTo>
                    <a:pt x="7462" y="3486"/>
                  </a:lnTo>
                  <a:lnTo>
                    <a:pt x="8382" y="3545"/>
                  </a:lnTo>
                  <a:lnTo>
                    <a:pt x="9341" y="3604"/>
                  </a:lnTo>
                  <a:lnTo>
                    <a:pt x="10223" y="3623"/>
                  </a:lnTo>
                  <a:lnTo>
                    <a:pt x="11809" y="3623"/>
                  </a:lnTo>
                  <a:lnTo>
                    <a:pt x="12514" y="3604"/>
                  </a:lnTo>
                  <a:lnTo>
                    <a:pt x="13160" y="3564"/>
                  </a:lnTo>
                  <a:lnTo>
                    <a:pt x="13747" y="3506"/>
                  </a:lnTo>
                  <a:lnTo>
                    <a:pt x="14276" y="3447"/>
                  </a:lnTo>
                  <a:lnTo>
                    <a:pt x="14746" y="3388"/>
                  </a:lnTo>
                  <a:lnTo>
                    <a:pt x="15177" y="3310"/>
                  </a:lnTo>
                  <a:lnTo>
                    <a:pt x="15882" y="3173"/>
                  </a:lnTo>
                  <a:lnTo>
                    <a:pt x="16391" y="3036"/>
                  </a:lnTo>
                  <a:lnTo>
                    <a:pt x="16724" y="2938"/>
                  </a:lnTo>
                  <a:lnTo>
                    <a:pt x="16802" y="2899"/>
                  </a:lnTo>
                  <a:lnTo>
                    <a:pt x="16861" y="2840"/>
                  </a:lnTo>
                  <a:lnTo>
                    <a:pt x="16900" y="2761"/>
                  </a:lnTo>
                  <a:lnTo>
                    <a:pt x="16920" y="2683"/>
                  </a:lnTo>
                  <a:lnTo>
                    <a:pt x="17155" y="862"/>
                  </a:lnTo>
                  <a:lnTo>
                    <a:pt x="17155" y="803"/>
                  </a:lnTo>
                  <a:lnTo>
                    <a:pt x="17135" y="745"/>
                  </a:lnTo>
                  <a:lnTo>
                    <a:pt x="17116" y="686"/>
                  </a:lnTo>
                  <a:lnTo>
                    <a:pt x="17076" y="647"/>
                  </a:lnTo>
                  <a:lnTo>
                    <a:pt x="16979" y="568"/>
                  </a:lnTo>
                  <a:lnTo>
                    <a:pt x="16920" y="529"/>
                  </a:lnTo>
                  <a:lnTo>
                    <a:pt x="16861" y="529"/>
                  </a:lnTo>
                  <a:lnTo>
                    <a:pt x="16528" y="490"/>
                  </a:lnTo>
                  <a:lnTo>
                    <a:pt x="16469" y="529"/>
                  </a:lnTo>
                  <a:lnTo>
                    <a:pt x="16215" y="666"/>
                  </a:lnTo>
                  <a:lnTo>
                    <a:pt x="15999" y="764"/>
                  </a:lnTo>
                  <a:lnTo>
                    <a:pt x="15745" y="862"/>
                  </a:lnTo>
                  <a:lnTo>
                    <a:pt x="15412" y="960"/>
                  </a:lnTo>
                  <a:lnTo>
                    <a:pt x="15020" y="1077"/>
                  </a:lnTo>
                  <a:lnTo>
                    <a:pt x="14531" y="1175"/>
                  </a:lnTo>
                  <a:lnTo>
                    <a:pt x="13982" y="1293"/>
                  </a:lnTo>
                  <a:lnTo>
                    <a:pt x="13336" y="1371"/>
                  </a:lnTo>
                  <a:lnTo>
                    <a:pt x="12612" y="1469"/>
                  </a:lnTo>
                  <a:lnTo>
                    <a:pt x="11789" y="1528"/>
                  </a:lnTo>
                  <a:lnTo>
                    <a:pt x="10869" y="1567"/>
                  </a:lnTo>
                  <a:lnTo>
                    <a:pt x="9831" y="1587"/>
                  </a:lnTo>
                  <a:lnTo>
                    <a:pt x="8695" y="1587"/>
                  </a:lnTo>
                  <a:lnTo>
                    <a:pt x="7540" y="1547"/>
                  </a:lnTo>
                  <a:lnTo>
                    <a:pt x="6502" y="1489"/>
                  </a:lnTo>
                  <a:lnTo>
                    <a:pt x="5562" y="1391"/>
                  </a:lnTo>
                  <a:lnTo>
                    <a:pt x="4720" y="1293"/>
                  </a:lnTo>
                  <a:lnTo>
                    <a:pt x="3976" y="1175"/>
                  </a:lnTo>
                  <a:lnTo>
                    <a:pt x="3330" y="1038"/>
                  </a:lnTo>
                  <a:lnTo>
                    <a:pt x="2742" y="901"/>
                  </a:lnTo>
                  <a:lnTo>
                    <a:pt x="2253" y="764"/>
                  </a:lnTo>
                  <a:lnTo>
                    <a:pt x="1841" y="627"/>
                  </a:lnTo>
                  <a:lnTo>
                    <a:pt x="1489" y="490"/>
                  </a:lnTo>
                  <a:lnTo>
                    <a:pt x="1215" y="353"/>
                  </a:lnTo>
                  <a:lnTo>
                    <a:pt x="980" y="235"/>
                  </a:lnTo>
                  <a:lnTo>
                    <a:pt x="706" y="79"/>
                  </a:lnTo>
                  <a:lnTo>
                    <a:pt x="627" y="20"/>
                  </a:lnTo>
                  <a:lnTo>
                    <a:pt x="5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0"/>
            <p:cNvSpPr/>
            <p:nvPr/>
          </p:nvSpPr>
          <p:spPr>
            <a:xfrm>
              <a:off x="1678700" y="503450"/>
              <a:ext cx="225225" cy="162075"/>
            </a:xfrm>
            <a:custGeom>
              <a:avLst/>
              <a:gdLst/>
              <a:ahLst/>
              <a:cxnLst/>
              <a:rect l="l" t="t" r="r" b="b"/>
              <a:pathLst>
                <a:path w="9009" h="6483" extrusionOk="0">
                  <a:moveTo>
                    <a:pt x="7148" y="1"/>
                  </a:moveTo>
                  <a:lnTo>
                    <a:pt x="6991" y="40"/>
                  </a:lnTo>
                  <a:lnTo>
                    <a:pt x="6854" y="79"/>
                  </a:lnTo>
                  <a:lnTo>
                    <a:pt x="6600" y="99"/>
                  </a:lnTo>
                  <a:lnTo>
                    <a:pt x="6325" y="118"/>
                  </a:lnTo>
                  <a:lnTo>
                    <a:pt x="5797" y="138"/>
                  </a:lnTo>
                  <a:lnTo>
                    <a:pt x="3662" y="255"/>
                  </a:lnTo>
                  <a:lnTo>
                    <a:pt x="3036" y="294"/>
                  </a:lnTo>
                  <a:lnTo>
                    <a:pt x="2722" y="333"/>
                  </a:lnTo>
                  <a:lnTo>
                    <a:pt x="2409" y="392"/>
                  </a:lnTo>
                  <a:lnTo>
                    <a:pt x="2115" y="471"/>
                  </a:lnTo>
                  <a:lnTo>
                    <a:pt x="1821" y="568"/>
                  </a:lnTo>
                  <a:lnTo>
                    <a:pt x="1547" y="706"/>
                  </a:lnTo>
                  <a:lnTo>
                    <a:pt x="1293" y="862"/>
                  </a:lnTo>
                  <a:lnTo>
                    <a:pt x="1097" y="1038"/>
                  </a:lnTo>
                  <a:lnTo>
                    <a:pt x="921" y="1234"/>
                  </a:lnTo>
                  <a:lnTo>
                    <a:pt x="764" y="1430"/>
                  </a:lnTo>
                  <a:lnTo>
                    <a:pt x="627" y="1646"/>
                  </a:lnTo>
                  <a:lnTo>
                    <a:pt x="431" y="1998"/>
                  </a:lnTo>
                  <a:lnTo>
                    <a:pt x="274" y="2370"/>
                  </a:lnTo>
                  <a:lnTo>
                    <a:pt x="157" y="2742"/>
                  </a:lnTo>
                  <a:lnTo>
                    <a:pt x="59" y="3134"/>
                  </a:lnTo>
                  <a:lnTo>
                    <a:pt x="20" y="3545"/>
                  </a:lnTo>
                  <a:lnTo>
                    <a:pt x="0" y="3937"/>
                  </a:lnTo>
                  <a:lnTo>
                    <a:pt x="20" y="4348"/>
                  </a:lnTo>
                  <a:lnTo>
                    <a:pt x="98" y="4740"/>
                  </a:lnTo>
                  <a:lnTo>
                    <a:pt x="157" y="5014"/>
                  </a:lnTo>
                  <a:lnTo>
                    <a:pt x="255" y="5288"/>
                  </a:lnTo>
                  <a:lnTo>
                    <a:pt x="392" y="5542"/>
                  </a:lnTo>
                  <a:lnTo>
                    <a:pt x="470" y="5660"/>
                  </a:lnTo>
                  <a:lnTo>
                    <a:pt x="549" y="5758"/>
                  </a:lnTo>
                  <a:lnTo>
                    <a:pt x="744" y="5954"/>
                  </a:lnTo>
                  <a:lnTo>
                    <a:pt x="960" y="6091"/>
                  </a:lnTo>
                  <a:lnTo>
                    <a:pt x="1195" y="6208"/>
                  </a:lnTo>
                  <a:lnTo>
                    <a:pt x="1449" y="6306"/>
                  </a:lnTo>
                  <a:lnTo>
                    <a:pt x="1665" y="6365"/>
                  </a:lnTo>
                  <a:lnTo>
                    <a:pt x="1880" y="6424"/>
                  </a:lnTo>
                  <a:lnTo>
                    <a:pt x="2135" y="6463"/>
                  </a:lnTo>
                  <a:lnTo>
                    <a:pt x="2370" y="6482"/>
                  </a:lnTo>
                  <a:lnTo>
                    <a:pt x="2879" y="6482"/>
                  </a:lnTo>
                  <a:lnTo>
                    <a:pt x="3388" y="6463"/>
                  </a:lnTo>
                  <a:lnTo>
                    <a:pt x="3878" y="6404"/>
                  </a:lnTo>
                  <a:lnTo>
                    <a:pt x="4387" y="6326"/>
                  </a:lnTo>
                  <a:lnTo>
                    <a:pt x="4896" y="6247"/>
                  </a:lnTo>
                  <a:lnTo>
                    <a:pt x="5895" y="6071"/>
                  </a:lnTo>
                  <a:lnTo>
                    <a:pt x="6678" y="5973"/>
                  </a:lnTo>
                  <a:lnTo>
                    <a:pt x="7442" y="5914"/>
                  </a:lnTo>
                  <a:lnTo>
                    <a:pt x="8225" y="5875"/>
                  </a:lnTo>
                  <a:lnTo>
                    <a:pt x="9008" y="5856"/>
                  </a:lnTo>
                  <a:lnTo>
                    <a:pt x="8989" y="5268"/>
                  </a:lnTo>
                  <a:lnTo>
                    <a:pt x="8930" y="4622"/>
                  </a:lnTo>
                  <a:lnTo>
                    <a:pt x="8832" y="3897"/>
                  </a:lnTo>
                  <a:lnTo>
                    <a:pt x="8754" y="3525"/>
                  </a:lnTo>
                  <a:lnTo>
                    <a:pt x="8675" y="3153"/>
                  </a:lnTo>
                  <a:lnTo>
                    <a:pt x="8577" y="2762"/>
                  </a:lnTo>
                  <a:lnTo>
                    <a:pt x="8440" y="2370"/>
                  </a:lnTo>
                  <a:lnTo>
                    <a:pt x="8303" y="1998"/>
                  </a:lnTo>
                  <a:lnTo>
                    <a:pt x="8147" y="1606"/>
                  </a:lnTo>
                  <a:lnTo>
                    <a:pt x="7951" y="1215"/>
                  </a:lnTo>
                  <a:lnTo>
                    <a:pt x="7755" y="843"/>
                  </a:lnTo>
                  <a:lnTo>
                    <a:pt x="7520" y="490"/>
                  </a:lnTo>
                  <a:lnTo>
                    <a:pt x="7246" y="138"/>
                  </a:lnTo>
                  <a:lnTo>
                    <a:pt x="7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0"/>
            <p:cNvSpPr/>
            <p:nvPr/>
          </p:nvSpPr>
          <p:spPr>
            <a:xfrm>
              <a:off x="1678700" y="503450"/>
              <a:ext cx="225225" cy="162075"/>
            </a:xfrm>
            <a:custGeom>
              <a:avLst/>
              <a:gdLst/>
              <a:ahLst/>
              <a:cxnLst/>
              <a:rect l="l" t="t" r="r" b="b"/>
              <a:pathLst>
                <a:path w="9009" h="6483" fill="none" extrusionOk="0">
                  <a:moveTo>
                    <a:pt x="9008" y="5856"/>
                  </a:moveTo>
                  <a:lnTo>
                    <a:pt x="9008" y="5856"/>
                  </a:lnTo>
                  <a:lnTo>
                    <a:pt x="8225" y="5875"/>
                  </a:lnTo>
                  <a:lnTo>
                    <a:pt x="7442" y="5914"/>
                  </a:lnTo>
                  <a:lnTo>
                    <a:pt x="6678" y="5973"/>
                  </a:lnTo>
                  <a:lnTo>
                    <a:pt x="5895" y="6071"/>
                  </a:lnTo>
                  <a:lnTo>
                    <a:pt x="5895" y="6071"/>
                  </a:lnTo>
                  <a:lnTo>
                    <a:pt x="4896" y="6247"/>
                  </a:lnTo>
                  <a:lnTo>
                    <a:pt x="4387" y="6326"/>
                  </a:lnTo>
                  <a:lnTo>
                    <a:pt x="3878" y="6404"/>
                  </a:lnTo>
                  <a:lnTo>
                    <a:pt x="3388" y="6463"/>
                  </a:lnTo>
                  <a:lnTo>
                    <a:pt x="2879" y="6482"/>
                  </a:lnTo>
                  <a:lnTo>
                    <a:pt x="2370" y="6482"/>
                  </a:lnTo>
                  <a:lnTo>
                    <a:pt x="2135" y="6463"/>
                  </a:lnTo>
                  <a:lnTo>
                    <a:pt x="1880" y="6424"/>
                  </a:lnTo>
                  <a:lnTo>
                    <a:pt x="1880" y="6424"/>
                  </a:lnTo>
                  <a:lnTo>
                    <a:pt x="1665" y="6365"/>
                  </a:lnTo>
                  <a:lnTo>
                    <a:pt x="1449" y="6306"/>
                  </a:lnTo>
                  <a:lnTo>
                    <a:pt x="1449" y="6306"/>
                  </a:lnTo>
                  <a:lnTo>
                    <a:pt x="1195" y="6208"/>
                  </a:lnTo>
                  <a:lnTo>
                    <a:pt x="960" y="6091"/>
                  </a:lnTo>
                  <a:lnTo>
                    <a:pt x="744" y="5954"/>
                  </a:lnTo>
                  <a:lnTo>
                    <a:pt x="549" y="5758"/>
                  </a:lnTo>
                  <a:lnTo>
                    <a:pt x="549" y="5758"/>
                  </a:lnTo>
                  <a:lnTo>
                    <a:pt x="470" y="5660"/>
                  </a:lnTo>
                  <a:lnTo>
                    <a:pt x="392" y="5542"/>
                  </a:lnTo>
                  <a:lnTo>
                    <a:pt x="255" y="5288"/>
                  </a:lnTo>
                  <a:lnTo>
                    <a:pt x="157" y="5014"/>
                  </a:lnTo>
                  <a:lnTo>
                    <a:pt x="98" y="4740"/>
                  </a:lnTo>
                  <a:lnTo>
                    <a:pt x="98" y="4740"/>
                  </a:lnTo>
                  <a:lnTo>
                    <a:pt x="20" y="4348"/>
                  </a:lnTo>
                  <a:lnTo>
                    <a:pt x="0" y="3937"/>
                  </a:lnTo>
                  <a:lnTo>
                    <a:pt x="20" y="3545"/>
                  </a:lnTo>
                  <a:lnTo>
                    <a:pt x="59" y="3134"/>
                  </a:lnTo>
                  <a:lnTo>
                    <a:pt x="157" y="2742"/>
                  </a:lnTo>
                  <a:lnTo>
                    <a:pt x="274" y="2370"/>
                  </a:lnTo>
                  <a:lnTo>
                    <a:pt x="431" y="1998"/>
                  </a:lnTo>
                  <a:lnTo>
                    <a:pt x="627" y="1646"/>
                  </a:lnTo>
                  <a:lnTo>
                    <a:pt x="627" y="1646"/>
                  </a:lnTo>
                  <a:lnTo>
                    <a:pt x="764" y="1430"/>
                  </a:lnTo>
                  <a:lnTo>
                    <a:pt x="921" y="1234"/>
                  </a:lnTo>
                  <a:lnTo>
                    <a:pt x="1097" y="1038"/>
                  </a:lnTo>
                  <a:lnTo>
                    <a:pt x="1293" y="862"/>
                  </a:lnTo>
                  <a:lnTo>
                    <a:pt x="1293" y="862"/>
                  </a:lnTo>
                  <a:lnTo>
                    <a:pt x="1547" y="706"/>
                  </a:lnTo>
                  <a:lnTo>
                    <a:pt x="1821" y="568"/>
                  </a:lnTo>
                  <a:lnTo>
                    <a:pt x="2115" y="471"/>
                  </a:lnTo>
                  <a:lnTo>
                    <a:pt x="2409" y="392"/>
                  </a:lnTo>
                  <a:lnTo>
                    <a:pt x="2722" y="333"/>
                  </a:lnTo>
                  <a:lnTo>
                    <a:pt x="3036" y="294"/>
                  </a:lnTo>
                  <a:lnTo>
                    <a:pt x="3662" y="255"/>
                  </a:lnTo>
                  <a:lnTo>
                    <a:pt x="3662" y="255"/>
                  </a:lnTo>
                  <a:lnTo>
                    <a:pt x="5797" y="138"/>
                  </a:lnTo>
                  <a:lnTo>
                    <a:pt x="5797" y="138"/>
                  </a:lnTo>
                  <a:lnTo>
                    <a:pt x="6325" y="118"/>
                  </a:lnTo>
                  <a:lnTo>
                    <a:pt x="6600" y="99"/>
                  </a:lnTo>
                  <a:lnTo>
                    <a:pt x="6854" y="79"/>
                  </a:lnTo>
                  <a:lnTo>
                    <a:pt x="6854" y="79"/>
                  </a:lnTo>
                  <a:lnTo>
                    <a:pt x="6991" y="40"/>
                  </a:lnTo>
                  <a:lnTo>
                    <a:pt x="7148" y="1"/>
                  </a:lnTo>
                  <a:lnTo>
                    <a:pt x="7148" y="1"/>
                  </a:lnTo>
                  <a:lnTo>
                    <a:pt x="7246" y="138"/>
                  </a:lnTo>
                  <a:lnTo>
                    <a:pt x="7246" y="138"/>
                  </a:lnTo>
                  <a:lnTo>
                    <a:pt x="7520" y="490"/>
                  </a:lnTo>
                  <a:lnTo>
                    <a:pt x="7755" y="843"/>
                  </a:lnTo>
                  <a:lnTo>
                    <a:pt x="7951" y="1215"/>
                  </a:lnTo>
                  <a:lnTo>
                    <a:pt x="8147" y="1606"/>
                  </a:lnTo>
                  <a:lnTo>
                    <a:pt x="8303" y="1998"/>
                  </a:lnTo>
                  <a:lnTo>
                    <a:pt x="8440" y="2370"/>
                  </a:lnTo>
                  <a:lnTo>
                    <a:pt x="8577" y="2762"/>
                  </a:lnTo>
                  <a:lnTo>
                    <a:pt x="8675" y="3153"/>
                  </a:lnTo>
                  <a:lnTo>
                    <a:pt x="8754" y="3525"/>
                  </a:lnTo>
                  <a:lnTo>
                    <a:pt x="8832" y="3897"/>
                  </a:lnTo>
                  <a:lnTo>
                    <a:pt x="8930" y="4622"/>
                  </a:lnTo>
                  <a:lnTo>
                    <a:pt x="8989" y="5268"/>
                  </a:lnTo>
                  <a:lnTo>
                    <a:pt x="9008" y="5856"/>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0"/>
            <p:cNvSpPr/>
            <p:nvPr/>
          </p:nvSpPr>
          <p:spPr>
            <a:xfrm>
              <a:off x="1685050" y="506875"/>
              <a:ext cx="218875" cy="159125"/>
            </a:xfrm>
            <a:custGeom>
              <a:avLst/>
              <a:gdLst/>
              <a:ahLst/>
              <a:cxnLst/>
              <a:rect l="l" t="t" r="r" b="b"/>
              <a:pathLst>
                <a:path w="8755" h="6365" extrusionOk="0">
                  <a:moveTo>
                    <a:pt x="6992" y="1"/>
                  </a:moveTo>
                  <a:lnTo>
                    <a:pt x="6855" y="20"/>
                  </a:lnTo>
                  <a:lnTo>
                    <a:pt x="6581" y="59"/>
                  </a:lnTo>
                  <a:lnTo>
                    <a:pt x="6326" y="59"/>
                  </a:lnTo>
                  <a:lnTo>
                    <a:pt x="5797" y="79"/>
                  </a:lnTo>
                  <a:lnTo>
                    <a:pt x="3643" y="216"/>
                  </a:lnTo>
                  <a:lnTo>
                    <a:pt x="3017" y="255"/>
                  </a:lnTo>
                  <a:lnTo>
                    <a:pt x="2703" y="294"/>
                  </a:lnTo>
                  <a:lnTo>
                    <a:pt x="2409" y="334"/>
                  </a:lnTo>
                  <a:lnTo>
                    <a:pt x="2096" y="412"/>
                  </a:lnTo>
                  <a:lnTo>
                    <a:pt x="1802" y="529"/>
                  </a:lnTo>
                  <a:lnTo>
                    <a:pt x="1528" y="647"/>
                  </a:lnTo>
                  <a:lnTo>
                    <a:pt x="1274" y="823"/>
                  </a:lnTo>
                  <a:lnTo>
                    <a:pt x="1078" y="999"/>
                  </a:lnTo>
                  <a:lnTo>
                    <a:pt x="902" y="1176"/>
                  </a:lnTo>
                  <a:lnTo>
                    <a:pt x="745" y="1391"/>
                  </a:lnTo>
                  <a:lnTo>
                    <a:pt x="608" y="1606"/>
                  </a:lnTo>
                  <a:lnTo>
                    <a:pt x="412" y="1959"/>
                  </a:lnTo>
                  <a:lnTo>
                    <a:pt x="255" y="2331"/>
                  </a:lnTo>
                  <a:lnTo>
                    <a:pt x="138" y="2703"/>
                  </a:lnTo>
                  <a:lnTo>
                    <a:pt x="60" y="3095"/>
                  </a:lnTo>
                  <a:lnTo>
                    <a:pt x="1" y="3486"/>
                  </a:lnTo>
                  <a:lnTo>
                    <a:pt x="1" y="3898"/>
                  </a:lnTo>
                  <a:lnTo>
                    <a:pt x="20" y="4289"/>
                  </a:lnTo>
                  <a:lnTo>
                    <a:pt x="79" y="4700"/>
                  </a:lnTo>
                  <a:lnTo>
                    <a:pt x="158" y="4975"/>
                  </a:lnTo>
                  <a:lnTo>
                    <a:pt x="255" y="5229"/>
                  </a:lnTo>
                  <a:lnTo>
                    <a:pt x="373" y="5484"/>
                  </a:lnTo>
                  <a:lnTo>
                    <a:pt x="451" y="5601"/>
                  </a:lnTo>
                  <a:lnTo>
                    <a:pt x="549" y="5719"/>
                  </a:lnTo>
                  <a:lnTo>
                    <a:pt x="686" y="5856"/>
                  </a:lnTo>
                  <a:lnTo>
                    <a:pt x="843" y="5973"/>
                  </a:lnTo>
                  <a:lnTo>
                    <a:pt x="1019" y="6091"/>
                  </a:lnTo>
                  <a:lnTo>
                    <a:pt x="1195" y="6169"/>
                  </a:lnTo>
                  <a:lnTo>
                    <a:pt x="1411" y="6228"/>
                  </a:lnTo>
                  <a:lnTo>
                    <a:pt x="1626" y="6287"/>
                  </a:lnTo>
                  <a:lnTo>
                    <a:pt x="2077" y="6345"/>
                  </a:lnTo>
                  <a:lnTo>
                    <a:pt x="2527" y="6365"/>
                  </a:lnTo>
                  <a:lnTo>
                    <a:pt x="2919" y="6345"/>
                  </a:lnTo>
                  <a:lnTo>
                    <a:pt x="3310" y="6306"/>
                  </a:lnTo>
                  <a:lnTo>
                    <a:pt x="3702" y="6267"/>
                  </a:lnTo>
                  <a:lnTo>
                    <a:pt x="4094" y="6208"/>
                  </a:lnTo>
                  <a:lnTo>
                    <a:pt x="4857" y="6071"/>
                  </a:lnTo>
                  <a:lnTo>
                    <a:pt x="5641" y="5934"/>
                  </a:lnTo>
                  <a:lnTo>
                    <a:pt x="6424" y="5836"/>
                  </a:lnTo>
                  <a:lnTo>
                    <a:pt x="7188" y="5777"/>
                  </a:lnTo>
                  <a:lnTo>
                    <a:pt x="7971" y="5738"/>
                  </a:lnTo>
                  <a:lnTo>
                    <a:pt x="8754" y="5719"/>
                  </a:lnTo>
                  <a:lnTo>
                    <a:pt x="8735" y="5131"/>
                  </a:lnTo>
                  <a:lnTo>
                    <a:pt x="8676" y="4485"/>
                  </a:lnTo>
                  <a:lnTo>
                    <a:pt x="8578" y="3760"/>
                  </a:lnTo>
                  <a:lnTo>
                    <a:pt x="8500" y="3388"/>
                  </a:lnTo>
                  <a:lnTo>
                    <a:pt x="8421" y="3016"/>
                  </a:lnTo>
                  <a:lnTo>
                    <a:pt x="8323" y="2625"/>
                  </a:lnTo>
                  <a:lnTo>
                    <a:pt x="8186" y="2233"/>
                  </a:lnTo>
                  <a:lnTo>
                    <a:pt x="8049" y="1861"/>
                  </a:lnTo>
                  <a:lnTo>
                    <a:pt x="7893" y="1469"/>
                  </a:lnTo>
                  <a:lnTo>
                    <a:pt x="7697" y="1078"/>
                  </a:lnTo>
                  <a:lnTo>
                    <a:pt x="7501" y="706"/>
                  </a:lnTo>
                  <a:lnTo>
                    <a:pt x="7266" y="353"/>
                  </a:lnTo>
                  <a:lnTo>
                    <a:pt x="6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0"/>
            <p:cNvSpPr/>
            <p:nvPr/>
          </p:nvSpPr>
          <p:spPr>
            <a:xfrm>
              <a:off x="1749200" y="565625"/>
              <a:ext cx="33300" cy="33325"/>
            </a:xfrm>
            <a:custGeom>
              <a:avLst/>
              <a:gdLst/>
              <a:ahLst/>
              <a:cxnLst/>
              <a:rect l="l" t="t" r="r" b="b"/>
              <a:pathLst>
                <a:path w="1332" h="1333" extrusionOk="0">
                  <a:moveTo>
                    <a:pt x="529" y="1"/>
                  </a:moveTo>
                  <a:lnTo>
                    <a:pt x="411" y="40"/>
                  </a:lnTo>
                  <a:lnTo>
                    <a:pt x="294" y="98"/>
                  </a:lnTo>
                  <a:lnTo>
                    <a:pt x="196" y="196"/>
                  </a:lnTo>
                  <a:lnTo>
                    <a:pt x="118" y="294"/>
                  </a:lnTo>
                  <a:lnTo>
                    <a:pt x="59" y="412"/>
                  </a:lnTo>
                  <a:lnTo>
                    <a:pt x="20" y="529"/>
                  </a:lnTo>
                  <a:lnTo>
                    <a:pt x="0" y="666"/>
                  </a:lnTo>
                  <a:lnTo>
                    <a:pt x="20" y="803"/>
                  </a:lnTo>
                  <a:lnTo>
                    <a:pt x="59" y="921"/>
                  </a:lnTo>
                  <a:lnTo>
                    <a:pt x="118" y="1038"/>
                  </a:lnTo>
                  <a:lnTo>
                    <a:pt x="196" y="1136"/>
                  </a:lnTo>
                  <a:lnTo>
                    <a:pt x="294" y="1215"/>
                  </a:lnTo>
                  <a:lnTo>
                    <a:pt x="411" y="1273"/>
                  </a:lnTo>
                  <a:lnTo>
                    <a:pt x="529" y="1313"/>
                  </a:lnTo>
                  <a:lnTo>
                    <a:pt x="666" y="1332"/>
                  </a:lnTo>
                  <a:lnTo>
                    <a:pt x="803" y="1313"/>
                  </a:lnTo>
                  <a:lnTo>
                    <a:pt x="940" y="1273"/>
                  </a:lnTo>
                  <a:lnTo>
                    <a:pt x="1038" y="1215"/>
                  </a:lnTo>
                  <a:lnTo>
                    <a:pt x="1136" y="1136"/>
                  </a:lnTo>
                  <a:lnTo>
                    <a:pt x="1234" y="1038"/>
                  </a:lnTo>
                  <a:lnTo>
                    <a:pt x="1293" y="921"/>
                  </a:lnTo>
                  <a:lnTo>
                    <a:pt x="1332" y="803"/>
                  </a:lnTo>
                  <a:lnTo>
                    <a:pt x="1332" y="666"/>
                  </a:lnTo>
                  <a:lnTo>
                    <a:pt x="1332" y="529"/>
                  </a:lnTo>
                  <a:lnTo>
                    <a:pt x="1293" y="412"/>
                  </a:lnTo>
                  <a:lnTo>
                    <a:pt x="1234" y="294"/>
                  </a:lnTo>
                  <a:lnTo>
                    <a:pt x="1136" y="196"/>
                  </a:lnTo>
                  <a:lnTo>
                    <a:pt x="1038" y="98"/>
                  </a:lnTo>
                  <a:lnTo>
                    <a:pt x="940" y="40"/>
                  </a:lnTo>
                  <a:lnTo>
                    <a:pt x="8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0"/>
            <p:cNvSpPr/>
            <p:nvPr/>
          </p:nvSpPr>
          <p:spPr>
            <a:xfrm>
              <a:off x="1840750" y="557300"/>
              <a:ext cx="29875" cy="29400"/>
            </a:xfrm>
            <a:custGeom>
              <a:avLst/>
              <a:gdLst/>
              <a:ahLst/>
              <a:cxnLst/>
              <a:rect l="l" t="t" r="r" b="b"/>
              <a:pathLst>
                <a:path w="1195" h="1176" extrusionOk="0">
                  <a:moveTo>
                    <a:pt x="607" y="1"/>
                  </a:moveTo>
                  <a:lnTo>
                    <a:pt x="470" y="20"/>
                  </a:lnTo>
                  <a:lnTo>
                    <a:pt x="372" y="40"/>
                  </a:lnTo>
                  <a:lnTo>
                    <a:pt x="274" y="99"/>
                  </a:lnTo>
                  <a:lnTo>
                    <a:pt x="176" y="177"/>
                  </a:lnTo>
                  <a:lnTo>
                    <a:pt x="118" y="255"/>
                  </a:lnTo>
                  <a:lnTo>
                    <a:pt x="59" y="353"/>
                  </a:lnTo>
                  <a:lnTo>
                    <a:pt x="20" y="471"/>
                  </a:lnTo>
                  <a:lnTo>
                    <a:pt x="0" y="588"/>
                  </a:lnTo>
                  <a:lnTo>
                    <a:pt x="20" y="706"/>
                  </a:lnTo>
                  <a:lnTo>
                    <a:pt x="59" y="823"/>
                  </a:lnTo>
                  <a:lnTo>
                    <a:pt x="118" y="921"/>
                  </a:lnTo>
                  <a:lnTo>
                    <a:pt x="176" y="999"/>
                  </a:lnTo>
                  <a:lnTo>
                    <a:pt x="274" y="1078"/>
                  </a:lnTo>
                  <a:lnTo>
                    <a:pt x="372" y="1136"/>
                  </a:lnTo>
                  <a:lnTo>
                    <a:pt x="470" y="1176"/>
                  </a:lnTo>
                  <a:lnTo>
                    <a:pt x="725" y="1176"/>
                  </a:lnTo>
                  <a:lnTo>
                    <a:pt x="822" y="1136"/>
                  </a:lnTo>
                  <a:lnTo>
                    <a:pt x="920" y="1078"/>
                  </a:lnTo>
                  <a:lnTo>
                    <a:pt x="1018" y="999"/>
                  </a:lnTo>
                  <a:lnTo>
                    <a:pt x="1077" y="921"/>
                  </a:lnTo>
                  <a:lnTo>
                    <a:pt x="1136" y="823"/>
                  </a:lnTo>
                  <a:lnTo>
                    <a:pt x="1175" y="706"/>
                  </a:lnTo>
                  <a:lnTo>
                    <a:pt x="1195" y="588"/>
                  </a:lnTo>
                  <a:lnTo>
                    <a:pt x="1175" y="471"/>
                  </a:lnTo>
                  <a:lnTo>
                    <a:pt x="1136" y="353"/>
                  </a:lnTo>
                  <a:lnTo>
                    <a:pt x="1077" y="255"/>
                  </a:lnTo>
                  <a:lnTo>
                    <a:pt x="1018" y="177"/>
                  </a:lnTo>
                  <a:lnTo>
                    <a:pt x="920" y="99"/>
                  </a:lnTo>
                  <a:lnTo>
                    <a:pt x="822" y="40"/>
                  </a:lnTo>
                  <a:lnTo>
                    <a:pt x="725" y="20"/>
                  </a:ln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0"/>
            <p:cNvSpPr/>
            <p:nvPr/>
          </p:nvSpPr>
          <p:spPr>
            <a:xfrm>
              <a:off x="1803525" y="591575"/>
              <a:ext cx="27450" cy="13250"/>
            </a:xfrm>
            <a:custGeom>
              <a:avLst/>
              <a:gdLst/>
              <a:ahLst/>
              <a:cxnLst/>
              <a:rect l="l" t="t" r="r" b="b"/>
              <a:pathLst>
                <a:path w="1098" h="530" extrusionOk="0">
                  <a:moveTo>
                    <a:pt x="1039" y="0"/>
                  </a:moveTo>
                  <a:lnTo>
                    <a:pt x="1019" y="40"/>
                  </a:lnTo>
                  <a:lnTo>
                    <a:pt x="980" y="157"/>
                  </a:lnTo>
                  <a:lnTo>
                    <a:pt x="921" y="255"/>
                  </a:lnTo>
                  <a:lnTo>
                    <a:pt x="823" y="333"/>
                  </a:lnTo>
                  <a:lnTo>
                    <a:pt x="725" y="392"/>
                  </a:lnTo>
                  <a:lnTo>
                    <a:pt x="627" y="431"/>
                  </a:lnTo>
                  <a:lnTo>
                    <a:pt x="510" y="431"/>
                  </a:lnTo>
                  <a:lnTo>
                    <a:pt x="392" y="412"/>
                  </a:lnTo>
                  <a:lnTo>
                    <a:pt x="275" y="372"/>
                  </a:lnTo>
                  <a:lnTo>
                    <a:pt x="216" y="333"/>
                  </a:lnTo>
                  <a:lnTo>
                    <a:pt x="157" y="275"/>
                  </a:lnTo>
                  <a:lnTo>
                    <a:pt x="118" y="216"/>
                  </a:lnTo>
                  <a:lnTo>
                    <a:pt x="99" y="137"/>
                  </a:lnTo>
                  <a:lnTo>
                    <a:pt x="79" y="118"/>
                  </a:lnTo>
                  <a:lnTo>
                    <a:pt x="40" y="118"/>
                  </a:lnTo>
                  <a:lnTo>
                    <a:pt x="20" y="137"/>
                  </a:lnTo>
                  <a:lnTo>
                    <a:pt x="1" y="177"/>
                  </a:lnTo>
                  <a:lnTo>
                    <a:pt x="40" y="255"/>
                  </a:lnTo>
                  <a:lnTo>
                    <a:pt x="99" y="333"/>
                  </a:lnTo>
                  <a:lnTo>
                    <a:pt x="157" y="392"/>
                  </a:lnTo>
                  <a:lnTo>
                    <a:pt x="236" y="451"/>
                  </a:lnTo>
                  <a:lnTo>
                    <a:pt x="373" y="510"/>
                  </a:lnTo>
                  <a:lnTo>
                    <a:pt x="529" y="529"/>
                  </a:lnTo>
                  <a:lnTo>
                    <a:pt x="647" y="510"/>
                  </a:lnTo>
                  <a:lnTo>
                    <a:pt x="764" y="470"/>
                  </a:lnTo>
                  <a:lnTo>
                    <a:pt x="882" y="392"/>
                  </a:lnTo>
                  <a:lnTo>
                    <a:pt x="980" y="294"/>
                  </a:lnTo>
                  <a:lnTo>
                    <a:pt x="1058" y="177"/>
                  </a:lnTo>
                  <a:lnTo>
                    <a:pt x="1097" y="59"/>
                  </a:lnTo>
                  <a:lnTo>
                    <a:pt x="1097" y="20"/>
                  </a:lnTo>
                  <a:lnTo>
                    <a:pt x="10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0"/>
            <p:cNvSpPr/>
            <p:nvPr/>
          </p:nvSpPr>
          <p:spPr>
            <a:xfrm>
              <a:off x="1588125" y="443225"/>
              <a:ext cx="131725" cy="246275"/>
            </a:xfrm>
            <a:custGeom>
              <a:avLst/>
              <a:gdLst/>
              <a:ahLst/>
              <a:cxnLst/>
              <a:rect l="l" t="t" r="r" b="b"/>
              <a:pathLst>
                <a:path w="5269" h="9851" extrusionOk="0">
                  <a:moveTo>
                    <a:pt x="5151" y="1"/>
                  </a:moveTo>
                  <a:lnTo>
                    <a:pt x="4739" y="197"/>
                  </a:lnTo>
                  <a:lnTo>
                    <a:pt x="4309" y="451"/>
                  </a:lnTo>
                  <a:lnTo>
                    <a:pt x="3917" y="726"/>
                  </a:lnTo>
                  <a:lnTo>
                    <a:pt x="3525" y="1058"/>
                  </a:lnTo>
                  <a:lnTo>
                    <a:pt x="3310" y="1274"/>
                  </a:lnTo>
                  <a:lnTo>
                    <a:pt x="3075" y="1509"/>
                  </a:lnTo>
                  <a:lnTo>
                    <a:pt x="2860" y="1763"/>
                  </a:lnTo>
                  <a:lnTo>
                    <a:pt x="2644" y="2018"/>
                  </a:lnTo>
                  <a:lnTo>
                    <a:pt x="2429" y="2312"/>
                  </a:lnTo>
                  <a:lnTo>
                    <a:pt x="2233" y="2605"/>
                  </a:lnTo>
                  <a:lnTo>
                    <a:pt x="2018" y="2919"/>
                  </a:lnTo>
                  <a:lnTo>
                    <a:pt x="1822" y="3252"/>
                  </a:lnTo>
                  <a:lnTo>
                    <a:pt x="1606" y="3643"/>
                  </a:lnTo>
                  <a:lnTo>
                    <a:pt x="1411" y="4015"/>
                  </a:lnTo>
                  <a:lnTo>
                    <a:pt x="1234" y="4407"/>
                  </a:lnTo>
                  <a:lnTo>
                    <a:pt x="1058" y="4818"/>
                  </a:lnTo>
                  <a:lnTo>
                    <a:pt x="901" y="5210"/>
                  </a:lnTo>
                  <a:lnTo>
                    <a:pt x="745" y="5621"/>
                  </a:lnTo>
                  <a:lnTo>
                    <a:pt x="608" y="6032"/>
                  </a:lnTo>
                  <a:lnTo>
                    <a:pt x="490" y="6444"/>
                  </a:lnTo>
                  <a:lnTo>
                    <a:pt x="392" y="6855"/>
                  </a:lnTo>
                  <a:lnTo>
                    <a:pt x="294" y="7286"/>
                  </a:lnTo>
                  <a:lnTo>
                    <a:pt x="216" y="7697"/>
                  </a:lnTo>
                  <a:lnTo>
                    <a:pt x="138" y="8128"/>
                  </a:lnTo>
                  <a:lnTo>
                    <a:pt x="79" y="8558"/>
                  </a:lnTo>
                  <a:lnTo>
                    <a:pt x="40" y="8989"/>
                  </a:lnTo>
                  <a:lnTo>
                    <a:pt x="20" y="9420"/>
                  </a:lnTo>
                  <a:lnTo>
                    <a:pt x="1" y="9851"/>
                  </a:lnTo>
                  <a:lnTo>
                    <a:pt x="59" y="9851"/>
                  </a:lnTo>
                  <a:lnTo>
                    <a:pt x="59" y="9420"/>
                  </a:lnTo>
                  <a:lnTo>
                    <a:pt x="99" y="8989"/>
                  </a:lnTo>
                  <a:lnTo>
                    <a:pt x="138" y="8558"/>
                  </a:lnTo>
                  <a:lnTo>
                    <a:pt x="196" y="8128"/>
                  </a:lnTo>
                  <a:lnTo>
                    <a:pt x="255" y="7716"/>
                  </a:lnTo>
                  <a:lnTo>
                    <a:pt x="333" y="7286"/>
                  </a:lnTo>
                  <a:lnTo>
                    <a:pt x="431" y="6874"/>
                  </a:lnTo>
                  <a:lnTo>
                    <a:pt x="529" y="6463"/>
                  </a:lnTo>
                  <a:lnTo>
                    <a:pt x="666" y="6032"/>
                  </a:lnTo>
                  <a:lnTo>
                    <a:pt x="784" y="5641"/>
                  </a:lnTo>
                  <a:lnTo>
                    <a:pt x="941" y="5229"/>
                  </a:lnTo>
                  <a:lnTo>
                    <a:pt x="1097" y="4838"/>
                  </a:lnTo>
                  <a:lnTo>
                    <a:pt x="1273" y="4427"/>
                  </a:lnTo>
                  <a:lnTo>
                    <a:pt x="1450" y="4055"/>
                  </a:lnTo>
                  <a:lnTo>
                    <a:pt x="1646" y="3663"/>
                  </a:lnTo>
                  <a:lnTo>
                    <a:pt x="1861" y="3291"/>
                  </a:lnTo>
                  <a:lnTo>
                    <a:pt x="2057" y="2958"/>
                  </a:lnTo>
                  <a:lnTo>
                    <a:pt x="2253" y="2625"/>
                  </a:lnTo>
                  <a:lnTo>
                    <a:pt x="2468" y="2331"/>
                  </a:lnTo>
                  <a:lnTo>
                    <a:pt x="2683" y="2057"/>
                  </a:lnTo>
                  <a:lnTo>
                    <a:pt x="2899" y="1783"/>
                  </a:lnTo>
                  <a:lnTo>
                    <a:pt x="3114" y="1548"/>
                  </a:lnTo>
                  <a:lnTo>
                    <a:pt x="3330" y="1313"/>
                  </a:lnTo>
                  <a:lnTo>
                    <a:pt x="3565" y="1078"/>
                  </a:lnTo>
                  <a:lnTo>
                    <a:pt x="3976" y="745"/>
                  </a:lnTo>
                  <a:lnTo>
                    <a:pt x="4387" y="451"/>
                  </a:lnTo>
                  <a:lnTo>
                    <a:pt x="4818" y="197"/>
                  </a:lnTo>
                  <a:lnTo>
                    <a:pt x="5033" y="99"/>
                  </a:lnTo>
                  <a:lnTo>
                    <a:pt x="52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0"/>
            <p:cNvSpPr/>
            <p:nvPr/>
          </p:nvSpPr>
          <p:spPr>
            <a:xfrm>
              <a:off x="1583225" y="998400"/>
              <a:ext cx="240900" cy="14700"/>
            </a:xfrm>
            <a:custGeom>
              <a:avLst/>
              <a:gdLst/>
              <a:ahLst/>
              <a:cxnLst/>
              <a:rect l="l" t="t" r="r" b="b"/>
              <a:pathLst>
                <a:path w="9636" h="588" extrusionOk="0">
                  <a:moveTo>
                    <a:pt x="3839" y="0"/>
                  </a:moveTo>
                  <a:lnTo>
                    <a:pt x="2938" y="20"/>
                  </a:lnTo>
                  <a:lnTo>
                    <a:pt x="2116" y="39"/>
                  </a:lnTo>
                  <a:lnTo>
                    <a:pt x="1411" y="79"/>
                  </a:lnTo>
                  <a:lnTo>
                    <a:pt x="823" y="118"/>
                  </a:lnTo>
                  <a:lnTo>
                    <a:pt x="373" y="177"/>
                  </a:lnTo>
                  <a:lnTo>
                    <a:pt x="99" y="235"/>
                  </a:lnTo>
                  <a:lnTo>
                    <a:pt x="20" y="255"/>
                  </a:lnTo>
                  <a:lnTo>
                    <a:pt x="1" y="294"/>
                  </a:lnTo>
                  <a:lnTo>
                    <a:pt x="20" y="314"/>
                  </a:lnTo>
                  <a:lnTo>
                    <a:pt x="99" y="353"/>
                  </a:lnTo>
                  <a:lnTo>
                    <a:pt x="373" y="412"/>
                  </a:lnTo>
                  <a:lnTo>
                    <a:pt x="823" y="451"/>
                  </a:lnTo>
                  <a:lnTo>
                    <a:pt x="1411" y="509"/>
                  </a:lnTo>
                  <a:lnTo>
                    <a:pt x="2116" y="549"/>
                  </a:lnTo>
                  <a:lnTo>
                    <a:pt x="2938" y="568"/>
                  </a:lnTo>
                  <a:lnTo>
                    <a:pt x="3839" y="588"/>
                  </a:lnTo>
                  <a:lnTo>
                    <a:pt x="5797" y="588"/>
                  </a:lnTo>
                  <a:lnTo>
                    <a:pt x="6698" y="568"/>
                  </a:lnTo>
                  <a:lnTo>
                    <a:pt x="7520" y="549"/>
                  </a:lnTo>
                  <a:lnTo>
                    <a:pt x="8225" y="509"/>
                  </a:lnTo>
                  <a:lnTo>
                    <a:pt x="8813" y="451"/>
                  </a:lnTo>
                  <a:lnTo>
                    <a:pt x="9263" y="412"/>
                  </a:lnTo>
                  <a:lnTo>
                    <a:pt x="9537" y="353"/>
                  </a:lnTo>
                  <a:lnTo>
                    <a:pt x="9616" y="314"/>
                  </a:lnTo>
                  <a:lnTo>
                    <a:pt x="9635" y="294"/>
                  </a:lnTo>
                  <a:lnTo>
                    <a:pt x="9616" y="255"/>
                  </a:lnTo>
                  <a:lnTo>
                    <a:pt x="9537" y="235"/>
                  </a:lnTo>
                  <a:lnTo>
                    <a:pt x="9263" y="177"/>
                  </a:lnTo>
                  <a:lnTo>
                    <a:pt x="8813" y="118"/>
                  </a:lnTo>
                  <a:lnTo>
                    <a:pt x="8225" y="79"/>
                  </a:lnTo>
                  <a:lnTo>
                    <a:pt x="7520" y="39"/>
                  </a:lnTo>
                  <a:lnTo>
                    <a:pt x="6698" y="20"/>
                  </a:lnTo>
                  <a:lnTo>
                    <a:pt x="57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0"/>
            <p:cNvSpPr/>
            <p:nvPr/>
          </p:nvSpPr>
          <p:spPr>
            <a:xfrm>
              <a:off x="1875975" y="431500"/>
              <a:ext cx="97450" cy="105275"/>
            </a:xfrm>
            <a:custGeom>
              <a:avLst/>
              <a:gdLst/>
              <a:ahLst/>
              <a:cxnLst/>
              <a:rect l="l" t="t" r="r" b="b"/>
              <a:pathLst>
                <a:path w="3898" h="4211" extrusionOk="0">
                  <a:moveTo>
                    <a:pt x="432" y="0"/>
                  </a:moveTo>
                  <a:lnTo>
                    <a:pt x="334" y="157"/>
                  </a:lnTo>
                  <a:lnTo>
                    <a:pt x="256" y="333"/>
                  </a:lnTo>
                  <a:lnTo>
                    <a:pt x="177" y="509"/>
                  </a:lnTo>
                  <a:lnTo>
                    <a:pt x="118" y="685"/>
                  </a:lnTo>
                  <a:lnTo>
                    <a:pt x="79" y="881"/>
                  </a:lnTo>
                  <a:lnTo>
                    <a:pt x="40" y="1057"/>
                  </a:lnTo>
                  <a:lnTo>
                    <a:pt x="21" y="1253"/>
                  </a:lnTo>
                  <a:lnTo>
                    <a:pt x="1" y="1449"/>
                  </a:lnTo>
                  <a:lnTo>
                    <a:pt x="21" y="1743"/>
                  </a:lnTo>
                  <a:lnTo>
                    <a:pt x="60" y="2017"/>
                  </a:lnTo>
                  <a:lnTo>
                    <a:pt x="138" y="2272"/>
                  </a:lnTo>
                  <a:lnTo>
                    <a:pt x="216" y="2526"/>
                  </a:lnTo>
                  <a:lnTo>
                    <a:pt x="334" y="2761"/>
                  </a:lnTo>
                  <a:lnTo>
                    <a:pt x="471" y="2996"/>
                  </a:lnTo>
                  <a:lnTo>
                    <a:pt x="628" y="3211"/>
                  </a:lnTo>
                  <a:lnTo>
                    <a:pt x="804" y="3407"/>
                  </a:lnTo>
                  <a:lnTo>
                    <a:pt x="1000" y="3584"/>
                  </a:lnTo>
                  <a:lnTo>
                    <a:pt x="1215" y="3740"/>
                  </a:lnTo>
                  <a:lnTo>
                    <a:pt x="1450" y="3877"/>
                  </a:lnTo>
                  <a:lnTo>
                    <a:pt x="1685" y="3995"/>
                  </a:lnTo>
                  <a:lnTo>
                    <a:pt x="1940" y="4073"/>
                  </a:lnTo>
                  <a:lnTo>
                    <a:pt x="2194" y="4151"/>
                  </a:lnTo>
                  <a:lnTo>
                    <a:pt x="2468" y="4191"/>
                  </a:lnTo>
                  <a:lnTo>
                    <a:pt x="2762" y="4210"/>
                  </a:lnTo>
                  <a:lnTo>
                    <a:pt x="3056" y="4191"/>
                  </a:lnTo>
                  <a:lnTo>
                    <a:pt x="3350" y="4132"/>
                  </a:lnTo>
                  <a:lnTo>
                    <a:pt x="3624" y="4054"/>
                  </a:lnTo>
                  <a:lnTo>
                    <a:pt x="3898" y="3956"/>
                  </a:lnTo>
                  <a:lnTo>
                    <a:pt x="3526" y="3309"/>
                  </a:lnTo>
                  <a:lnTo>
                    <a:pt x="3330" y="2977"/>
                  </a:lnTo>
                  <a:lnTo>
                    <a:pt x="3115" y="2683"/>
                  </a:lnTo>
                  <a:lnTo>
                    <a:pt x="2899" y="2369"/>
                  </a:lnTo>
                  <a:lnTo>
                    <a:pt x="2664" y="2076"/>
                  </a:lnTo>
                  <a:lnTo>
                    <a:pt x="2429" y="1802"/>
                  </a:lnTo>
                  <a:lnTo>
                    <a:pt x="2175" y="1527"/>
                  </a:lnTo>
                  <a:lnTo>
                    <a:pt x="1744" y="1097"/>
                  </a:lnTo>
                  <a:lnTo>
                    <a:pt x="1313" y="705"/>
                  </a:lnTo>
                  <a:lnTo>
                    <a:pt x="882" y="352"/>
                  </a:lnTo>
                  <a:lnTo>
                    <a:pt x="4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0"/>
            <p:cNvSpPr/>
            <p:nvPr/>
          </p:nvSpPr>
          <p:spPr>
            <a:xfrm>
              <a:off x="1951375" y="727175"/>
              <a:ext cx="164025" cy="179700"/>
            </a:xfrm>
            <a:custGeom>
              <a:avLst/>
              <a:gdLst/>
              <a:ahLst/>
              <a:cxnLst/>
              <a:rect l="l" t="t" r="r" b="b"/>
              <a:pathLst>
                <a:path w="6561" h="7188" extrusionOk="0">
                  <a:moveTo>
                    <a:pt x="3584" y="1"/>
                  </a:moveTo>
                  <a:lnTo>
                    <a:pt x="3232" y="20"/>
                  </a:lnTo>
                  <a:lnTo>
                    <a:pt x="2860" y="59"/>
                  </a:lnTo>
                  <a:lnTo>
                    <a:pt x="2527" y="157"/>
                  </a:lnTo>
                  <a:lnTo>
                    <a:pt x="2194" y="275"/>
                  </a:lnTo>
                  <a:lnTo>
                    <a:pt x="1880" y="432"/>
                  </a:lnTo>
                  <a:lnTo>
                    <a:pt x="1587" y="608"/>
                  </a:lnTo>
                  <a:lnTo>
                    <a:pt x="1293" y="823"/>
                  </a:lnTo>
                  <a:lnTo>
                    <a:pt x="1038" y="1058"/>
                  </a:lnTo>
                  <a:lnTo>
                    <a:pt x="823" y="1313"/>
                  </a:lnTo>
                  <a:lnTo>
                    <a:pt x="608" y="1587"/>
                  </a:lnTo>
                  <a:lnTo>
                    <a:pt x="431" y="1881"/>
                  </a:lnTo>
                  <a:lnTo>
                    <a:pt x="275" y="2194"/>
                  </a:lnTo>
                  <a:lnTo>
                    <a:pt x="157" y="2527"/>
                  </a:lnTo>
                  <a:lnTo>
                    <a:pt x="59" y="2860"/>
                  </a:lnTo>
                  <a:lnTo>
                    <a:pt x="20" y="3232"/>
                  </a:lnTo>
                  <a:lnTo>
                    <a:pt x="1" y="3604"/>
                  </a:lnTo>
                  <a:lnTo>
                    <a:pt x="20" y="3956"/>
                  </a:lnTo>
                  <a:lnTo>
                    <a:pt x="59" y="4328"/>
                  </a:lnTo>
                  <a:lnTo>
                    <a:pt x="157" y="4661"/>
                  </a:lnTo>
                  <a:lnTo>
                    <a:pt x="275" y="4994"/>
                  </a:lnTo>
                  <a:lnTo>
                    <a:pt x="431" y="5308"/>
                  </a:lnTo>
                  <a:lnTo>
                    <a:pt x="608" y="5601"/>
                  </a:lnTo>
                  <a:lnTo>
                    <a:pt x="823" y="5875"/>
                  </a:lnTo>
                  <a:lnTo>
                    <a:pt x="1038" y="6150"/>
                  </a:lnTo>
                  <a:lnTo>
                    <a:pt x="1293" y="6365"/>
                  </a:lnTo>
                  <a:lnTo>
                    <a:pt x="1587" y="6580"/>
                  </a:lnTo>
                  <a:lnTo>
                    <a:pt x="1880" y="6757"/>
                  </a:lnTo>
                  <a:lnTo>
                    <a:pt x="2194" y="6913"/>
                  </a:lnTo>
                  <a:lnTo>
                    <a:pt x="2527" y="7031"/>
                  </a:lnTo>
                  <a:lnTo>
                    <a:pt x="2860" y="7129"/>
                  </a:lnTo>
                  <a:lnTo>
                    <a:pt x="3232" y="7168"/>
                  </a:lnTo>
                  <a:lnTo>
                    <a:pt x="3584" y="7187"/>
                  </a:lnTo>
                  <a:lnTo>
                    <a:pt x="3819" y="7187"/>
                  </a:lnTo>
                  <a:lnTo>
                    <a:pt x="4054" y="7168"/>
                  </a:lnTo>
                  <a:lnTo>
                    <a:pt x="4270" y="7129"/>
                  </a:lnTo>
                  <a:lnTo>
                    <a:pt x="4485" y="7089"/>
                  </a:lnTo>
                  <a:lnTo>
                    <a:pt x="4700" y="7031"/>
                  </a:lnTo>
                  <a:lnTo>
                    <a:pt x="4916" y="6952"/>
                  </a:lnTo>
                  <a:lnTo>
                    <a:pt x="5112" y="6855"/>
                  </a:lnTo>
                  <a:lnTo>
                    <a:pt x="5307" y="6757"/>
                  </a:lnTo>
                  <a:lnTo>
                    <a:pt x="5484" y="6659"/>
                  </a:lnTo>
                  <a:lnTo>
                    <a:pt x="5660" y="6541"/>
                  </a:lnTo>
                  <a:lnTo>
                    <a:pt x="5836" y="6404"/>
                  </a:lnTo>
                  <a:lnTo>
                    <a:pt x="6012" y="6267"/>
                  </a:lnTo>
                  <a:lnTo>
                    <a:pt x="6169" y="6110"/>
                  </a:lnTo>
                  <a:lnTo>
                    <a:pt x="6306" y="5954"/>
                  </a:lnTo>
                  <a:lnTo>
                    <a:pt x="6443" y="5797"/>
                  </a:lnTo>
                  <a:lnTo>
                    <a:pt x="6561" y="5621"/>
                  </a:lnTo>
                  <a:lnTo>
                    <a:pt x="6384" y="4955"/>
                  </a:lnTo>
                  <a:lnTo>
                    <a:pt x="6267" y="4622"/>
                  </a:lnTo>
                  <a:lnTo>
                    <a:pt x="6149" y="4309"/>
                  </a:lnTo>
                  <a:lnTo>
                    <a:pt x="6012" y="3976"/>
                  </a:lnTo>
                  <a:lnTo>
                    <a:pt x="5875" y="3663"/>
                  </a:lnTo>
                  <a:lnTo>
                    <a:pt x="5719" y="3330"/>
                  </a:lnTo>
                  <a:lnTo>
                    <a:pt x="5542" y="3016"/>
                  </a:lnTo>
                  <a:lnTo>
                    <a:pt x="5484" y="2918"/>
                  </a:lnTo>
                  <a:lnTo>
                    <a:pt x="5072" y="2194"/>
                  </a:lnTo>
                  <a:lnTo>
                    <a:pt x="4700" y="1469"/>
                  </a:lnTo>
                  <a:lnTo>
                    <a:pt x="4348" y="745"/>
                  </a:lnTo>
                  <a:lnTo>
                    <a:pt x="4015" y="20"/>
                  </a:lnTo>
                  <a:lnTo>
                    <a:pt x="38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0"/>
            <p:cNvSpPr/>
            <p:nvPr/>
          </p:nvSpPr>
          <p:spPr>
            <a:xfrm>
              <a:off x="1290000" y="529900"/>
              <a:ext cx="180175" cy="179675"/>
            </a:xfrm>
            <a:custGeom>
              <a:avLst/>
              <a:gdLst/>
              <a:ahLst/>
              <a:cxnLst/>
              <a:rect l="l" t="t" r="r" b="b"/>
              <a:pathLst>
                <a:path w="7207" h="7187" extrusionOk="0">
                  <a:moveTo>
                    <a:pt x="3603" y="0"/>
                  </a:moveTo>
                  <a:lnTo>
                    <a:pt x="3231" y="20"/>
                  </a:lnTo>
                  <a:lnTo>
                    <a:pt x="2879" y="59"/>
                  </a:lnTo>
                  <a:lnTo>
                    <a:pt x="2526" y="157"/>
                  </a:lnTo>
                  <a:lnTo>
                    <a:pt x="2193" y="274"/>
                  </a:lnTo>
                  <a:lnTo>
                    <a:pt x="1880" y="431"/>
                  </a:lnTo>
                  <a:lnTo>
                    <a:pt x="1586" y="607"/>
                  </a:lnTo>
                  <a:lnTo>
                    <a:pt x="1312" y="822"/>
                  </a:lnTo>
                  <a:lnTo>
                    <a:pt x="1057" y="1038"/>
                  </a:lnTo>
                  <a:lnTo>
                    <a:pt x="822" y="1292"/>
                  </a:lnTo>
                  <a:lnTo>
                    <a:pt x="607" y="1586"/>
                  </a:lnTo>
                  <a:lnTo>
                    <a:pt x="431" y="1880"/>
                  </a:lnTo>
                  <a:lnTo>
                    <a:pt x="274" y="2193"/>
                  </a:lnTo>
                  <a:lnTo>
                    <a:pt x="157" y="2526"/>
                  </a:lnTo>
                  <a:lnTo>
                    <a:pt x="78" y="2859"/>
                  </a:lnTo>
                  <a:lnTo>
                    <a:pt x="20" y="3231"/>
                  </a:lnTo>
                  <a:lnTo>
                    <a:pt x="0" y="3584"/>
                  </a:lnTo>
                  <a:lnTo>
                    <a:pt x="20" y="3956"/>
                  </a:lnTo>
                  <a:lnTo>
                    <a:pt x="78" y="4308"/>
                  </a:lnTo>
                  <a:lnTo>
                    <a:pt x="157" y="4661"/>
                  </a:lnTo>
                  <a:lnTo>
                    <a:pt x="274" y="4994"/>
                  </a:lnTo>
                  <a:lnTo>
                    <a:pt x="431" y="5307"/>
                  </a:lnTo>
                  <a:lnTo>
                    <a:pt x="607" y="5601"/>
                  </a:lnTo>
                  <a:lnTo>
                    <a:pt x="822" y="5875"/>
                  </a:lnTo>
                  <a:lnTo>
                    <a:pt x="1057" y="6129"/>
                  </a:lnTo>
                  <a:lnTo>
                    <a:pt x="1312" y="6364"/>
                  </a:lnTo>
                  <a:lnTo>
                    <a:pt x="1586" y="6580"/>
                  </a:lnTo>
                  <a:lnTo>
                    <a:pt x="1880" y="6756"/>
                  </a:lnTo>
                  <a:lnTo>
                    <a:pt x="2193" y="6913"/>
                  </a:lnTo>
                  <a:lnTo>
                    <a:pt x="2526" y="7030"/>
                  </a:lnTo>
                  <a:lnTo>
                    <a:pt x="2879" y="7128"/>
                  </a:lnTo>
                  <a:lnTo>
                    <a:pt x="3231" y="7167"/>
                  </a:lnTo>
                  <a:lnTo>
                    <a:pt x="3603" y="7187"/>
                  </a:lnTo>
                  <a:lnTo>
                    <a:pt x="3975" y="7167"/>
                  </a:lnTo>
                  <a:lnTo>
                    <a:pt x="4328" y="7128"/>
                  </a:lnTo>
                  <a:lnTo>
                    <a:pt x="4661" y="7030"/>
                  </a:lnTo>
                  <a:lnTo>
                    <a:pt x="4993" y="6913"/>
                  </a:lnTo>
                  <a:lnTo>
                    <a:pt x="5307" y="6756"/>
                  </a:lnTo>
                  <a:lnTo>
                    <a:pt x="5620" y="6580"/>
                  </a:lnTo>
                  <a:lnTo>
                    <a:pt x="5894" y="6364"/>
                  </a:lnTo>
                  <a:lnTo>
                    <a:pt x="6149" y="6129"/>
                  </a:lnTo>
                  <a:lnTo>
                    <a:pt x="6384" y="5875"/>
                  </a:lnTo>
                  <a:lnTo>
                    <a:pt x="6580" y="5601"/>
                  </a:lnTo>
                  <a:lnTo>
                    <a:pt x="6756" y="5307"/>
                  </a:lnTo>
                  <a:lnTo>
                    <a:pt x="6913" y="4994"/>
                  </a:lnTo>
                  <a:lnTo>
                    <a:pt x="7030" y="4661"/>
                  </a:lnTo>
                  <a:lnTo>
                    <a:pt x="7128" y="4308"/>
                  </a:lnTo>
                  <a:lnTo>
                    <a:pt x="7187" y="3956"/>
                  </a:lnTo>
                  <a:lnTo>
                    <a:pt x="7206" y="3584"/>
                  </a:lnTo>
                  <a:lnTo>
                    <a:pt x="7187" y="3231"/>
                  </a:lnTo>
                  <a:lnTo>
                    <a:pt x="7128" y="2859"/>
                  </a:lnTo>
                  <a:lnTo>
                    <a:pt x="7030" y="2526"/>
                  </a:lnTo>
                  <a:lnTo>
                    <a:pt x="6913" y="2193"/>
                  </a:lnTo>
                  <a:lnTo>
                    <a:pt x="6756" y="1880"/>
                  </a:lnTo>
                  <a:lnTo>
                    <a:pt x="6580" y="1586"/>
                  </a:lnTo>
                  <a:lnTo>
                    <a:pt x="6384" y="1292"/>
                  </a:lnTo>
                  <a:lnTo>
                    <a:pt x="6149" y="1038"/>
                  </a:lnTo>
                  <a:lnTo>
                    <a:pt x="5894" y="822"/>
                  </a:lnTo>
                  <a:lnTo>
                    <a:pt x="5620" y="607"/>
                  </a:lnTo>
                  <a:lnTo>
                    <a:pt x="5307" y="431"/>
                  </a:lnTo>
                  <a:lnTo>
                    <a:pt x="4993" y="274"/>
                  </a:lnTo>
                  <a:lnTo>
                    <a:pt x="4661" y="157"/>
                  </a:lnTo>
                  <a:lnTo>
                    <a:pt x="4328" y="59"/>
                  </a:lnTo>
                  <a:lnTo>
                    <a:pt x="3975" y="20"/>
                  </a:lnTo>
                  <a:lnTo>
                    <a:pt x="360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0"/>
            <p:cNvSpPr/>
            <p:nvPr/>
          </p:nvSpPr>
          <p:spPr>
            <a:xfrm>
              <a:off x="1421200" y="571500"/>
              <a:ext cx="28900" cy="45550"/>
            </a:xfrm>
            <a:custGeom>
              <a:avLst/>
              <a:gdLst/>
              <a:ahLst/>
              <a:cxnLst/>
              <a:rect l="l" t="t" r="r" b="b"/>
              <a:pathLst>
                <a:path w="1156" h="1822" extrusionOk="0">
                  <a:moveTo>
                    <a:pt x="588" y="40"/>
                  </a:moveTo>
                  <a:lnTo>
                    <a:pt x="685" y="59"/>
                  </a:lnTo>
                  <a:lnTo>
                    <a:pt x="783" y="118"/>
                  </a:lnTo>
                  <a:lnTo>
                    <a:pt x="881" y="196"/>
                  </a:lnTo>
                  <a:lnTo>
                    <a:pt x="960" y="294"/>
                  </a:lnTo>
                  <a:lnTo>
                    <a:pt x="1018" y="431"/>
                  </a:lnTo>
                  <a:lnTo>
                    <a:pt x="1077" y="568"/>
                  </a:lnTo>
                  <a:lnTo>
                    <a:pt x="1097" y="745"/>
                  </a:lnTo>
                  <a:lnTo>
                    <a:pt x="1116" y="921"/>
                  </a:lnTo>
                  <a:lnTo>
                    <a:pt x="1097" y="1097"/>
                  </a:lnTo>
                  <a:lnTo>
                    <a:pt x="1077" y="1254"/>
                  </a:lnTo>
                  <a:lnTo>
                    <a:pt x="1018" y="1391"/>
                  </a:lnTo>
                  <a:lnTo>
                    <a:pt x="960" y="1528"/>
                  </a:lnTo>
                  <a:lnTo>
                    <a:pt x="881" y="1626"/>
                  </a:lnTo>
                  <a:lnTo>
                    <a:pt x="783" y="1704"/>
                  </a:lnTo>
                  <a:lnTo>
                    <a:pt x="685" y="1763"/>
                  </a:lnTo>
                  <a:lnTo>
                    <a:pt x="588" y="1783"/>
                  </a:lnTo>
                  <a:lnTo>
                    <a:pt x="470" y="1763"/>
                  </a:lnTo>
                  <a:lnTo>
                    <a:pt x="372" y="1704"/>
                  </a:lnTo>
                  <a:lnTo>
                    <a:pt x="294" y="1626"/>
                  </a:lnTo>
                  <a:lnTo>
                    <a:pt x="215" y="1528"/>
                  </a:lnTo>
                  <a:lnTo>
                    <a:pt x="137" y="1391"/>
                  </a:lnTo>
                  <a:lnTo>
                    <a:pt x="98" y="1254"/>
                  </a:lnTo>
                  <a:lnTo>
                    <a:pt x="59" y="1097"/>
                  </a:lnTo>
                  <a:lnTo>
                    <a:pt x="59" y="921"/>
                  </a:lnTo>
                  <a:lnTo>
                    <a:pt x="59" y="745"/>
                  </a:lnTo>
                  <a:lnTo>
                    <a:pt x="98" y="568"/>
                  </a:lnTo>
                  <a:lnTo>
                    <a:pt x="137" y="431"/>
                  </a:lnTo>
                  <a:lnTo>
                    <a:pt x="215" y="294"/>
                  </a:lnTo>
                  <a:lnTo>
                    <a:pt x="294" y="196"/>
                  </a:lnTo>
                  <a:lnTo>
                    <a:pt x="372" y="118"/>
                  </a:lnTo>
                  <a:lnTo>
                    <a:pt x="470" y="59"/>
                  </a:lnTo>
                  <a:lnTo>
                    <a:pt x="588" y="40"/>
                  </a:lnTo>
                  <a:close/>
                  <a:moveTo>
                    <a:pt x="588" y="1"/>
                  </a:moveTo>
                  <a:lnTo>
                    <a:pt x="470" y="20"/>
                  </a:lnTo>
                  <a:lnTo>
                    <a:pt x="353" y="79"/>
                  </a:lnTo>
                  <a:lnTo>
                    <a:pt x="255" y="157"/>
                  </a:lnTo>
                  <a:lnTo>
                    <a:pt x="176" y="275"/>
                  </a:lnTo>
                  <a:lnTo>
                    <a:pt x="98" y="392"/>
                  </a:lnTo>
                  <a:lnTo>
                    <a:pt x="59" y="549"/>
                  </a:lnTo>
                  <a:lnTo>
                    <a:pt x="20" y="725"/>
                  </a:lnTo>
                  <a:lnTo>
                    <a:pt x="0" y="921"/>
                  </a:lnTo>
                  <a:lnTo>
                    <a:pt x="20" y="1097"/>
                  </a:lnTo>
                  <a:lnTo>
                    <a:pt x="59" y="1273"/>
                  </a:lnTo>
                  <a:lnTo>
                    <a:pt x="98" y="1430"/>
                  </a:lnTo>
                  <a:lnTo>
                    <a:pt x="176" y="1567"/>
                  </a:lnTo>
                  <a:lnTo>
                    <a:pt x="255" y="1665"/>
                  </a:lnTo>
                  <a:lnTo>
                    <a:pt x="353" y="1763"/>
                  </a:lnTo>
                  <a:lnTo>
                    <a:pt x="470" y="1802"/>
                  </a:lnTo>
                  <a:lnTo>
                    <a:pt x="588" y="1822"/>
                  </a:lnTo>
                  <a:lnTo>
                    <a:pt x="705" y="1802"/>
                  </a:lnTo>
                  <a:lnTo>
                    <a:pt x="803" y="1763"/>
                  </a:lnTo>
                  <a:lnTo>
                    <a:pt x="901" y="1665"/>
                  </a:lnTo>
                  <a:lnTo>
                    <a:pt x="999" y="1567"/>
                  </a:lnTo>
                  <a:lnTo>
                    <a:pt x="1057" y="1430"/>
                  </a:lnTo>
                  <a:lnTo>
                    <a:pt x="1116" y="1273"/>
                  </a:lnTo>
                  <a:lnTo>
                    <a:pt x="1155" y="1097"/>
                  </a:lnTo>
                  <a:lnTo>
                    <a:pt x="1155" y="921"/>
                  </a:lnTo>
                  <a:lnTo>
                    <a:pt x="1155" y="725"/>
                  </a:lnTo>
                  <a:lnTo>
                    <a:pt x="1116" y="549"/>
                  </a:lnTo>
                  <a:lnTo>
                    <a:pt x="1057" y="392"/>
                  </a:lnTo>
                  <a:lnTo>
                    <a:pt x="999" y="275"/>
                  </a:lnTo>
                  <a:lnTo>
                    <a:pt x="901" y="157"/>
                  </a:lnTo>
                  <a:lnTo>
                    <a:pt x="803" y="79"/>
                  </a:lnTo>
                  <a:lnTo>
                    <a:pt x="705" y="20"/>
                  </a:lnTo>
                  <a:lnTo>
                    <a:pt x="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0"/>
            <p:cNvSpPr/>
            <p:nvPr/>
          </p:nvSpPr>
          <p:spPr>
            <a:xfrm>
              <a:off x="1421675" y="642475"/>
              <a:ext cx="22050" cy="35275"/>
            </a:xfrm>
            <a:custGeom>
              <a:avLst/>
              <a:gdLst/>
              <a:ahLst/>
              <a:cxnLst/>
              <a:rect l="l" t="t" r="r" b="b"/>
              <a:pathLst>
                <a:path w="882" h="1411" extrusionOk="0">
                  <a:moveTo>
                    <a:pt x="431" y="21"/>
                  </a:moveTo>
                  <a:lnTo>
                    <a:pt x="529" y="40"/>
                  </a:lnTo>
                  <a:lnTo>
                    <a:pt x="608" y="79"/>
                  </a:lnTo>
                  <a:lnTo>
                    <a:pt x="666" y="138"/>
                  </a:lnTo>
                  <a:lnTo>
                    <a:pt x="725" y="236"/>
                  </a:lnTo>
                  <a:lnTo>
                    <a:pt x="784" y="334"/>
                  </a:lnTo>
                  <a:lnTo>
                    <a:pt x="823" y="432"/>
                  </a:lnTo>
                  <a:lnTo>
                    <a:pt x="843" y="569"/>
                  </a:lnTo>
                  <a:lnTo>
                    <a:pt x="862" y="706"/>
                  </a:lnTo>
                  <a:lnTo>
                    <a:pt x="843" y="843"/>
                  </a:lnTo>
                  <a:lnTo>
                    <a:pt x="823" y="960"/>
                  </a:lnTo>
                  <a:lnTo>
                    <a:pt x="784" y="1078"/>
                  </a:lnTo>
                  <a:lnTo>
                    <a:pt x="725" y="1176"/>
                  </a:lnTo>
                  <a:lnTo>
                    <a:pt x="666" y="1254"/>
                  </a:lnTo>
                  <a:lnTo>
                    <a:pt x="608" y="1313"/>
                  </a:lnTo>
                  <a:lnTo>
                    <a:pt x="529" y="1352"/>
                  </a:lnTo>
                  <a:lnTo>
                    <a:pt x="431" y="1372"/>
                  </a:lnTo>
                  <a:lnTo>
                    <a:pt x="353" y="1352"/>
                  </a:lnTo>
                  <a:lnTo>
                    <a:pt x="275" y="1313"/>
                  </a:lnTo>
                  <a:lnTo>
                    <a:pt x="216" y="1254"/>
                  </a:lnTo>
                  <a:lnTo>
                    <a:pt x="138" y="1176"/>
                  </a:lnTo>
                  <a:lnTo>
                    <a:pt x="99" y="1078"/>
                  </a:lnTo>
                  <a:lnTo>
                    <a:pt x="59" y="960"/>
                  </a:lnTo>
                  <a:lnTo>
                    <a:pt x="40" y="843"/>
                  </a:lnTo>
                  <a:lnTo>
                    <a:pt x="20" y="706"/>
                  </a:lnTo>
                  <a:lnTo>
                    <a:pt x="40" y="569"/>
                  </a:lnTo>
                  <a:lnTo>
                    <a:pt x="59" y="432"/>
                  </a:lnTo>
                  <a:lnTo>
                    <a:pt x="99" y="334"/>
                  </a:lnTo>
                  <a:lnTo>
                    <a:pt x="138" y="236"/>
                  </a:lnTo>
                  <a:lnTo>
                    <a:pt x="216" y="138"/>
                  </a:lnTo>
                  <a:lnTo>
                    <a:pt x="275" y="79"/>
                  </a:lnTo>
                  <a:lnTo>
                    <a:pt x="353" y="40"/>
                  </a:lnTo>
                  <a:lnTo>
                    <a:pt x="431" y="21"/>
                  </a:lnTo>
                  <a:close/>
                  <a:moveTo>
                    <a:pt x="353" y="1"/>
                  </a:moveTo>
                  <a:lnTo>
                    <a:pt x="275" y="60"/>
                  </a:lnTo>
                  <a:lnTo>
                    <a:pt x="196" y="118"/>
                  </a:lnTo>
                  <a:lnTo>
                    <a:pt x="118" y="197"/>
                  </a:lnTo>
                  <a:lnTo>
                    <a:pt x="59" y="314"/>
                  </a:lnTo>
                  <a:lnTo>
                    <a:pt x="20" y="432"/>
                  </a:lnTo>
                  <a:lnTo>
                    <a:pt x="1" y="549"/>
                  </a:lnTo>
                  <a:lnTo>
                    <a:pt x="1" y="706"/>
                  </a:lnTo>
                  <a:lnTo>
                    <a:pt x="1" y="843"/>
                  </a:lnTo>
                  <a:lnTo>
                    <a:pt x="20" y="980"/>
                  </a:lnTo>
                  <a:lnTo>
                    <a:pt x="59" y="1098"/>
                  </a:lnTo>
                  <a:lnTo>
                    <a:pt x="118" y="1195"/>
                  </a:lnTo>
                  <a:lnTo>
                    <a:pt x="196" y="1293"/>
                  </a:lnTo>
                  <a:lnTo>
                    <a:pt x="275" y="1352"/>
                  </a:lnTo>
                  <a:lnTo>
                    <a:pt x="353" y="1391"/>
                  </a:lnTo>
                  <a:lnTo>
                    <a:pt x="431" y="1411"/>
                  </a:lnTo>
                  <a:lnTo>
                    <a:pt x="529" y="1391"/>
                  </a:lnTo>
                  <a:lnTo>
                    <a:pt x="608" y="1352"/>
                  </a:lnTo>
                  <a:lnTo>
                    <a:pt x="686" y="1293"/>
                  </a:lnTo>
                  <a:lnTo>
                    <a:pt x="764" y="1195"/>
                  </a:lnTo>
                  <a:lnTo>
                    <a:pt x="804" y="1098"/>
                  </a:lnTo>
                  <a:lnTo>
                    <a:pt x="862" y="980"/>
                  </a:lnTo>
                  <a:lnTo>
                    <a:pt x="882" y="843"/>
                  </a:lnTo>
                  <a:lnTo>
                    <a:pt x="882" y="706"/>
                  </a:lnTo>
                  <a:lnTo>
                    <a:pt x="882" y="549"/>
                  </a:lnTo>
                  <a:lnTo>
                    <a:pt x="862" y="432"/>
                  </a:lnTo>
                  <a:lnTo>
                    <a:pt x="804" y="314"/>
                  </a:lnTo>
                  <a:lnTo>
                    <a:pt x="764" y="197"/>
                  </a:lnTo>
                  <a:lnTo>
                    <a:pt x="686" y="118"/>
                  </a:lnTo>
                  <a:lnTo>
                    <a:pt x="608" y="60"/>
                  </a:lnTo>
                  <a:lnTo>
                    <a:pt x="5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0"/>
            <p:cNvSpPr/>
            <p:nvPr/>
          </p:nvSpPr>
          <p:spPr>
            <a:xfrm>
              <a:off x="1378600" y="614100"/>
              <a:ext cx="28900" cy="46025"/>
            </a:xfrm>
            <a:custGeom>
              <a:avLst/>
              <a:gdLst/>
              <a:ahLst/>
              <a:cxnLst/>
              <a:rect l="l" t="t" r="r" b="b"/>
              <a:pathLst>
                <a:path w="1156" h="1841" extrusionOk="0">
                  <a:moveTo>
                    <a:pt x="568" y="39"/>
                  </a:moveTo>
                  <a:lnTo>
                    <a:pt x="686" y="59"/>
                  </a:lnTo>
                  <a:lnTo>
                    <a:pt x="784" y="118"/>
                  </a:lnTo>
                  <a:lnTo>
                    <a:pt x="882" y="196"/>
                  </a:lnTo>
                  <a:lnTo>
                    <a:pt x="960" y="294"/>
                  </a:lnTo>
                  <a:lnTo>
                    <a:pt x="1019" y="431"/>
                  </a:lnTo>
                  <a:lnTo>
                    <a:pt x="1058" y="588"/>
                  </a:lnTo>
                  <a:lnTo>
                    <a:pt x="1097" y="744"/>
                  </a:lnTo>
                  <a:lnTo>
                    <a:pt x="1117" y="921"/>
                  </a:lnTo>
                  <a:lnTo>
                    <a:pt x="1097" y="1097"/>
                  </a:lnTo>
                  <a:lnTo>
                    <a:pt x="1058" y="1253"/>
                  </a:lnTo>
                  <a:lnTo>
                    <a:pt x="1019" y="1410"/>
                  </a:lnTo>
                  <a:lnTo>
                    <a:pt x="960" y="1528"/>
                  </a:lnTo>
                  <a:lnTo>
                    <a:pt x="882" y="1645"/>
                  </a:lnTo>
                  <a:lnTo>
                    <a:pt x="784" y="1723"/>
                  </a:lnTo>
                  <a:lnTo>
                    <a:pt x="686" y="1763"/>
                  </a:lnTo>
                  <a:lnTo>
                    <a:pt x="568" y="1782"/>
                  </a:lnTo>
                  <a:lnTo>
                    <a:pt x="470" y="1763"/>
                  </a:lnTo>
                  <a:lnTo>
                    <a:pt x="372" y="1723"/>
                  </a:lnTo>
                  <a:lnTo>
                    <a:pt x="275" y="1645"/>
                  </a:lnTo>
                  <a:lnTo>
                    <a:pt x="196" y="1528"/>
                  </a:lnTo>
                  <a:lnTo>
                    <a:pt x="137" y="1410"/>
                  </a:lnTo>
                  <a:lnTo>
                    <a:pt x="79" y="1253"/>
                  </a:lnTo>
                  <a:lnTo>
                    <a:pt x="59" y="1097"/>
                  </a:lnTo>
                  <a:lnTo>
                    <a:pt x="40" y="921"/>
                  </a:lnTo>
                  <a:lnTo>
                    <a:pt x="59" y="744"/>
                  </a:lnTo>
                  <a:lnTo>
                    <a:pt x="79" y="588"/>
                  </a:lnTo>
                  <a:lnTo>
                    <a:pt x="137" y="431"/>
                  </a:lnTo>
                  <a:lnTo>
                    <a:pt x="196" y="294"/>
                  </a:lnTo>
                  <a:lnTo>
                    <a:pt x="275" y="196"/>
                  </a:lnTo>
                  <a:lnTo>
                    <a:pt x="372" y="118"/>
                  </a:lnTo>
                  <a:lnTo>
                    <a:pt x="470" y="59"/>
                  </a:lnTo>
                  <a:lnTo>
                    <a:pt x="568" y="39"/>
                  </a:lnTo>
                  <a:close/>
                  <a:moveTo>
                    <a:pt x="568" y="0"/>
                  </a:moveTo>
                  <a:lnTo>
                    <a:pt x="470" y="20"/>
                  </a:lnTo>
                  <a:lnTo>
                    <a:pt x="353" y="79"/>
                  </a:lnTo>
                  <a:lnTo>
                    <a:pt x="255" y="157"/>
                  </a:lnTo>
                  <a:lnTo>
                    <a:pt x="177" y="274"/>
                  </a:lnTo>
                  <a:lnTo>
                    <a:pt x="98" y="411"/>
                  </a:lnTo>
                  <a:lnTo>
                    <a:pt x="40" y="568"/>
                  </a:lnTo>
                  <a:lnTo>
                    <a:pt x="20" y="725"/>
                  </a:lnTo>
                  <a:lnTo>
                    <a:pt x="0" y="921"/>
                  </a:lnTo>
                  <a:lnTo>
                    <a:pt x="20" y="1097"/>
                  </a:lnTo>
                  <a:lnTo>
                    <a:pt x="40" y="1273"/>
                  </a:lnTo>
                  <a:lnTo>
                    <a:pt x="98" y="1430"/>
                  </a:lnTo>
                  <a:lnTo>
                    <a:pt x="177" y="1567"/>
                  </a:lnTo>
                  <a:lnTo>
                    <a:pt x="255" y="1684"/>
                  </a:lnTo>
                  <a:lnTo>
                    <a:pt x="353" y="1763"/>
                  </a:lnTo>
                  <a:lnTo>
                    <a:pt x="470" y="1821"/>
                  </a:lnTo>
                  <a:lnTo>
                    <a:pt x="568" y="1841"/>
                  </a:lnTo>
                  <a:lnTo>
                    <a:pt x="686" y="1821"/>
                  </a:lnTo>
                  <a:lnTo>
                    <a:pt x="803" y="1763"/>
                  </a:lnTo>
                  <a:lnTo>
                    <a:pt x="901" y="1684"/>
                  </a:lnTo>
                  <a:lnTo>
                    <a:pt x="980" y="1567"/>
                  </a:lnTo>
                  <a:lnTo>
                    <a:pt x="1058" y="1430"/>
                  </a:lnTo>
                  <a:lnTo>
                    <a:pt x="1117" y="1273"/>
                  </a:lnTo>
                  <a:lnTo>
                    <a:pt x="1136" y="1097"/>
                  </a:lnTo>
                  <a:lnTo>
                    <a:pt x="1156" y="921"/>
                  </a:lnTo>
                  <a:lnTo>
                    <a:pt x="1136" y="725"/>
                  </a:lnTo>
                  <a:lnTo>
                    <a:pt x="1117" y="568"/>
                  </a:lnTo>
                  <a:lnTo>
                    <a:pt x="1058" y="411"/>
                  </a:lnTo>
                  <a:lnTo>
                    <a:pt x="980" y="274"/>
                  </a:lnTo>
                  <a:lnTo>
                    <a:pt x="901" y="157"/>
                  </a:lnTo>
                  <a:lnTo>
                    <a:pt x="803" y="79"/>
                  </a:lnTo>
                  <a:lnTo>
                    <a:pt x="686" y="20"/>
                  </a:lnTo>
                  <a:lnTo>
                    <a:pt x="5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0"/>
            <p:cNvSpPr/>
            <p:nvPr/>
          </p:nvSpPr>
          <p:spPr>
            <a:xfrm>
              <a:off x="1368800" y="788875"/>
              <a:ext cx="103325" cy="95475"/>
            </a:xfrm>
            <a:custGeom>
              <a:avLst/>
              <a:gdLst/>
              <a:ahLst/>
              <a:cxnLst/>
              <a:rect l="l" t="t" r="r" b="b"/>
              <a:pathLst>
                <a:path w="4133" h="3819" extrusionOk="0">
                  <a:moveTo>
                    <a:pt x="2174" y="0"/>
                  </a:moveTo>
                  <a:lnTo>
                    <a:pt x="1685" y="1547"/>
                  </a:lnTo>
                  <a:lnTo>
                    <a:pt x="1" y="1586"/>
                  </a:lnTo>
                  <a:lnTo>
                    <a:pt x="1548" y="2174"/>
                  </a:lnTo>
                  <a:lnTo>
                    <a:pt x="941" y="3740"/>
                  </a:lnTo>
                  <a:lnTo>
                    <a:pt x="2057" y="2507"/>
                  </a:lnTo>
                  <a:lnTo>
                    <a:pt x="2899" y="3819"/>
                  </a:lnTo>
                  <a:lnTo>
                    <a:pt x="2703" y="2311"/>
                  </a:lnTo>
                  <a:lnTo>
                    <a:pt x="4133"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0"/>
            <p:cNvSpPr/>
            <p:nvPr/>
          </p:nvSpPr>
          <p:spPr>
            <a:xfrm>
              <a:off x="1521050" y="415825"/>
              <a:ext cx="103325" cy="95975"/>
            </a:xfrm>
            <a:custGeom>
              <a:avLst/>
              <a:gdLst/>
              <a:ahLst/>
              <a:cxnLst/>
              <a:rect l="l" t="t" r="r" b="b"/>
              <a:pathLst>
                <a:path w="4133" h="3839" extrusionOk="0">
                  <a:moveTo>
                    <a:pt x="2174" y="0"/>
                  </a:moveTo>
                  <a:lnTo>
                    <a:pt x="1685" y="1547"/>
                  </a:lnTo>
                  <a:lnTo>
                    <a:pt x="1" y="1606"/>
                  </a:lnTo>
                  <a:lnTo>
                    <a:pt x="1548" y="2194"/>
                  </a:lnTo>
                  <a:lnTo>
                    <a:pt x="941" y="3741"/>
                  </a:lnTo>
                  <a:lnTo>
                    <a:pt x="2057" y="2507"/>
                  </a:lnTo>
                  <a:lnTo>
                    <a:pt x="2919" y="3838"/>
                  </a:lnTo>
                  <a:lnTo>
                    <a:pt x="2703" y="2331"/>
                  </a:lnTo>
                  <a:lnTo>
                    <a:pt x="4133" y="1978"/>
                  </a:lnTo>
                  <a:lnTo>
                    <a:pt x="2507" y="164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0"/>
            <p:cNvSpPr/>
            <p:nvPr/>
          </p:nvSpPr>
          <p:spPr>
            <a:xfrm>
              <a:off x="1925925" y="613125"/>
              <a:ext cx="103325" cy="95975"/>
            </a:xfrm>
            <a:custGeom>
              <a:avLst/>
              <a:gdLst/>
              <a:ahLst/>
              <a:cxnLst/>
              <a:rect l="l" t="t" r="r" b="b"/>
              <a:pathLst>
                <a:path w="4133" h="3839" extrusionOk="0">
                  <a:moveTo>
                    <a:pt x="2174" y="0"/>
                  </a:moveTo>
                  <a:lnTo>
                    <a:pt x="1684" y="1547"/>
                  </a:lnTo>
                  <a:lnTo>
                    <a:pt x="0" y="1586"/>
                  </a:lnTo>
                  <a:lnTo>
                    <a:pt x="1547" y="2174"/>
                  </a:lnTo>
                  <a:lnTo>
                    <a:pt x="940" y="3740"/>
                  </a:lnTo>
                  <a:lnTo>
                    <a:pt x="2056" y="2507"/>
                  </a:lnTo>
                  <a:lnTo>
                    <a:pt x="2898" y="3838"/>
                  </a:lnTo>
                  <a:lnTo>
                    <a:pt x="2703" y="2311"/>
                  </a:lnTo>
                  <a:lnTo>
                    <a:pt x="4132" y="1958"/>
                  </a:lnTo>
                  <a:lnTo>
                    <a:pt x="2507" y="1625"/>
                  </a:lnTo>
                  <a:lnTo>
                    <a:pt x="2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AE053074-D7C3-8F76-2A6E-CD84E9DA7B81}"/>
              </a:ext>
            </a:extLst>
          </p:cNvPr>
          <p:cNvSpPr txBox="1"/>
          <p:nvPr/>
        </p:nvSpPr>
        <p:spPr>
          <a:xfrm>
            <a:off x="800477" y="1288809"/>
            <a:ext cx="7742231" cy="830997"/>
          </a:xfrm>
          <a:prstGeom prst="rect">
            <a:avLst/>
          </a:prstGeom>
          <a:noFill/>
        </p:spPr>
        <p:txBody>
          <a:bodyPr wrap="square" rtlCol="0">
            <a:spAutoFit/>
          </a:bodyPr>
          <a:lstStyle/>
          <a:p>
            <a:r>
              <a:rPr lang="en-GB" sz="1200" b="0" i="0" dirty="0">
                <a:solidFill>
                  <a:schemeClr val="bg1"/>
                </a:solidFill>
                <a:effectLst/>
                <a:latin typeface="Assistant" pitchFamily="2" charset="-79"/>
                <a:cs typeface="Assistant" pitchFamily="2" charset="-79"/>
              </a:rPr>
              <a:t>Additionally, I have had experience in managing the source control of a large team of 30 creating a game in unreal engine. </a:t>
            </a:r>
          </a:p>
          <a:p>
            <a:endParaRPr lang="en-GB" sz="1200" dirty="0">
              <a:solidFill>
                <a:schemeClr val="bg1"/>
              </a:solidFill>
              <a:latin typeface="Assistant" pitchFamily="2" charset="-79"/>
              <a:cs typeface="Assistant" pitchFamily="2" charset="-79"/>
            </a:endParaRPr>
          </a:p>
          <a:p>
            <a:r>
              <a:rPr lang="en-GB" sz="1200" b="0" i="0" dirty="0">
                <a:solidFill>
                  <a:schemeClr val="bg1"/>
                </a:solidFill>
                <a:effectLst/>
                <a:latin typeface="Assistant" pitchFamily="2" charset="-79"/>
                <a:cs typeface="Assistant" pitchFamily="2" charset="-79"/>
              </a:rPr>
              <a:t>I feel confident using both unity and unrea</a:t>
            </a:r>
            <a:r>
              <a:rPr lang="en-GB" sz="1200" dirty="0">
                <a:solidFill>
                  <a:schemeClr val="bg1"/>
                </a:solidFill>
                <a:latin typeface="Assistant" pitchFamily="2" charset="-79"/>
                <a:cs typeface="Assistant" pitchFamily="2" charset="-79"/>
              </a:rPr>
              <a:t>l engine.</a:t>
            </a:r>
            <a:endParaRPr lang="en-GB" sz="1200" b="0" i="0" dirty="0">
              <a:solidFill>
                <a:schemeClr val="bg1"/>
              </a:solidFill>
              <a:effectLst/>
              <a:latin typeface="Assistant" pitchFamily="2" charset="-79"/>
              <a:cs typeface="Assistant" pitchFamily="2" charset="-79"/>
            </a:endParaRPr>
          </a:p>
        </p:txBody>
      </p:sp>
    </p:spTree>
    <p:extLst>
      <p:ext uri="{BB962C8B-B14F-4D97-AF65-F5344CB8AC3E}">
        <p14:creationId xmlns:p14="http://schemas.microsoft.com/office/powerpoint/2010/main" val="2994667845"/>
      </p:ext>
    </p:extLst>
  </p:cSld>
  <p:clrMapOvr>
    <a:masterClrMapping/>
  </p:clrMapOvr>
</p:sld>
</file>

<file path=ppt/theme/theme1.xml><?xml version="1.0" encoding="utf-8"?>
<a:theme xmlns:a="http://schemas.openxmlformats.org/drawingml/2006/main" name="Today's Space Agenda by Slidesgo">
  <a:themeElements>
    <a:clrScheme name="Simple Light">
      <a:dk1>
        <a:srgbClr val="0A002B"/>
      </a:dk1>
      <a:lt1>
        <a:srgbClr val="FFFFFF"/>
      </a:lt1>
      <a:dk2>
        <a:srgbClr val="5EFDDB"/>
      </a:dk2>
      <a:lt2>
        <a:srgbClr val="9BF8FF"/>
      </a:lt2>
      <a:accent1>
        <a:srgbClr val="B0DA40"/>
      </a:accent1>
      <a:accent2>
        <a:srgbClr val="FFDC4C"/>
      </a:accent2>
      <a:accent3>
        <a:srgbClr val="215F57"/>
      </a:accent3>
      <a:accent4>
        <a:srgbClr val="086E74"/>
      </a:accent4>
      <a:accent5>
        <a:srgbClr val="30A288"/>
      </a:accent5>
      <a:accent6>
        <a:srgbClr val="18213A"/>
      </a:accent6>
      <a:hlink>
        <a:srgbClr val="5EFDD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222</TotalTime>
  <Words>1097</Words>
  <Application>Microsoft Office PowerPoint</Application>
  <PresentationFormat>On-screen Show (16:9)</PresentationFormat>
  <Paragraphs>146</Paragraphs>
  <Slides>20</Slides>
  <Notes>20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20</vt:i4>
      </vt:variant>
    </vt:vector>
  </HeadingPairs>
  <TitlesOfParts>
    <vt:vector size="29" baseType="lpstr">
      <vt:lpstr>Assistant</vt:lpstr>
      <vt:lpstr>Proxima Nova</vt:lpstr>
      <vt:lpstr>Comfortaa Medium</vt:lpstr>
      <vt:lpstr>Arial</vt:lpstr>
      <vt:lpstr>Dosis</vt:lpstr>
      <vt:lpstr>Proxima Nova Semibold</vt:lpstr>
      <vt:lpstr>Exo</vt:lpstr>
      <vt:lpstr>Today's Space Agenda by Slidesgo</vt:lpstr>
      <vt:lpstr>Slidesgo Final Pages</vt:lpstr>
      <vt:lpstr>Mobile Game Prototype</vt:lpstr>
      <vt:lpstr>01</vt:lpstr>
      <vt:lpstr>Who Am I?</vt:lpstr>
      <vt:lpstr>Knightly Knockout</vt:lpstr>
      <vt:lpstr>Unidentified Fossil Organiser</vt:lpstr>
      <vt:lpstr>Elf Defence</vt:lpstr>
      <vt:lpstr>Freight</vt:lpstr>
      <vt:lpstr>Tiny Tavern</vt:lpstr>
      <vt:lpstr>Notes on other experience</vt:lpstr>
      <vt:lpstr>Game Design</vt:lpstr>
      <vt:lpstr>Advanced Mechanics</vt:lpstr>
      <vt:lpstr>Game flow design</vt:lpstr>
      <vt:lpstr>UI design</vt:lpstr>
      <vt:lpstr>Market research</vt:lpstr>
      <vt:lpstr>Monitization</vt:lpstr>
      <vt:lpstr>Prototype demonstration</vt:lpstr>
      <vt:lpstr>References</vt:lpstr>
      <vt:lpstr>References</vt:lpstr>
      <vt:lpstr>THANKS!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James Bland</dc:creator>
  <cp:lastModifiedBy>James Bland</cp:lastModifiedBy>
  <cp:revision>22</cp:revision>
  <dcterms:modified xsi:type="dcterms:W3CDTF">2024-10-16T22:11:10Z</dcterms:modified>
</cp:coreProperties>
</file>